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60" r:id="rId3"/>
    <p:sldId id="258" r:id="rId4"/>
    <p:sldId id="266" r:id="rId5"/>
    <p:sldId id="273" r:id="rId6"/>
    <p:sldId id="259" r:id="rId7"/>
    <p:sldId id="268" r:id="rId8"/>
    <p:sldId id="269" r:id="rId9"/>
    <p:sldId id="272" r:id="rId10"/>
    <p:sldId id="275" r:id="rId11"/>
    <p:sldId id="271" r:id="rId12"/>
    <p:sldId id="274" r:id="rId13"/>
    <p:sldId id="278" r:id="rId14"/>
    <p:sldId id="277" r:id="rId15"/>
    <p:sldId id="276" r:id="rId16"/>
    <p:sldId id="282" r:id="rId17"/>
    <p:sldId id="261" r:id="rId18"/>
    <p:sldId id="279" r:id="rId19"/>
    <p:sldId id="280" r:id="rId20"/>
    <p:sldId id="281" r:id="rId21"/>
    <p:sldId id="262" r:id="rId22"/>
    <p:sldId id="283" r:id="rId23"/>
    <p:sldId id="284" r:id="rId24"/>
    <p:sldId id="285" r:id="rId25"/>
    <p:sldId id="263" r:id="rId26"/>
    <p:sldId id="286" r:id="rId27"/>
    <p:sldId id="292" r:id="rId28"/>
    <p:sldId id="288" r:id="rId29"/>
    <p:sldId id="264" r:id="rId30"/>
    <p:sldId id="287" r:id="rId31"/>
    <p:sldId id="289" r:id="rId32"/>
    <p:sldId id="290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265" r:id="rId4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A34452-42B3-16D2-35E5-27329A1D54B9}" v="34" dt="2025-04-14T21:05:56.395"/>
    <p1510:client id="{2FCA1F9B-A2EF-4B66-E8CC-FD0D36BED21B}" v="736" dt="2025-04-14T20:44:32.764"/>
    <p1510:client id="{38B9CFE6-A710-8961-E704-304BDB1F19E4}" v="135" dt="2025-04-14T20:56:30.295"/>
    <p1510:client id="{42E38C9D-250F-894B-62F7-6739AA1845E7}" v="2748" dt="2025-04-14T21:01:22.030"/>
    <p1510:client id="{4C11BE71-AF75-C784-9F46-D5A0A4B000AC}" v="17" dt="2025-04-14T20:58:38.760"/>
    <p1510:client id="{6F217504-6074-C82B-96BD-1EA1D328F6E2}" v="218" dt="2025-04-14T20:50:50.161"/>
    <p1510:client id="{81E57071-C19B-91F0-DBFA-D86C508EA29C}" v="53" dt="2025-04-14T21:08:14.315"/>
    <p1510:client id="{8ABF45A8-1D61-22D7-EF8E-AA9ACC517E5D}" v="45" dt="2025-04-14T21:00:56.114"/>
    <p1510:client id="{954C8372-757B-3486-189E-976FEC722890}" v="123" dt="2025-04-14T21:04:19.559"/>
    <p1510:client id="{A6815CE2-5C7D-7A46-DE90-AF68367010F1}" v="6" dt="2025-04-14T21:05:11.597"/>
    <p1510:client id="{D05FA45B-DCCA-17E8-D116-23E8D27D6BAF}" v="20" dt="2025-04-14T20:05:11.4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Styl ciemny 1 — Ak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Styl z motywem 2 — Ak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Koczorowska" userId="S::maria.koczorowska@uczen.zsk.poznan.pl::6c436942-135c-4e79-9428-a69a3e7b7f40" providerId="AD" clId="Web-{27A34452-42B3-16D2-35E5-27329A1D54B9}"/>
    <pc:docChg chg="modSld">
      <pc:chgData name="Maria Koczorowska" userId="S::maria.koczorowska@uczen.zsk.poznan.pl::6c436942-135c-4e79-9428-a69a3e7b7f40" providerId="AD" clId="Web-{27A34452-42B3-16D2-35E5-27329A1D54B9}" dt="2025-04-14T21:05:56.395" v="33"/>
      <pc:docMkLst>
        <pc:docMk/>
      </pc:docMkLst>
      <pc:sldChg chg="modSp">
        <pc:chgData name="Maria Koczorowska" userId="S::maria.koczorowska@uczen.zsk.poznan.pl::6c436942-135c-4e79-9428-a69a3e7b7f40" providerId="AD" clId="Web-{27A34452-42B3-16D2-35E5-27329A1D54B9}" dt="2025-04-14T21:05:56.395" v="33"/>
        <pc:sldMkLst>
          <pc:docMk/>
          <pc:sldMk cId="718403285" sldId="298"/>
        </pc:sldMkLst>
        <pc:graphicFrameChg chg="mod modGraphic">
          <ac:chgData name="Maria Koczorowska" userId="S::maria.koczorowska@uczen.zsk.poznan.pl::6c436942-135c-4e79-9428-a69a3e7b7f40" providerId="AD" clId="Web-{27A34452-42B3-16D2-35E5-27329A1D54B9}" dt="2025-04-14T21:05:56.395" v="33"/>
          <ac:graphicFrameMkLst>
            <pc:docMk/>
            <pc:sldMk cId="718403285" sldId="298"/>
            <ac:graphicFrameMk id="8" creationId="{888037E6-A114-7DA3-40B2-19D148CF0558}"/>
          </ac:graphicFrameMkLst>
        </pc:graphicFrameChg>
      </pc:sldChg>
    </pc:docChg>
  </pc:docChgLst>
  <pc:docChgLst>
    <pc:chgData name="Gość" userId="S::urn:spo:anon#83e08327b0480b25f88bf8443d31dadaaa1335370c90847b7c067681d1c130f0::" providerId="AD" clId="Web-{D05FA45B-DCCA-17E8-D116-23E8D27D6BAF}"/>
    <pc:docChg chg="addSld delSld modSld">
      <pc:chgData name="Gość" userId="S::urn:spo:anon#83e08327b0480b25f88bf8443d31dadaaa1335370c90847b7c067681d1c130f0::" providerId="AD" clId="Web-{D05FA45B-DCCA-17E8-D116-23E8D27D6BAF}" dt="2025-04-14T20:05:11.482" v="23"/>
      <pc:docMkLst>
        <pc:docMk/>
      </pc:docMkLst>
      <pc:sldChg chg="addSp delSp modSp">
        <pc:chgData name="Gość" userId="S::urn:spo:anon#83e08327b0480b25f88bf8443d31dadaaa1335370c90847b7c067681d1c130f0::" providerId="AD" clId="Web-{D05FA45B-DCCA-17E8-D116-23E8D27D6BAF}" dt="2025-04-14T20:03:00.399" v="21"/>
        <pc:sldMkLst>
          <pc:docMk/>
          <pc:sldMk cId="1830914021" sldId="259"/>
        </pc:sldMkLst>
        <pc:spChg chg="mod">
          <ac:chgData name="Gość" userId="S::urn:spo:anon#83e08327b0480b25f88bf8443d31dadaaa1335370c90847b7c067681d1c130f0::" providerId="AD" clId="Web-{D05FA45B-DCCA-17E8-D116-23E8D27D6BAF}" dt="2025-04-14T20:02:18.742" v="15" actId="20577"/>
          <ac:spMkLst>
            <pc:docMk/>
            <pc:sldMk cId="1830914021" sldId="259"/>
            <ac:spMk id="3" creationId="{9FC93BAB-086B-2363-97B8-2875A0820637}"/>
          </ac:spMkLst>
        </pc:spChg>
        <pc:spChg chg="add del mod">
          <ac:chgData name="Gość" userId="S::urn:spo:anon#83e08327b0480b25f88bf8443d31dadaaa1335370c90847b7c067681d1c130f0::" providerId="AD" clId="Web-{D05FA45B-DCCA-17E8-D116-23E8D27D6BAF}" dt="2025-04-14T20:03:00.399" v="21"/>
          <ac:spMkLst>
            <pc:docMk/>
            <pc:sldMk cId="1830914021" sldId="259"/>
            <ac:spMk id="4" creationId="{A861FE78-3AAF-2E9D-A440-BC33346A9847}"/>
          </ac:spMkLst>
        </pc:spChg>
      </pc:sldChg>
      <pc:sldChg chg="modSp">
        <pc:chgData name="Gość" userId="S::urn:spo:anon#83e08327b0480b25f88bf8443d31dadaaa1335370c90847b7c067681d1c130f0::" providerId="AD" clId="Web-{D05FA45B-DCCA-17E8-D116-23E8D27D6BAF}" dt="2025-04-14T20:02:26.742" v="17" actId="20577"/>
        <pc:sldMkLst>
          <pc:docMk/>
          <pc:sldMk cId="3045162826" sldId="261"/>
        </pc:sldMkLst>
        <pc:spChg chg="mod">
          <ac:chgData name="Gość" userId="S::urn:spo:anon#83e08327b0480b25f88bf8443d31dadaaa1335370c90847b7c067681d1c130f0::" providerId="AD" clId="Web-{D05FA45B-DCCA-17E8-D116-23E8D27D6BAF}" dt="2025-04-14T20:02:26.742" v="17" actId="20577"/>
          <ac:spMkLst>
            <pc:docMk/>
            <pc:sldMk cId="3045162826" sldId="261"/>
            <ac:spMk id="3" creationId="{613E5576-4D4D-E4EC-E960-C7F6D23A5550}"/>
          </ac:spMkLst>
        </pc:spChg>
      </pc:sldChg>
      <pc:sldChg chg="add replId">
        <pc:chgData name="Gość" userId="S::urn:spo:anon#83e08327b0480b25f88bf8443d31dadaaa1335370c90847b7c067681d1c130f0::" providerId="AD" clId="Web-{D05FA45B-DCCA-17E8-D116-23E8D27D6BAF}" dt="2025-04-14T20:03:12.181" v="22"/>
        <pc:sldMkLst>
          <pc:docMk/>
          <pc:sldMk cId="1050304722" sldId="267"/>
        </pc:sldMkLst>
      </pc:sldChg>
      <pc:sldChg chg="modSp new del">
        <pc:chgData name="Gość" userId="S::urn:spo:anon#83e08327b0480b25f88bf8443d31dadaaa1335370c90847b7c067681d1c130f0::" providerId="AD" clId="Web-{D05FA45B-DCCA-17E8-D116-23E8D27D6BAF}" dt="2025-04-14T20:01:49.569" v="8"/>
        <pc:sldMkLst>
          <pc:docMk/>
          <pc:sldMk cId="3194773362" sldId="267"/>
        </pc:sldMkLst>
        <pc:spChg chg="mod">
          <ac:chgData name="Gość" userId="S::urn:spo:anon#83e08327b0480b25f88bf8443d31dadaaa1335370c90847b7c067681d1c130f0::" providerId="AD" clId="Web-{D05FA45B-DCCA-17E8-D116-23E8D27D6BAF}" dt="2025-04-14T20:01:39.646" v="7" actId="20577"/>
          <ac:spMkLst>
            <pc:docMk/>
            <pc:sldMk cId="3194773362" sldId="267"/>
            <ac:spMk id="2" creationId="{45E36380-BDEE-7173-2903-40C65DF5EDB5}"/>
          </ac:spMkLst>
        </pc:spChg>
      </pc:sldChg>
      <pc:sldChg chg="add replId">
        <pc:chgData name="Gość" userId="S::urn:spo:anon#83e08327b0480b25f88bf8443d31dadaaa1335370c90847b7c067681d1c130f0::" providerId="AD" clId="Web-{D05FA45B-DCCA-17E8-D116-23E8D27D6BAF}" dt="2025-04-14T20:05:11.482" v="23"/>
        <pc:sldMkLst>
          <pc:docMk/>
          <pc:sldMk cId="2451863414" sldId="270"/>
        </pc:sldMkLst>
      </pc:sldChg>
    </pc:docChg>
  </pc:docChgLst>
  <pc:docChgLst>
    <pc:chgData name="Maria Koczorowska" userId="S::maria.koczorowska@uczen.zsk.poznan.pl::6c436942-135c-4e79-9428-a69a3e7b7f40" providerId="AD" clId="Web-{8ABF45A8-1D61-22D7-EF8E-AA9ACC517E5D}"/>
    <pc:docChg chg="addSld modSld">
      <pc:chgData name="Maria Koczorowska" userId="S::maria.koczorowska@uczen.zsk.poznan.pl::6c436942-135c-4e79-9428-a69a3e7b7f40" providerId="AD" clId="Web-{8ABF45A8-1D61-22D7-EF8E-AA9ACC517E5D}" dt="2025-04-14T21:00:56.114" v="41"/>
      <pc:docMkLst>
        <pc:docMk/>
      </pc:docMkLst>
      <pc:sldChg chg="modSp">
        <pc:chgData name="Maria Koczorowska" userId="S::maria.koczorowska@uczen.zsk.poznan.pl::6c436942-135c-4e79-9428-a69a3e7b7f40" providerId="AD" clId="Web-{8ABF45A8-1D61-22D7-EF8E-AA9ACC517E5D}" dt="2025-04-14T20:59:30.205" v="1" actId="20577"/>
        <pc:sldMkLst>
          <pc:docMk/>
          <pc:sldMk cId="650317164" sldId="256"/>
        </pc:sldMkLst>
        <pc:spChg chg="mod">
          <ac:chgData name="Maria Koczorowska" userId="S::maria.koczorowska@uczen.zsk.poznan.pl::6c436942-135c-4e79-9428-a69a3e7b7f40" providerId="AD" clId="Web-{8ABF45A8-1D61-22D7-EF8E-AA9ACC517E5D}" dt="2025-04-14T20:59:30.205" v="1" actId="20577"/>
          <ac:spMkLst>
            <pc:docMk/>
            <pc:sldMk cId="650317164" sldId="256"/>
            <ac:spMk id="3" creationId="{00000000-0000-0000-0000-000000000000}"/>
          </ac:spMkLst>
        </pc:spChg>
      </pc:sldChg>
      <pc:sldChg chg="addSp delSp modSp new">
        <pc:chgData name="Maria Koczorowska" userId="S::maria.koczorowska@uczen.zsk.poznan.pl::6c436942-135c-4e79-9428-a69a3e7b7f40" providerId="AD" clId="Web-{8ABF45A8-1D61-22D7-EF8E-AA9ACC517E5D}" dt="2025-04-14T21:00:56.114" v="41"/>
        <pc:sldMkLst>
          <pc:docMk/>
          <pc:sldMk cId="1995308500" sldId="295"/>
        </pc:sldMkLst>
        <pc:spChg chg="mod">
          <ac:chgData name="Maria Koczorowska" userId="S::maria.koczorowska@uczen.zsk.poznan.pl::6c436942-135c-4e79-9428-a69a3e7b7f40" providerId="AD" clId="Web-{8ABF45A8-1D61-22D7-EF8E-AA9ACC517E5D}" dt="2025-04-14T21:00:12.019" v="6" actId="20577"/>
          <ac:spMkLst>
            <pc:docMk/>
            <pc:sldMk cId="1995308500" sldId="295"/>
            <ac:spMk id="2" creationId="{C64EF744-B7AF-07F6-1258-985457EE5209}"/>
          </ac:spMkLst>
        </pc:spChg>
        <pc:spChg chg="del">
          <ac:chgData name="Maria Koczorowska" userId="S::maria.koczorowska@uczen.zsk.poznan.pl::6c436942-135c-4e79-9428-a69a3e7b7f40" providerId="AD" clId="Web-{8ABF45A8-1D61-22D7-EF8E-AA9ACC517E5D}" dt="2025-04-14T21:00:13.050" v="7"/>
          <ac:spMkLst>
            <pc:docMk/>
            <pc:sldMk cId="1995308500" sldId="295"/>
            <ac:spMk id="3" creationId="{F96A2566-14C5-CC39-0DF4-0CE58240A367}"/>
          </ac:spMkLst>
        </pc:spChg>
        <pc:graphicFrameChg chg="add mod ord modGraphic">
          <ac:chgData name="Maria Koczorowska" userId="S::maria.koczorowska@uczen.zsk.poznan.pl::6c436942-135c-4e79-9428-a69a3e7b7f40" providerId="AD" clId="Web-{8ABF45A8-1D61-22D7-EF8E-AA9ACC517E5D}" dt="2025-04-14T21:00:56.114" v="41"/>
          <ac:graphicFrameMkLst>
            <pc:docMk/>
            <pc:sldMk cId="1995308500" sldId="295"/>
            <ac:graphicFrameMk id="8" creationId="{35DCEF8A-5F60-7C17-D55E-DCD669F11940}"/>
          </ac:graphicFrameMkLst>
        </pc:graphicFrameChg>
      </pc:sldChg>
    </pc:docChg>
  </pc:docChgLst>
  <pc:docChgLst>
    <pc:chgData name="Maria Koczorowska" userId="S::maria.koczorowska@uczen.zsk.poznan.pl::6c436942-135c-4e79-9428-a69a3e7b7f40" providerId="AD" clId="Web-{6F217504-6074-C82B-96BD-1EA1D328F6E2}"/>
    <pc:docChg chg="addSld delSld modSld sldOrd">
      <pc:chgData name="Maria Koczorowska" userId="S::maria.koczorowska@uczen.zsk.poznan.pl::6c436942-135c-4e79-9428-a69a3e7b7f40" providerId="AD" clId="Web-{6F217504-6074-C82B-96BD-1EA1D328F6E2}" dt="2025-04-14T20:50:50.161" v="198"/>
      <pc:docMkLst>
        <pc:docMk/>
      </pc:docMkLst>
      <pc:sldChg chg="modSp">
        <pc:chgData name="Maria Koczorowska" userId="S::maria.koczorowska@uczen.zsk.poznan.pl::6c436942-135c-4e79-9428-a69a3e7b7f40" providerId="AD" clId="Web-{6F217504-6074-C82B-96BD-1EA1D328F6E2}" dt="2025-04-14T20:45:16.710" v="9" actId="20577"/>
        <pc:sldMkLst>
          <pc:docMk/>
          <pc:sldMk cId="650317164" sldId="256"/>
        </pc:sldMkLst>
        <pc:spChg chg="mod">
          <ac:chgData name="Maria Koczorowska" userId="S::maria.koczorowska@uczen.zsk.poznan.pl::6c436942-135c-4e79-9428-a69a3e7b7f40" providerId="AD" clId="Web-{6F217504-6074-C82B-96BD-1EA1D328F6E2}" dt="2025-04-14T20:45:16.710" v="9" actId="20577"/>
          <ac:spMkLst>
            <pc:docMk/>
            <pc:sldMk cId="650317164" sldId="256"/>
            <ac:spMk id="3" creationId="{00000000-0000-0000-0000-000000000000}"/>
          </ac:spMkLst>
        </pc:spChg>
      </pc:sldChg>
      <pc:sldChg chg="modSp">
        <pc:chgData name="Maria Koczorowska" userId="S::maria.koczorowska@uczen.zsk.poznan.pl::6c436942-135c-4e79-9428-a69a3e7b7f40" providerId="AD" clId="Web-{6F217504-6074-C82B-96BD-1EA1D328F6E2}" dt="2025-04-14T20:47:57.888" v="24" actId="20577"/>
        <pc:sldMkLst>
          <pc:docMk/>
          <pc:sldMk cId="3490359966" sldId="262"/>
        </pc:sldMkLst>
        <pc:spChg chg="mod">
          <ac:chgData name="Maria Koczorowska" userId="S::maria.koczorowska@uczen.zsk.poznan.pl::6c436942-135c-4e79-9428-a69a3e7b7f40" providerId="AD" clId="Web-{6F217504-6074-C82B-96BD-1EA1D328F6E2}" dt="2025-04-14T20:47:57.888" v="24" actId="20577"/>
          <ac:spMkLst>
            <pc:docMk/>
            <pc:sldMk cId="3490359966" sldId="262"/>
            <ac:spMk id="2" creationId="{E748CF4C-C867-C1EF-F800-5086F8B2C51C}"/>
          </ac:spMkLst>
        </pc:spChg>
      </pc:sldChg>
      <pc:sldChg chg="ord">
        <pc:chgData name="Maria Koczorowska" userId="S::maria.koczorowska@uczen.zsk.poznan.pl::6c436942-135c-4e79-9428-a69a3e7b7f40" providerId="AD" clId="Web-{6F217504-6074-C82B-96BD-1EA1D328F6E2}" dt="2025-04-14T20:47:00.776" v="20"/>
        <pc:sldMkLst>
          <pc:docMk/>
          <pc:sldMk cId="1726594738" sldId="269"/>
        </pc:sldMkLst>
      </pc:sldChg>
      <pc:sldChg chg="del">
        <pc:chgData name="Maria Koczorowska" userId="S::maria.koczorowska@uczen.zsk.poznan.pl::6c436942-135c-4e79-9428-a69a3e7b7f40" providerId="AD" clId="Web-{6F217504-6074-C82B-96BD-1EA1D328F6E2}" dt="2025-04-14T20:47:30.152" v="22"/>
        <pc:sldMkLst>
          <pc:docMk/>
          <pc:sldMk cId="2451863414" sldId="270"/>
        </pc:sldMkLst>
      </pc:sldChg>
      <pc:sldChg chg="ord">
        <pc:chgData name="Maria Koczorowska" userId="S::maria.koczorowska@uczen.zsk.poznan.pl::6c436942-135c-4e79-9428-a69a3e7b7f40" providerId="AD" clId="Web-{6F217504-6074-C82B-96BD-1EA1D328F6E2}" dt="2025-04-14T20:47:19.340" v="21"/>
        <pc:sldMkLst>
          <pc:docMk/>
          <pc:sldMk cId="463648202" sldId="272"/>
        </pc:sldMkLst>
      </pc:sldChg>
      <pc:sldChg chg="modSp">
        <pc:chgData name="Maria Koczorowska" userId="S::maria.koczorowska@uczen.zsk.poznan.pl::6c436942-135c-4e79-9428-a69a3e7b7f40" providerId="AD" clId="Web-{6F217504-6074-C82B-96BD-1EA1D328F6E2}" dt="2025-04-14T20:46:36.057" v="19" actId="1076"/>
        <pc:sldMkLst>
          <pc:docMk/>
          <pc:sldMk cId="2774620419" sldId="273"/>
        </pc:sldMkLst>
        <pc:spChg chg="mod">
          <ac:chgData name="Maria Koczorowska" userId="S::maria.koczorowska@uczen.zsk.poznan.pl::6c436942-135c-4e79-9428-a69a3e7b7f40" providerId="AD" clId="Web-{6F217504-6074-C82B-96BD-1EA1D328F6E2}" dt="2025-04-14T20:45:56.305" v="12" actId="20577"/>
          <ac:spMkLst>
            <pc:docMk/>
            <pc:sldMk cId="2774620419" sldId="273"/>
            <ac:spMk id="2" creationId="{6D8F25C9-FBC8-32C6-06C0-46E2F0415B4B}"/>
          </ac:spMkLst>
        </pc:spChg>
        <pc:spChg chg="mod">
          <ac:chgData name="Maria Koczorowska" userId="S::maria.koczorowska@uczen.zsk.poznan.pl::6c436942-135c-4e79-9428-a69a3e7b7f40" providerId="AD" clId="Web-{6F217504-6074-C82B-96BD-1EA1D328F6E2}" dt="2025-04-14T20:46:36.057" v="19" actId="1076"/>
          <ac:spMkLst>
            <pc:docMk/>
            <pc:sldMk cId="2774620419" sldId="273"/>
            <ac:spMk id="3" creationId="{02504B49-1F69-6BAD-D878-6EDF7607E40B}"/>
          </ac:spMkLst>
        </pc:spChg>
      </pc:sldChg>
      <pc:sldChg chg="modSp">
        <pc:chgData name="Maria Koczorowska" userId="S::maria.koczorowska@uczen.zsk.poznan.pl::6c436942-135c-4e79-9428-a69a3e7b7f40" providerId="AD" clId="Web-{6F217504-6074-C82B-96BD-1EA1D328F6E2}" dt="2025-04-14T20:49:15.469" v="37" actId="20577"/>
        <pc:sldMkLst>
          <pc:docMk/>
          <pc:sldMk cId="563691729" sldId="290"/>
        </pc:sldMkLst>
        <pc:spChg chg="mod">
          <ac:chgData name="Maria Koczorowska" userId="S::maria.koczorowska@uczen.zsk.poznan.pl::6c436942-135c-4e79-9428-a69a3e7b7f40" providerId="AD" clId="Web-{6F217504-6074-C82B-96BD-1EA1D328F6E2}" dt="2025-04-14T20:49:15.469" v="37" actId="20577"/>
          <ac:spMkLst>
            <pc:docMk/>
            <pc:sldMk cId="563691729" sldId="290"/>
            <ac:spMk id="2" creationId="{8ED81049-E387-10D4-5C55-507B3E48D702}"/>
          </ac:spMkLst>
        </pc:spChg>
        <pc:graphicFrameChg chg="modGraphic">
          <ac:chgData name="Maria Koczorowska" userId="S::maria.koczorowska@uczen.zsk.poznan.pl::6c436942-135c-4e79-9428-a69a3e7b7f40" providerId="AD" clId="Web-{6F217504-6074-C82B-96BD-1EA1D328F6E2}" dt="2025-04-14T20:49:04.078" v="28"/>
          <ac:graphicFrameMkLst>
            <pc:docMk/>
            <pc:sldMk cId="563691729" sldId="290"/>
            <ac:graphicFrameMk id="8" creationId="{BB448604-A54F-1271-244E-E84677FD98C0}"/>
          </ac:graphicFrameMkLst>
        </pc:graphicFrameChg>
      </pc:sldChg>
      <pc:sldChg chg="addSp delSp modSp new">
        <pc:chgData name="Maria Koczorowska" userId="S::maria.koczorowska@uczen.zsk.poznan.pl::6c436942-135c-4e79-9428-a69a3e7b7f40" providerId="AD" clId="Web-{6F217504-6074-C82B-96BD-1EA1D328F6E2}" dt="2025-04-14T20:50:50.161" v="198"/>
        <pc:sldMkLst>
          <pc:docMk/>
          <pc:sldMk cId="3339825105" sldId="291"/>
        </pc:sldMkLst>
        <pc:spChg chg="del">
          <ac:chgData name="Maria Koczorowska" userId="S::maria.koczorowska@uczen.zsk.poznan.pl::6c436942-135c-4e79-9428-a69a3e7b7f40" providerId="AD" clId="Web-{6F217504-6074-C82B-96BD-1EA1D328F6E2}" dt="2025-04-14T20:49:35.141" v="39"/>
          <ac:spMkLst>
            <pc:docMk/>
            <pc:sldMk cId="3339825105" sldId="291"/>
            <ac:spMk id="3" creationId="{6E2C0983-9931-FD0C-609F-A2956C633A3F}"/>
          </ac:spMkLst>
        </pc:spChg>
        <pc:graphicFrameChg chg="add mod ord modGraphic">
          <ac:chgData name="Maria Koczorowska" userId="S::maria.koczorowska@uczen.zsk.poznan.pl::6c436942-135c-4e79-9428-a69a3e7b7f40" providerId="AD" clId="Web-{6F217504-6074-C82B-96BD-1EA1D328F6E2}" dt="2025-04-14T20:50:50.161" v="198"/>
          <ac:graphicFrameMkLst>
            <pc:docMk/>
            <pc:sldMk cId="3339825105" sldId="291"/>
            <ac:graphicFrameMk id="8" creationId="{2CE45814-48B4-2CB3-5DFD-8522B840BD7B}"/>
          </ac:graphicFrameMkLst>
        </pc:graphicFrameChg>
      </pc:sldChg>
    </pc:docChg>
  </pc:docChgLst>
  <pc:docChgLst>
    <pc:chgData name="Maria Koczorowska" userId="S::maria.koczorowska@uczen.zsk.poznan.pl::6c436942-135c-4e79-9428-a69a3e7b7f40" providerId="AD" clId="Web-{954C8372-757B-3486-189E-976FEC722890}"/>
    <pc:docChg chg="addSld modSld">
      <pc:chgData name="Maria Koczorowska" userId="S::maria.koczorowska@uczen.zsk.poznan.pl::6c436942-135c-4e79-9428-a69a3e7b7f40" providerId="AD" clId="Web-{954C8372-757B-3486-189E-976FEC722890}" dt="2025-04-14T21:04:19.559" v="114"/>
      <pc:docMkLst>
        <pc:docMk/>
      </pc:docMkLst>
      <pc:sldChg chg="addSp delSp modSp new">
        <pc:chgData name="Maria Koczorowska" userId="S::maria.koczorowska@uczen.zsk.poznan.pl::6c436942-135c-4e79-9428-a69a3e7b7f40" providerId="AD" clId="Web-{954C8372-757B-3486-189E-976FEC722890}" dt="2025-04-14T21:03:04.009" v="75"/>
        <pc:sldMkLst>
          <pc:docMk/>
          <pc:sldMk cId="1161036488" sldId="296"/>
        </pc:sldMkLst>
        <pc:spChg chg="mod">
          <ac:chgData name="Maria Koczorowska" userId="S::maria.koczorowska@uczen.zsk.poznan.pl::6c436942-135c-4e79-9428-a69a3e7b7f40" providerId="AD" clId="Web-{954C8372-757B-3486-189E-976FEC722890}" dt="2025-04-14T21:01:42.381" v="4" actId="20577"/>
          <ac:spMkLst>
            <pc:docMk/>
            <pc:sldMk cId="1161036488" sldId="296"/>
            <ac:spMk id="2" creationId="{51BF5411-CBAF-5909-DB70-1C1D453B078E}"/>
          </ac:spMkLst>
        </pc:spChg>
        <pc:spChg chg="del">
          <ac:chgData name="Maria Koczorowska" userId="S::maria.koczorowska@uczen.zsk.poznan.pl::6c436942-135c-4e79-9428-a69a3e7b7f40" providerId="AD" clId="Web-{954C8372-757B-3486-189E-976FEC722890}" dt="2025-04-14T21:01:43.397" v="5"/>
          <ac:spMkLst>
            <pc:docMk/>
            <pc:sldMk cId="1161036488" sldId="296"/>
            <ac:spMk id="3" creationId="{F6E81289-F5E7-C1E6-4B8F-146DEF9C79ED}"/>
          </ac:spMkLst>
        </pc:spChg>
        <pc:graphicFrameChg chg="add mod ord modGraphic">
          <ac:chgData name="Maria Koczorowska" userId="S::maria.koczorowska@uczen.zsk.poznan.pl::6c436942-135c-4e79-9428-a69a3e7b7f40" providerId="AD" clId="Web-{954C8372-757B-3486-189E-976FEC722890}" dt="2025-04-14T21:03:04.009" v="75"/>
          <ac:graphicFrameMkLst>
            <pc:docMk/>
            <pc:sldMk cId="1161036488" sldId="296"/>
            <ac:graphicFrameMk id="8" creationId="{940C1279-A57A-FE96-5A13-F01EB6D3CA5B}"/>
          </ac:graphicFrameMkLst>
        </pc:graphicFrameChg>
      </pc:sldChg>
      <pc:sldChg chg="addSp delSp modSp new">
        <pc:chgData name="Maria Koczorowska" userId="S::maria.koczorowska@uczen.zsk.poznan.pl::6c436942-135c-4e79-9428-a69a3e7b7f40" providerId="AD" clId="Web-{954C8372-757B-3486-189E-976FEC722890}" dt="2025-04-14T21:04:19.559" v="114"/>
        <pc:sldMkLst>
          <pc:docMk/>
          <pc:sldMk cId="1615867664" sldId="297"/>
        </pc:sldMkLst>
        <pc:spChg chg="mod">
          <ac:chgData name="Maria Koczorowska" userId="S::maria.koczorowska@uczen.zsk.poznan.pl::6c436942-135c-4e79-9428-a69a3e7b7f40" providerId="AD" clId="Web-{954C8372-757B-3486-189E-976FEC722890}" dt="2025-04-14T21:03:38.448" v="80" actId="20577"/>
          <ac:spMkLst>
            <pc:docMk/>
            <pc:sldMk cId="1615867664" sldId="297"/>
            <ac:spMk id="2" creationId="{BD3A1C3E-CE95-6882-A985-F7FC2F41DCD6}"/>
          </ac:spMkLst>
        </pc:spChg>
        <pc:spChg chg="del">
          <ac:chgData name="Maria Koczorowska" userId="S::maria.koczorowska@uczen.zsk.poznan.pl::6c436942-135c-4e79-9428-a69a3e7b7f40" providerId="AD" clId="Web-{954C8372-757B-3486-189E-976FEC722890}" dt="2025-04-14T21:03:39.511" v="81"/>
          <ac:spMkLst>
            <pc:docMk/>
            <pc:sldMk cId="1615867664" sldId="297"/>
            <ac:spMk id="3" creationId="{F3E6FD6E-713C-9253-1A02-9FC0AAA43220}"/>
          </ac:spMkLst>
        </pc:spChg>
        <pc:graphicFrameChg chg="add mod ord modGraphic">
          <ac:chgData name="Maria Koczorowska" userId="S::maria.koczorowska@uczen.zsk.poznan.pl::6c436942-135c-4e79-9428-a69a3e7b7f40" providerId="AD" clId="Web-{954C8372-757B-3486-189E-976FEC722890}" dt="2025-04-14T21:04:19.559" v="114"/>
          <ac:graphicFrameMkLst>
            <pc:docMk/>
            <pc:sldMk cId="1615867664" sldId="297"/>
            <ac:graphicFrameMk id="8" creationId="{D61D176C-9543-3183-D51D-3C6F63E4DF7E}"/>
          </ac:graphicFrameMkLst>
        </pc:graphicFrameChg>
      </pc:sldChg>
    </pc:docChg>
  </pc:docChgLst>
  <pc:docChgLst>
    <pc:chgData name="Maria Koczorowska" userId="S::maria.koczorowska@uczen.zsk.poznan.pl::6c436942-135c-4e79-9428-a69a3e7b7f40" providerId="AD" clId="Web-{A6815CE2-5C7D-7A46-DE90-AF68367010F1}"/>
    <pc:docChg chg="addSld modSld">
      <pc:chgData name="Maria Koczorowska" userId="S::maria.koczorowska@uczen.zsk.poznan.pl::6c436942-135c-4e79-9428-a69a3e7b7f40" providerId="AD" clId="Web-{A6815CE2-5C7D-7A46-DE90-AF68367010F1}" dt="2025-04-14T21:05:11.597" v="5"/>
      <pc:docMkLst>
        <pc:docMk/>
      </pc:docMkLst>
      <pc:sldChg chg="addSp delSp modSp new">
        <pc:chgData name="Maria Koczorowska" userId="S::maria.koczorowska@uczen.zsk.poznan.pl::6c436942-135c-4e79-9428-a69a3e7b7f40" providerId="AD" clId="Web-{A6815CE2-5C7D-7A46-DE90-AF68367010F1}" dt="2025-04-14T21:05:11.597" v="5"/>
        <pc:sldMkLst>
          <pc:docMk/>
          <pc:sldMk cId="718403285" sldId="298"/>
        </pc:sldMkLst>
        <pc:spChg chg="mod">
          <ac:chgData name="Maria Koczorowska" userId="S::maria.koczorowska@uczen.zsk.poznan.pl::6c436942-135c-4e79-9428-a69a3e7b7f40" providerId="AD" clId="Web-{A6815CE2-5C7D-7A46-DE90-AF68367010F1}" dt="2025-04-14T21:05:10.316" v="4" actId="20577"/>
          <ac:spMkLst>
            <pc:docMk/>
            <pc:sldMk cId="718403285" sldId="298"/>
            <ac:spMk id="2" creationId="{1F8C1456-2BE9-F683-287C-5C398EA93335}"/>
          </ac:spMkLst>
        </pc:spChg>
        <pc:spChg chg="del">
          <ac:chgData name="Maria Koczorowska" userId="S::maria.koczorowska@uczen.zsk.poznan.pl::6c436942-135c-4e79-9428-a69a3e7b7f40" providerId="AD" clId="Web-{A6815CE2-5C7D-7A46-DE90-AF68367010F1}" dt="2025-04-14T21:05:11.597" v="5"/>
          <ac:spMkLst>
            <pc:docMk/>
            <pc:sldMk cId="718403285" sldId="298"/>
            <ac:spMk id="3" creationId="{84A51634-294F-0B75-2842-D6C8F1693DCB}"/>
          </ac:spMkLst>
        </pc:spChg>
        <pc:graphicFrameChg chg="add mod ord modGraphic">
          <ac:chgData name="Maria Koczorowska" userId="S::maria.koczorowska@uczen.zsk.poznan.pl::6c436942-135c-4e79-9428-a69a3e7b7f40" providerId="AD" clId="Web-{A6815CE2-5C7D-7A46-DE90-AF68367010F1}" dt="2025-04-14T21:05:11.597" v="5"/>
          <ac:graphicFrameMkLst>
            <pc:docMk/>
            <pc:sldMk cId="718403285" sldId="298"/>
            <ac:graphicFrameMk id="8" creationId="{888037E6-A114-7DA3-40B2-19D148CF0558}"/>
          </ac:graphicFrameMkLst>
        </pc:graphicFrameChg>
      </pc:sldChg>
    </pc:docChg>
  </pc:docChgLst>
  <pc:docChgLst>
    <pc:chgData name="Maria Koczorowska" userId="S::maria.koczorowska@uczen.zsk.poznan.pl::6c436942-135c-4e79-9428-a69a3e7b7f40" providerId="AD" clId="Web-{38B9CFE6-A710-8961-E704-304BDB1F19E4}"/>
    <pc:docChg chg="addSld delSld modSld">
      <pc:chgData name="Maria Koczorowska" userId="S::maria.koczorowska@uczen.zsk.poznan.pl::6c436942-135c-4e79-9428-a69a3e7b7f40" providerId="AD" clId="Web-{38B9CFE6-A710-8961-E704-304BDB1F19E4}" dt="2025-04-14T20:56:30.295" v="127"/>
      <pc:docMkLst>
        <pc:docMk/>
      </pc:docMkLst>
      <pc:sldChg chg="modSp del">
        <pc:chgData name="Maria Koczorowska" userId="S::maria.koczorowska@uczen.zsk.poznan.pl::6c436942-135c-4e79-9428-a69a3e7b7f40" providerId="AD" clId="Web-{38B9CFE6-A710-8961-E704-304BDB1F19E4}" dt="2025-04-14T20:52:28.366" v="20"/>
        <pc:sldMkLst>
          <pc:docMk/>
          <pc:sldMk cId="3339825105" sldId="291"/>
        </pc:sldMkLst>
        <pc:spChg chg="mod">
          <ac:chgData name="Maria Koczorowska" userId="S::maria.koczorowska@uczen.zsk.poznan.pl::6c436942-135c-4e79-9428-a69a3e7b7f40" providerId="AD" clId="Web-{38B9CFE6-A710-8961-E704-304BDB1F19E4}" dt="2025-04-14T20:51:10.988" v="1" actId="1076"/>
          <ac:spMkLst>
            <pc:docMk/>
            <pc:sldMk cId="3339825105" sldId="291"/>
            <ac:spMk id="2" creationId="{CFB465E7-0969-84FA-5700-07F135633E1E}"/>
          </ac:spMkLst>
        </pc:spChg>
        <pc:graphicFrameChg chg="mod modGraphic">
          <ac:chgData name="Maria Koczorowska" userId="S::maria.koczorowska@uczen.zsk.poznan.pl::6c436942-135c-4e79-9428-a69a3e7b7f40" providerId="AD" clId="Web-{38B9CFE6-A710-8961-E704-304BDB1F19E4}" dt="2025-04-14T20:51:52.489" v="19"/>
          <ac:graphicFrameMkLst>
            <pc:docMk/>
            <pc:sldMk cId="3339825105" sldId="291"/>
            <ac:graphicFrameMk id="8" creationId="{2CE45814-48B4-2CB3-5DFD-8522B840BD7B}"/>
          </ac:graphicFrameMkLst>
        </pc:graphicFrameChg>
      </pc:sldChg>
      <pc:sldChg chg="addSp delSp modSp new">
        <pc:chgData name="Maria Koczorowska" userId="S::maria.koczorowska@uczen.zsk.poznan.pl::6c436942-135c-4e79-9428-a69a3e7b7f40" providerId="AD" clId="Web-{38B9CFE6-A710-8961-E704-304BDB1F19E4}" dt="2025-04-14T20:55:18.074" v="89"/>
        <pc:sldMkLst>
          <pc:docMk/>
          <pc:sldMk cId="2404385683" sldId="293"/>
        </pc:sldMkLst>
        <pc:spChg chg="mod">
          <ac:chgData name="Maria Koczorowska" userId="S::maria.koczorowska@uczen.zsk.poznan.pl::6c436942-135c-4e79-9428-a69a3e7b7f40" providerId="AD" clId="Web-{38B9CFE6-A710-8961-E704-304BDB1F19E4}" dt="2025-04-14T20:52:43.632" v="40" actId="20577"/>
          <ac:spMkLst>
            <pc:docMk/>
            <pc:sldMk cId="2404385683" sldId="293"/>
            <ac:spMk id="2" creationId="{D3AF42BF-B2BC-7D9E-8115-AD346CC0A924}"/>
          </ac:spMkLst>
        </pc:spChg>
        <pc:spChg chg="del">
          <ac:chgData name="Maria Koczorowska" userId="S::maria.koczorowska@uczen.zsk.poznan.pl::6c436942-135c-4e79-9428-a69a3e7b7f40" providerId="AD" clId="Web-{38B9CFE6-A710-8961-E704-304BDB1F19E4}" dt="2025-04-14T20:52:45.632" v="41"/>
          <ac:spMkLst>
            <pc:docMk/>
            <pc:sldMk cId="2404385683" sldId="293"/>
            <ac:spMk id="3" creationId="{736456A3-B628-D3A1-ED15-DA7D2A7BBC82}"/>
          </ac:spMkLst>
        </pc:spChg>
        <pc:graphicFrameChg chg="add mod ord modGraphic">
          <ac:chgData name="Maria Koczorowska" userId="S::maria.koczorowska@uczen.zsk.poznan.pl::6c436942-135c-4e79-9428-a69a3e7b7f40" providerId="AD" clId="Web-{38B9CFE6-A710-8961-E704-304BDB1F19E4}" dt="2025-04-14T20:55:18.074" v="89"/>
          <ac:graphicFrameMkLst>
            <pc:docMk/>
            <pc:sldMk cId="2404385683" sldId="293"/>
            <ac:graphicFrameMk id="8" creationId="{CAF98F5C-4AB5-B1F0-120E-F44ECE949698}"/>
          </ac:graphicFrameMkLst>
        </pc:graphicFrameChg>
      </pc:sldChg>
      <pc:sldChg chg="addSp delSp modSp new">
        <pc:chgData name="Maria Koczorowska" userId="S::maria.koczorowska@uczen.zsk.poznan.pl::6c436942-135c-4e79-9428-a69a3e7b7f40" providerId="AD" clId="Web-{38B9CFE6-A710-8961-E704-304BDB1F19E4}" dt="2025-04-14T20:56:30.295" v="127"/>
        <pc:sldMkLst>
          <pc:docMk/>
          <pc:sldMk cId="1679045199" sldId="294"/>
        </pc:sldMkLst>
        <pc:spChg chg="mod">
          <ac:chgData name="Maria Koczorowska" userId="S::maria.koczorowska@uczen.zsk.poznan.pl::6c436942-135c-4e79-9428-a69a3e7b7f40" providerId="AD" clId="Web-{38B9CFE6-A710-8961-E704-304BDB1F19E4}" dt="2025-04-14T20:55:56.700" v="94" actId="20577"/>
          <ac:spMkLst>
            <pc:docMk/>
            <pc:sldMk cId="1679045199" sldId="294"/>
            <ac:spMk id="2" creationId="{DCD8C345-4C77-6D77-78D5-865D0B0CC441}"/>
          </ac:spMkLst>
        </pc:spChg>
        <pc:spChg chg="del">
          <ac:chgData name="Maria Koczorowska" userId="S::maria.koczorowska@uczen.zsk.poznan.pl::6c436942-135c-4e79-9428-a69a3e7b7f40" providerId="AD" clId="Web-{38B9CFE6-A710-8961-E704-304BDB1F19E4}" dt="2025-04-14T20:55:57.716" v="95"/>
          <ac:spMkLst>
            <pc:docMk/>
            <pc:sldMk cId="1679045199" sldId="294"/>
            <ac:spMk id="3" creationId="{BEE8CDF6-0CAA-88B5-C6A4-A0E47483E6EA}"/>
          </ac:spMkLst>
        </pc:spChg>
        <pc:graphicFrameChg chg="add mod ord modGraphic">
          <ac:chgData name="Maria Koczorowska" userId="S::maria.koczorowska@uczen.zsk.poznan.pl::6c436942-135c-4e79-9428-a69a3e7b7f40" providerId="AD" clId="Web-{38B9CFE6-A710-8961-E704-304BDB1F19E4}" dt="2025-04-14T20:56:30.295" v="127"/>
          <ac:graphicFrameMkLst>
            <pc:docMk/>
            <pc:sldMk cId="1679045199" sldId="294"/>
            <ac:graphicFrameMk id="8" creationId="{3336044B-48E4-DBC4-31B3-0D55982E1E15}"/>
          </ac:graphicFrameMkLst>
        </pc:graphicFrameChg>
      </pc:sldChg>
    </pc:docChg>
  </pc:docChgLst>
  <pc:docChgLst>
    <pc:chgData name="Filip Kasperski" userId="S::filip.kasperski@uczen.zsk.poznan.pl::6348fbde-b73f-467c-8ab1-1d163f1f1ce3" providerId="AD" clId="Web-{42E38C9D-250F-894B-62F7-6739AA1845E7}"/>
    <pc:docChg chg="addSld delSld modSld sldOrd addMainMaster delMainMaster">
      <pc:chgData name="Filip Kasperski" userId="S::filip.kasperski@uczen.zsk.poznan.pl::6348fbde-b73f-467c-8ab1-1d163f1f1ce3" providerId="AD" clId="Web-{42E38C9D-250F-894B-62F7-6739AA1845E7}" dt="2025-04-14T21:01:22.030" v="2615"/>
      <pc:docMkLst>
        <pc:docMk/>
      </pc:docMkLst>
      <pc:sldChg chg="addSp delSp modSp mod setBg modClrScheme setClrOvrMap delDesignElem chgLayout">
        <pc:chgData name="Filip Kasperski" userId="S::filip.kasperski@uczen.zsk.poznan.pl::6348fbde-b73f-467c-8ab1-1d163f1f1ce3" providerId="AD" clId="Web-{42E38C9D-250F-894B-62F7-6739AA1845E7}" dt="2025-04-14T20:55:35.269" v="2419" actId="14100"/>
        <pc:sldMkLst>
          <pc:docMk/>
          <pc:sldMk cId="650317164" sldId="256"/>
        </pc:sldMkLst>
        <pc:spChg chg="mod ord">
          <ac:chgData name="Filip Kasperski" userId="S::filip.kasperski@uczen.zsk.poznan.pl::6348fbde-b73f-467c-8ab1-1d163f1f1ce3" providerId="AD" clId="Web-{42E38C9D-250F-894B-62F7-6739AA1845E7}" dt="2025-04-14T20:55:35.269" v="2419" actId="14100"/>
          <ac:spMkLst>
            <pc:docMk/>
            <pc:sldMk cId="650317164" sldId="256"/>
            <ac:spMk id="2" creationId="{00000000-0000-0000-0000-000000000000}"/>
          </ac:spMkLst>
        </pc:spChg>
        <pc:spChg chg="mod ord">
          <ac:chgData name="Filip Kasperski" userId="S::filip.kasperski@uczen.zsk.poznan.pl::6348fbde-b73f-467c-8ab1-1d163f1f1ce3" providerId="AD" clId="Web-{42E38C9D-250F-894B-62F7-6739AA1845E7}" dt="2025-04-14T19:54:50.062" v="129"/>
          <ac:spMkLst>
            <pc:docMk/>
            <pc:sldMk cId="650317164" sldId="256"/>
            <ac:spMk id="3" creationId="{00000000-0000-0000-0000-000000000000}"/>
          </ac:spMkLst>
        </pc:spChg>
        <pc:spChg chg="add del">
          <ac:chgData name="Filip Kasperski" userId="S::filip.kasperski@uczen.zsk.poznan.pl::6348fbde-b73f-467c-8ab1-1d163f1f1ce3" providerId="AD" clId="Web-{42E38C9D-250F-894B-62F7-6739AA1845E7}" dt="2025-04-14T19:44:58.352" v="20"/>
          <ac:spMkLst>
            <pc:docMk/>
            <pc:sldMk cId="650317164" sldId="256"/>
            <ac:spMk id="9" creationId="{875485B9-8EE1-447A-9C08-F7D6B532A8CF}"/>
          </ac:spMkLst>
        </pc:spChg>
        <pc:spChg chg="add del">
          <ac:chgData name="Filip Kasperski" userId="S::filip.kasperski@uczen.zsk.poznan.pl::6348fbde-b73f-467c-8ab1-1d163f1f1ce3" providerId="AD" clId="Web-{42E38C9D-250F-894B-62F7-6739AA1845E7}" dt="2025-04-14T19:44:58.352" v="20"/>
          <ac:spMkLst>
            <pc:docMk/>
            <pc:sldMk cId="650317164" sldId="256"/>
            <ac:spMk id="11" creationId="{B963707F-B98C-4143-AFCF-D6B56C975C5A}"/>
          </ac:spMkLst>
        </pc:spChg>
        <pc:spChg chg="add del">
          <ac:chgData name="Filip Kasperski" userId="S::filip.kasperski@uczen.zsk.poznan.pl::6348fbde-b73f-467c-8ab1-1d163f1f1ce3" providerId="AD" clId="Web-{42E38C9D-250F-894B-62F7-6739AA1845E7}" dt="2025-04-14T19:44:58.352" v="20"/>
          <ac:spMkLst>
            <pc:docMk/>
            <pc:sldMk cId="650317164" sldId="256"/>
            <ac:spMk id="13" creationId="{88D2DFBB-460D-4ECB-BD76-509C99DAD65A}"/>
          </ac:spMkLst>
        </pc:spChg>
        <pc:spChg chg="add del">
          <ac:chgData name="Filip Kasperski" userId="S::filip.kasperski@uczen.zsk.poznan.pl::6348fbde-b73f-467c-8ab1-1d163f1f1ce3" providerId="AD" clId="Web-{42E38C9D-250F-894B-62F7-6739AA1845E7}" dt="2025-04-14T19:54:27.843" v="124"/>
          <ac:spMkLst>
            <pc:docMk/>
            <pc:sldMk cId="650317164" sldId="256"/>
            <ac:spMk id="15" creationId="{5E5473D2-DD46-DFAF-84EC-264D6CE58B94}"/>
          </ac:spMkLst>
        </pc:spChg>
        <pc:picChg chg="add del">
          <ac:chgData name="Filip Kasperski" userId="S::filip.kasperski@uczen.zsk.poznan.pl::6348fbde-b73f-467c-8ab1-1d163f1f1ce3" providerId="AD" clId="Web-{42E38C9D-250F-894B-62F7-6739AA1845E7}" dt="2025-04-14T19:44:58.352" v="20"/>
          <ac:picMkLst>
            <pc:docMk/>
            <pc:sldMk cId="650317164" sldId="256"/>
            <ac:picMk id="4" creationId="{FAEF4C62-FB9A-2970-CF97-A928E56385D3}"/>
          </ac:picMkLst>
        </pc:picChg>
        <pc:picChg chg="add">
          <ac:chgData name="Filip Kasperski" userId="S::filip.kasperski@uczen.zsk.poznan.pl::6348fbde-b73f-467c-8ab1-1d163f1f1ce3" providerId="AD" clId="Web-{42E38C9D-250F-894B-62F7-6739AA1845E7}" dt="2025-04-14T19:44:58.398" v="21"/>
          <ac:picMkLst>
            <pc:docMk/>
            <pc:sldMk cId="650317164" sldId="256"/>
            <ac:picMk id="16" creationId="{277002AF-2040-FFF1-AA3F-91193DCC3AE6}"/>
          </ac:picMkLst>
        </pc:picChg>
      </pc:sldChg>
      <pc:sldChg chg="modSp new del mod modClrScheme chgLayout">
        <pc:chgData name="Filip Kasperski" userId="S::filip.kasperski@uczen.zsk.poznan.pl::6348fbde-b73f-467c-8ab1-1d163f1f1ce3" providerId="AD" clId="Web-{42E38C9D-250F-894B-62F7-6739AA1845E7}" dt="2025-04-14T20:55:11.503" v="2378"/>
        <pc:sldMkLst>
          <pc:docMk/>
          <pc:sldMk cId="4027517896" sldId="257"/>
        </pc:sldMkLst>
        <pc:spChg chg="mod ord">
          <ac:chgData name="Filip Kasperski" userId="S::filip.kasperski@uczen.zsk.poznan.pl::6348fbde-b73f-467c-8ab1-1d163f1f1ce3" providerId="AD" clId="Web-{42E38C9D-250F-894B-62F7-6739AA1845E7}" dt="2025-04-14T19:54:50.062" v="129"/>
          <ac:spMkLst>
            <pc:docMk/>
            <pc:sldMk cId="4027517896" sldId="257"/>
            <ac:spMk id="2" creationId="{EB6D997E-5D6C-9532-9567-E9058F629F02}"/>
          </ac:spMkLst>
        </pc:spChg>
        <pc:spChg chg="mod ord">
          <ac:chgData name="Filip Kasperski" userId="S::filip.kasperski@uczen.zsk.poznan.pl::6348fbde-b73f-467c-8ab1-1d163f1f1ce3" providerId="AD" clId="Web-{42E38C9D-250F-894B-62F7-6739AA1845E7}" dt="2025-04-14T19:54:50.062" v="129"/>
          <ac:spMkLst>
            <pc:docMk/>
            <pc:sldMk cId="4027517896" sldId="257"/>
            <ac:spMk id="3" creationId="{D910B2A6-2A20-D95D-1C64-228D6D460593}"/>
          </ac:spMkLst>
        </pc:spChg>
      </pc:sldChg>
      <pc:sldChg chg="addSp delSp modSp new mod modClrScheme chgLayout">
        <pc:chgData name="Filip Kasperski" userId="S::filip.kasperski@uczen.zsk.poznan.pl::6348fbde-b73f-467c-8ab1-1d163f1f1ce3" providerId="AD" clId="Web-{42E38C9D-250F-894B-62F7-6739AA1845E7}" dt="2025-04-14T20:01:21.486" v="227" actId="20577"/>
        <pc:sldMkLst>
          <pc:docMk/>
          <pc:sldMk cId="1248675" sldId="258"/>
        </pc:sldMkLst>
        <pc:spChg chg="mod ord">
          <ac:chgData name="Filip Kasperski" userId="S::filip.kasperski@uczen.zsk.poznan.pl::6348fbde-b73f-467c-8ab1-1d163f1f1ce3" providerId="AD" clId="Web-{42E38C9D-250F-894B-62F7-6739AA1845E7}" dt="2025-04-14T20:00:37.016" v="167" actId="20577"/>
          <ac:spMkLst>
            <pc:docMk/>
            <pc:sldMk cId="1248675" sldId="258"/>
            <ac:spMk id="2" creationId="{9867C6A4-2441-3D47-F768-878010DCAF22}"/>
          </ac:spMkLst>
        </pc:spChg>
        <pc:spChg chg="del mod ord">
          <ac:chgData name="Filip Kasperski" userId="S::filip.kasperski@uczen.zsk.poznan.pl::6348fbde-b73f-467c-8ab1-1d163f1f1ce3" providerId="AD" clId="Web-{42E38C9D-250F-894B-62F7-6739AA1845E7}" dt="2025-04-14T19:57:28.322" v="130"/>
          <ac:spMkLst>
            <pc:docMk/>
            <pc:sldMk cId="1248675" sldId="258"/>
            <ac:spMk id="3" creationId="{11E98280-3B85-DDB8-0BAB-AC6E66AEE54B}"/>
          </ac:spMkLst>
        </pc:spChg>
        <pc:spChg chg="add mod">
          <ac:chgData name="Filip Kasperski" userId="S::filip.kasperski@uczen.zsk.poznan.pl::6348fbde-b73f-467c-8ab1-1d163f1f1ce3" providerId="AD" clId="Web-{42E38C9D-250F-894B-62F7-6739AA1845E7}" dt="2025-04-14T20:01:21.486" v="227" actId="20577"/>
          <ac:spMkLst>
            <pc:docMk/>
            <pc:sldMk cId="1248675" sldId="258"/>
            <ac:spMk id="7" creationId="{DA91E6EF-E1D6-9FAB-959F-B8940B5F6EE4}"/>
          </ac:spMkLst>
        </pc:spChg>
        <pc:picChg chg="add del mod ord">
          <ac:chgData name="Filip Kasperski" userId="S::filip.kasperski@uczen.zsk.poznan.pl::6348fbde-b73f-467c-8ab1-1d163f1f1ce3" providerId="AD" clId="Web-{42E38C9D-250F-894B-62F7-6739AA1845E7}" dt="2025-04-14T19:59:27.310" v="140"/>
          <ac:picMkLst>
            <pc:docMk/>
            <pc:sldMk cId="1248675" sldId="258"/>
            <ac:picMk id="4" creationId="{2C41D63C-ED69-94CF-E63D-5962A3A1EDC7}"/>
          </ac:picMkLst>
        </pc:picChg>
        <pc:picChg chg="add mod">
          <ac:chgData name="Filip Kasperski" userId="S::filip.kasperski@uczen.zsk.poznan.pl::6348fbde-b73f-467c-8ab1-1d163f1f1ce3" providerId="AD" clId="Web-{42E38C9D-250F-894B-62F7-6739AA1845E7}" dt="2025-04-14T20:00:52.625" v="196" actId="1076"/>
          <ac:picMkLst>
            <pc:docMk/>
            <pc:sldMk cId="1248675" sldId="258"/>
            <ac:picMk id="5" creationId="{598416B7-7B62-7EF3-020C-898F0EBCC406}"/>
          </ac:picMkLst>
        </pc:picChg>
      </pc:sldChg>
      <pc:sldChg chg="modSp new mod modClrScheme chgLayout">
        <pc:chgData name="Filip Kasperski" userId="S::filip.kasperski@uczen.zsk.poznan.pl::6348fbde-b73f-467c-8ab1-1d163f1f1ce3" providerId="AD" clId="Web-{42E38C9D-250F-894B-62F7-6739AA1845E7}" dt="2025-04-14T20:03:10.395" v="256" actId="20577"/>
        <pc:sldMkLst>
          <pc:docMk/>
          <pc:sldMk cId="1830914021" sldId="259"/>
        </pc:sldMkLst>
        <pc:spChg chg="mod ord">
          <ac:chgData name="Filip Kasperski" userId="S::filip.kasperski@uczen.zsk.poznan.pl::6348fbde-b73f-467c-8ab1-1d163f1f1ce3" providerId="AD" clId="Web-{42E38C9D-250F-894B-62F7-6739AA1845E7}" dt="2025-04-14T20:02:44.316" v="250" actId="20577"/>
          <ac:spMkLst>
            <pc:docMk/>
            <pc:sldMk cId="1830914021" sldId="259"/>
            <ac:spMk id="2" creationId="{1ED44F5D-D979-7E2F-3899-DEFCBE1E86E4}"/>
          </ac:spMkLst>
        </pc:spChg>
        <pc:spChg chg="mod ord">
          <ac:chgData name="Filip Kasperski" userId="S::filip.kasperski@uczen.zsk.poznan.pl::6348fbde-b73f-467c-8ab1-1d163f1f1ce3" providerId="AD" clId="Web-{42E38C9D-250F-894B-62F7-6739AA1845E7}" dt="2025-04-14T20:03:10.395" v="256" actId="20577"/>
          <ac:spMkLst>
            <pc:docMk/>
            <pc:sldMk cId="1830914021" sldId="259"/>
            <ac:spMk id="3" creationId="{9FC93BAB-086B-2363-97B8-2875A0820637}"/>
          </ac:spMkLst>
        </pc:spChg>
      </pc:sldChg>
      <pc:sldChg chg="addSp modSp new mod ord modClrScheme chgLayout">
        <pc:chgData name="Filip Kasperski" userId="S::filip.kasperski@uczen.zsk.poznan.pl::6348fbde-b73f-467c-8ab1-1d163f1f1ce3" providerId="AD" clId="Web-{42E38C9D-250F-894B-62F7-6739AA1845E7}" dt="2025-04-14T21:01:22.030" v="2615"/>
        <pc:sldMkLst>
          <pc:docMk/>
          <pc:sldMk cId="2137161334" sldId="260"/>
        </pc:sldMkLst>
        <pc:spChg chg="mod ord">
          <ac:chgData name="Filip Kasperski" userId="S::filip.kasperski@uczen.zsk.poznan.pl::6348fbde-b73f-467c-8ab1-1d163f1f1ce3" providerId="AD" clId="Web-{42E38C9D-250F-894B-62F7-6739AA1845E7}" dt="2025-04-14T19:54:50.062" v="129"/>
          <ac:spMkLst>
            <pc:docMk/>
            <pc:sldMk cId="2137161334" sldId="260"/>
            <ac:spMk id="2" creationId="{8FF58B49-2005-4721-76D3-587327BF9CCF}"/>
          </ac:spMkLst>
        </pc:spChg>
        <pc:spChg chg="mod ord">
          <ac:chgData name="Filip Kasperski" userId="S::filip.kasperski@uczen.zsk.poznan.pl::6348fbde-b73f-467c-8ab1-1d163f1f1ce3" providerId="AD" clId="Web-{42E38C9D-250F-894B-62F7-6739AA1845E7}" dt="2025-04-14T20:59:47.902" v="2602" actId="20577"/>
          <ac:spMkLst>
            <pc:docMk/>
            <pc:sldMk cId="2137161334" sldId="260"/>
            <ac:spMk id="3" creationId="{600D1875-3598-A551-BFC8-629CE4D67988}"/>
          </ac:spMkLst>
        </pc:spChg>
        <pc:picChg chg="add mod">
          <ac:chgData name="Filip Kasperski" userId="S::filip.kasperski@uczen.zsk.poznan.pl::6348fbde-b73f-467c-8ab1-1d163f1f1ce3" providerId="AD" clId="Web-{42E38C9D-250F-894B-62F7-6739AA1845E7}" dt="2025-04-14T21:01:22.030" v="2615"/>
          <ac:picMkLst>
            <pc:docMk/>
            <pc:sldMk cId="2137161334" sldId="260"/>
            <ac:picMk id="4" creationId="{1F86AB24-0EB9-5F5E-1658-E1C59333718D}"/>
          </ac:picMkLst>
        </pc:picChg>
      </pc:sldChg>
      <pc:sldChg chg="addSp delSp modSp new mod modClrScheme chgLayout">
        <pc:chgData name="Filip Kasperski" userId="S::filip.kasperski@uczen.zsk.poznan.pl::6348fbde-b73f-467c-8ab1-1d163f1f1ce3" providerId="AD" clId="Web-{42E38C9D-250F-894B-62F7-6739AA1845E7}" dt="2025-04-14T20:12:16.043" v="658"/>
        <pc:sldMkLst>
          <pc:docMk/>
          <pc:sldMk cId="3045162826" sldId="261"/>
        </pc:sldMkLst>
        <pc:spChg chg="mod ord">
          <ac:chgData name="Filip Kasperski" userId="S::filip.kasperski@uczen.zsk.poznan.pl::6348fbde-b73f-467c-8ab1-1d163f1f1ce3" providerId="AD" clId="Web-{42E38C9D-250F-894B-62F7-6739AA1845E7}" dt="2025-04-14T20:09:31.053" v="600" actId="20577"/>
          <ac:spMkLst>
            <pc:docMk/>
            <pc:sldMk cId="3045162826" sldId="261"/>
            <ac:spMk id="2" creationId="{A9A87E09-77FB-64A9-31C8-670BC577CC82}"/>
          </ac:spMkLst>
        </pc:spChg>
        <pc:spChg chg="mod ord">
          <ac:chgData name="Filip Kasperski" userId="S::filip.kasperski@uczen.zsk.poznan.pl::6348fbde-b73f-467c-8ab1-1d163f1f1ce3" providerId="AD" clId="Web-{42E38C9D-250F-894B-62F7-6739AA1845E7}" dt="2025-04-14T20:11:37.948" v="655" actId="20577"/>
          <ac:spMkLst>
            <pc:docMk/>
            <pc:sldMk cId="3045162826" sldId="261"/>
            <ac:spMk id="3" creationId="{613E5576-4D4D-E4EC-E960-C7F6D23A5550}"/>
          </ac:spMkLst>
        </pc:spChg>
        <pc:picChg chg="add del mod">
          <ac:chgData name="Filip Kasperski" userId="S::filip.kasperski@uczen.zsk.poznan.pl::6348fbde-b73f-467c-8ab1-1d163f1f1ce3" providerId="AD" clId="Web-{42E38C9D-250F-894B-62F7-6739AA1845E7}" dt="2025-04-14T20:12:16.043" v="658"/>
          <ac:picMkLst>
            <pc:docMk/>
            <pc:sldMk cId="3045162826" sldId="261"/>
            <ac:picMk id="4" creationId="{32E4E8B6-E7EF-5F17-25F5-580D4C79F1E3}"/>
          </ac:picMkLst>
        </pc:picChg>
      </pc:sldChg>
      <pc:sldChg chg="delSp modSp new mod modClrScheme chgLayout">
        <pc:chgData name="Filip Kasperski" userId="S::filip.kasperski@uczen.zsk.poznan.pl::6348fbde-b73f-467c-8ab1-1d163f1f1ce3" providerId="AD" clId="Web-{42E38C9D-250F-894B-62F7-6739AA1845E7}" dt="2025-04-14T20:22:55.703" v="723" actId="20577"/>
        <pc:sldMkLst>
          <pc:docMk/>
          <pc:sldMk cId="3490359966" sldId="262"/>
        </pc:sldMkLst>
        <pc:spChg chg="mod ord">
          <ac:chgData name="Filip Kasperski" userId="S::filip.kasperski@uczen.zsk.poznan.pl::6348fbde-b73f-467c-8ab1-1d163f1f1ce3" providerId="AD" clId="Web-{42E38C9D-250F-894B-62F7-6739AA1845E7}" dt="2025-04-14T20:22:55.703" v="723" actId="20577"/>
          <ac:spMkLst>
            <pc:docMk/>
            <pc:sldMk cId="3490359966" sldId="262"/>
            <ac:spMk id="2" creationId="{E748CF4C-C867-C1EF-F800-5086F8B2C51C}"/>
          </ac:spMkLst>
        </pc:spChg>
        <pc:spChg chg="del mod ord">
          <ac:chgData name="Filip Kasperski" userId="S::filip.kasperski@uczen.zsk.poznan.pl::6348fbde-b73f-467c-8ab1-1d163f1f1ce3" providerId="AD" clId="Web-{42E38C9D-250F-894B-62F7-6739AA1845E7}" dt="2025-04-14T20:16:23.410" v="660"/>
          <ac:spMkLst>
            <pc:docMk/>
            <pc:sldMk cId="3490359966" sldId="262"/>
            <ac:spMk id="3" creationId="{3BB871A2-0239-3E40-343B-B6D1D5ACB277}"/>
          </ac:spMkLst>
        </pc:spChg>
      </pc:sldChg>
      <pc:sldChg chg="delSp modSp new mod modClrScheme chgLayout">
        <pc:chgData name="Filip Kasperski" userId="S::filip.kasperski@uczen.zsk.poznan.pl::6348fbde-b73f-467c-8ab1-1d163f1f1ce3" providerId="AD" clId="Web-{42E38C9D-250F-894B-62F7-6739AA1845E7}" dt="2025-04-14T20:22:51.141" v="722" actId="20577"/>
        <pc:sldMkLst>
          <pc:docMk/>
          <pc:sldMk cId="2108274585" sldId="263"/>
        </pc:sldMkLst>
        <pc:spChg chg="mod ord">
          <ac:chgData name="Filip Kasperski" userId="S::filip.kasperski@uczen.zsk.poznan.pl::6348fbde-b73f-467c-8ab1-1d163f1f1ce3" providerId="AD" clId="Web-{42E38C9D-250F-894B-62F7-6739AA1845E7}" dt="2025-04-14T20:22:51.141" v="722" actId="20577"/>
          <ac:spMkLst>
            <pc:docMk/>
            <pc:sldMk cId="2108274585" sldId="263"/>
            <ac:spMk id="2" creationId="{6CDA1964-F655-5803-FC75-B1F368212CFF}"/>
          </ac:spMkLst>
        </pc:spChg>
        <pc:spChg chg="del mod ord">
          <ac:chgData name="Filip Kasperski" userId="S::filip.kasperski@uczen.zsk.poznan.pl::6348fbde-b73f-467c-8ab1-1d163f1f1ce3" providerId="AD" clId="Web-{42E38C9D-250F-894B-62F7-6739AA1845E7}" dt="2025-04-14T20:22:42" v="720"/>
          <ac:spMkLst>
            <pc:docMk/>
            <pc:sldMk cId="2108274585" sldId="263"/>
            <ac:spMk id="3" creationId="{C497359F-D7CD-EAFC-7239-C48EE58DAB2F}"/>
          </ac:spMkLst>
        </pc:spChg>
      </pc:sldChg>
      <pc:sldChg chg="modSp new mod modClrScheme chgLayout">
        <pc:chgData name="Filip Kasperski" userId="S::filip.kasperski@uczen.zsk.poznan.pl::6348fbde-b73f-467c-8ab1-1d163f1f1ce3" providerId="AD" clId="Web-{42E38C9D-250F-894B-62F7-6739AA1845E7}" dt="2025-04-14T19:54:50.062" v="129"/>
        <pc:sldMkLst>
          <pc:docMk/>
          <pc:sldMk cId="2540905324" sldId="264"/>
        </pc:sldMkLst>
        <pc:spChg chg="mod ord">
          <ac:chgData name="Filip Kasperski" userId="S::filip.kasperski@uczen.zsk.poznan.pl::6348fbde-b73f-467c-8ab1-1d163f1f1ce3" providerId="AD" clId="Web-{42E38C9D-250F-894B-62F7-6739AA1845E7}" dt="2025-04-14T19:54:50.062" v="129"/>
          <ac:spMkLst>
            <pc:docMk/>
            <pc:sldMk cId="2540905324" sldId="264"/>
            <ac:spMk id="2" creationId="{251A11BA-3976-0846-2170-FD6AE54C5177}"/>
          </ac:spMkLst>
        </pc:spChg>
        <pc:spChg chg="mod ord">
          <ac:chgData name="Filip Kasperski" userId="S::filip.kasperski@uczen.zsk.poznan.pl::6348fbde-b73f-467c-8ab1-1d163f1f1ce3" providerId="AD" clId="Web-{42E38C9D-250F-894B-62F7-6739AA1845E7}" dt="2025-04-14T19:54:50.062" v="129"/>
          <ac:spMkLst>
            <pc:docMk/>
            <pc:sldMk cId="2540905324" sldId="264"/>
            <ac:spMk id="3" creationId="{918D1A01-FA27-E003-A746-94A1BA007890}"/>
          </ac:spMkLst>
        </pc:spChg>
      </pc:sldChg>
      <pc:sldChg chg="new del">
        <pc:chgData name="Filip Kasperski" userId="S::filip.kasperski@uczen.zsk.poznan.pl::6348fbde-b73f-467c-8ab1-1d163f1f1ce3" providerId="AD" clId="Web-{42E38C9D-250F-894B-62F7-6739AA1845E7}" dt="2025-04-14T19:54:03.576" v="101"/>
        <pc:sldMkLst>
          <pc:docMk/>
          <pc:sldMk cId="1292303037" sldId="265"/>
        </pc:sldMkLst>
      </pc:sldChg>
      <pc:sldChg chg="modSp new mod modClrScheme chgLayout">
        <pc:chgData name="Filip Kasperski" userId="S::filip.kasperski@uczen.zsk.poznan.pl::6348fbde-b73f-467c-8ab1-1d163f1f1ce3" providerId="AD" clId="Web-{42E38C9D-250F-894B-62F7-6739AA1845E7}" dt="2025-04-14T19:54:50.062" v="129"/>
        <pc:sldMkLst>
          <pc:docMk/>
          <pc:sldMk cId="2664730856" sldId="265"/>
        </pc:sldMkLst>
        <pc:spChg chg="mod ord">
          <ac:chgData name="Filip Kasperski" userId="S::filip.kasperski@uczen.zsk.poznan.pl::6348fbde-b73f-467c-8ab1-1d163f1f1ce3" providerId="AD" clId="Web-{42E38C9D-250F-894B-62F7-6739AA1845E7}" dt="2025-04-14T19:54:50.062" v="129"/>
          <ac:spMkLst>
            <pc:docMk/>
            <pc:sldMk cId="2664730856" sldId="265"/>
            <ac:spMk id="2" creationId="{1BD7685E-9974-53A4-B640-C28DC54008A0}"/>
          </ac:spMkLst>
        </pc:spChg>
        <pc:spChg chg="mod ord">
          <ac:chgData name="Filip Kasperski" userId="S::filip.kasperski@uczen.zsk.poznan.pl::6348fbde-b73f-467c-8ab1-1d163f1f1ce3" providerId="AD" clId="Web-{42E38C9D-250F-894B-62F7-6739AA1845E7}" dt="2025-04-14T19:54:50.062" v="129"/>
          <ac:spMkLst>
            <pc:docMk/>
            <pc:sldMk cId="2664730856" sldId="265"/>
            <ac:spMk id="3" creationId="{861D0BAB-E719-5A78-A5C3-4350C107E723}"/>
          </ac:spMkLst>
        </pc:spChg>
      </pc:sldChg>
      <pc:sldChg chg="addSp delSp modSp new">
        <pc:chgData name="Filip Kasperski" userId="S::filip.kasperski@uczen.zsk.poznan.pl::6348fbde-b73f-467c-8ab1-1d163f1f1ce3" providerId="AD" clId="Web-{42E38C9D-250F-894B-62F7-6739AA1845E7}" dt="2025-04-14T20:01:19.111" v="226" actId="20577"/>
        <pc:sldMkLst>
          <pc:docMk/>
          <pc:sldMk cId="3806309563" sldId="266"/>
        </pc:sldMkLst>
        <pc:spChg chg="mod">
          <ac:chgData name="Filip Kasperski" userId="S::filip.kasperski@uczen.zsk.poznan.pl::6348fbde-b73f-467c-8ab1-1d163f1f1ce3" providerId="AD" clId="Web-{42E38C9D-250F-894B-62F7-6739AA1845E7}" dt="2025-04-14T20:00:59.829" v="207" actId="20577"/>
          <ac:spMkLst>
            <pc:docMk/>
            <pc:sldMk cId="3806309563" sldId="266"/>
            <ac:spMk id="2" creationId="{E85AC60D-4A65-B232-4326-4D309F416606}"/>
          </ac:spMkLst>
        </pc:spChg>
        <pc:spChg chg="del">
          <ac:chgData name="Filip Kasperski" userId="S::filip.kasperski@uczen.zsk.poznan.pl::6348fbde-b73f-467c-8ab1-1d163f1f1ce3" providerId="AD" clId="Web-{42E38C9D-250F-894B-62F7-6739AA1845E7}" dt="2025-04-14T20:00:00.530" v="145"/>
          <ac:spMkLst>
            <pc:docMk/>
            <pc:sldMk cId="3806309563" sldId="266"/>
            <ac:spMk id="3" creationId="{07C5661C-D686-0E1E-C18D-8B269F818CE6}"/>
          </ac:spMkLst>
        </pc:spChg>
        <pc:spChg chg="add mod">
          <ac:chgData name="Filip Kasperski" userId="S::filip.kasperski@uczen.zsk.poznan.pl::6348fbde-b73f-467c-8ab1-1d163f1f1ce3" providerId="AD" clId="Web-{42E38C9D-250F-894B-62F7-6739AA1845E7}" dt="2025-04-14T20:01:19.111" v="226" actId="20577"/>
          <ac:spMkLst>
            <pc:docMk/>
            <pc:sldMk cId="3806309563" sldId="266"/>
            <ac:spMk id="8" creationId="{A4A96CE5-756B-D672-F7C3-779CD737DD00}"/>
          </ac:spMkLst>
        </pc:spChg>
        <pc:picChg chg="add mod ord">
          <ac:chgData name="Filip Kasperski" userId="S::filip.kasperski@uczen.zsk.poznan.pl::6348fbde-b73f-467c-8ab1-1d163f1f1ce3" providerId="AD" clId="Web-{42E38C9D-250F-894B-62F7-6739AA1845E7}" dt="2025-04-14T20:00:55.797" v="197" actId="1076"/>
          <ac:picMkLst>
            <pc:docMk/>
            <pc:sldMk cId="3806309563" sldId="266"/>
            <ac:picMk id="7" creationId="{4BDE2ACE-291C-E0F1-B808-8006551969D4}"/>
          </ac:picMkLst>
        </pc:picChg>
      </pc:sldChg>
      <pc:sldChg chg="del">
        <pc:chgData name="Filip Kasperski" userId="S::filip.kasperski@uczen.zsk.poznan.pl::6348fbde-b73f-467c-8ab1-1d163f1f1ce3" providerId="AD" clId="Web-{42E38C9D-250F-894B-62F7-6739AA1845E7}" dt="2025-04-14T20:03:24.161" v="258"/>
        <pc:sldMkLst>
          <pc:docMk/>
          <pc:sldMk cId="1050304722" sldId="267"/>
        </pc:sldMkLst>
      </pc:sldChg>
      <pc:sldChg chg="modSp new">
        <pc:chgData name="Filip Kasperski" userId="S::filip.kasperski@uczen.zsk.poznan.pl::6348fbde-b73f-467c-8ab1-1d163f1f1ce3" providerId="AD" clId="Web-{42E38C9D-250F-894B-62F7-6739AA1845E7}" dt="2025-04-14T20:04:11.460" v="280" actId="20577"/>
        <pc:sldMkLst>
          <pc:docMk/>
          <pc:sldMk cId="364275620" sldId="268"/>
        </pc:sldMkLst>
        <pc:spChg chg="mod">
          <ac:chgData name="Filip Kasperski" userId="S::filip.kasperski@uczen.zsk.poznan.pl::6348fbde-b73f-467c-8ab1-1d163f1f1ce3" providerId="AD" clId="Web-{42E38C9D-250F-894B-62F7-6739AA1845E7}" dt="2025-04-14T20:03:54.990" v="273" actId="20577"/>
          <ac:spMkLst>
            <pc:docMk/>
            <pc:sldMk cId="364275620" sldId="268"/>
            <ac:spMk id="2" creationId="{2FACDA82-7F02-83D9-A81A-520C49D94B9A}"/>
          </ac:spMkLst>
        </pc:spChg>
        <pc:spChg chg="mod">
          <ac:chgData name="Filip Kasperski" userId="S::filip.kasperski@uczen.zsk.poznan.pl::6348fbde-b73f-467c-8ab1-1d163f1f1ce3" providerId="AD" clId="Web-{42E38C9D-250F-894B-62F7-6739AA1845E7}" dt="2025-04-14T20:04:11.460" v="280" actId="20577"/>
          <ac:spMkLst>
            <pc:docMk/>
            <pc:sldMk cId="364275620" sldId="268"/>
            <ac:spMk id="3" creationId="{1138242C-7204-FA24-26E1-6DB4094C5FB1}"/>
          </ac:spMkLst>
        </pc:spChg>
      </pc:sldChg>
      <pc:sldChg chg="modSp new">
        <pc:chgData name="Filip Kasperski" userId="S::filip.kasperski@uczen.zsk.poznan.pl::6348fbde-b73f-467c-8ab1-1d163f1f1ce3" providerId="AD" clId="Web-{42E38C9D-250F-894B-62F7-6739AA1845E7}" dt="2025-04-14T20:06:40.980" v="528" actId="20577"/>
        <pc:sldMkLst>
          <pc:docMk/>
          <pc:sldMk cId="1726594738" sldId="269"/>
        </pc:sldMkLst>
        <pc:spChg chg="mod">
          <ac:chgData name="Filip Kasperski" userId="S::filip.kasperski@uczen.zsk.poznan.pl::6348fbde-b73f-467c-8ab1-1d163f1f1ce3" providerId="AD" clId="Web-{42E38C9D-250F-894B-62F7-6739AA1845E7}" dt="2025-04-14T20:05:20.634" v="296" actId="20577"/>
          <ac:spMkLst>
            <pc:docMk/>
            <pc:sldMk cId="1726594738" sldId="269"/>
            <ac:spMk id="2" creationId="{57009B9B-0AA5-9F96-DAB4-A7C0558B3F4A}"/>
          </ac:spMkLst>
        </pc:spChg>
        <pc:spChg chg="mod">
          <ac:chgData name="Filip Kasperski" userId="S::filip.kasperski@uczen.zsk.poznan.pl::6348fbde-b73f-467c-8ab1-1d163f1f1ce3" providerId="AD" clId="Web-{42E38C9D-250F-894B-62F7-6739AA1845E7}" dt="2025-04-14T20:06:40.980" v="528" actId="20577"/>
          <ac:spMkLst>
            <pc:docMk/>
            <pc:sldMk cId="1726594738" sldId="269"/>
            <ac:spMk id="3" creationId="{F1994005-A089-D0C9-9768-C2971E684F97}"/>
          </ac:spMkLst>
        </pc:spChg>
      </pc:sldChg>
      <pc:sldChg chg="modSp new">
        <pc:chgData name="Filip Kasperski" userId="S::filip.kasperski@uczen.zsk.poznan.pl::6348fbde-b73f-467c-8ab1-1d163f1f1ce3" providerId="AD" clId="Web-{42E38C9D-250F-894B-62F7-6739AA1845E7}" dt="2025-04-14T20:07:41.279" v="554" actId="20577"/>
        <pc:sldMkLst>
          <pc:docMk/>
          <pc:sldMk cId="463648202" sldId="272"/>
        </pc:sldMkLst>
        <pc:spChg chg="mod">
          <ac:chgData name="Filip Kasperski" userId="S::filip.kasperski@uczen.zsk.poznan.pl::6348fbde-b73f-467c-8ab1-1d163f1f1ce3" providerId="AD" clId="Web-{42E38C9D-250F-894B-62F7-6739AA1845E7}" dt="2025-04-14T20:07:02.152" v="542" actId="20577"/>
          <ac:spMkLst>
            <pc:docMk/>
            <pc:sldMk cId="463648202" sldId="272"/>
            <ac:spMk id="2" creationId="{A0FBA961-5B4F-1AA8-5A0C-3DB105D11539}"/>
          </ac:spMkLst>
        </pc:spChg>
        <pc:spChg chg="mod">
          <ac:chgData name="Filip Kasperski" userId="S::filip.kasperski@uczen.zsk.poznan.pl::6348fbde-b73f-467c-8ab1-1d163f1f1ce3" providerId="AD" clId="Web-{42E38C9D-250F-894B-62F7-6739AA1845E7}" dt="2025-04-14T20:07:41.279" v="554" actId="20577"/>
          <ac:spMkLst>
            <pc:docMk/>
            <pc:sldMk cId="463648202" sldId="272"/>
            <ac:spMk id="3" creationId="{4AFBAC82-9DB3-B9FB-F3AE-6D3AFFB3499E}"/>
          </ac:spMkLst>
        </pc:spChg>
      </pc:sldChg>
      <pc:sldChg chg="new del">
        <pc:chgData name="Filip Kasperski" userId="S::filip.kasperski@uczen.zsk.poznan.pl::6348fbde-b73f-467c-8ab1-1d163f1f1ce3" providerId="AD" clId="Web-{42E38C9D-250F-894B-62F7-6739AA1845E7}" dt="2025-04-14T20:07:54.404" v="556"/>
        <pc:sldMkLst>
          <pc:docMk/>
          <pc:sldMk cId="2704316462" sldId="273"/>
        </pc:sldMkLst>
      </pc:sldChg>
      <pc:sldChg chg="modSp new">
        <pc:chgData name="Filip Kasperski" userId="S::filip.kasperski@uczen.zsk.poznan.pl::6348fbde-b73f-467c-8ab1-1d163f1f1ce3" providerId="AD" clId="Web-{42E38C9D-250F-894B-62F7-6739AA1845E7}" dt="2025-04-14T20:08:19.108" v="587" actId="20577"/>
        <pc:sldMkLst>
          <pc:docMk/>
          <pc:sldMk cId="2774620419" sldId="273"/>
        </pc:sldMkLst>
        <pc:spChg chg="mod">
          <ac:chgData name="Filip Kasperski" userId="S::filip.kasperski@uczen.zsk.poznan.pl::6348fbde-b73f-467c-8ab1-1d163f1f1ce3" providerId="AD" clId="Web-{42E38C9D-250F-894B-62F7-6739AA1845E7}" dt="2025-04-14T20:08:07.061" v="567" actId="20577"/>
          <ac:spMkLst>
            <pc:docMk/>
            <pc:sldMk cId="2774620419" sldId="273"/>
            <ac:spMk id="2" creationId="{6D8F25C9-FBC8-32C6-06C0-46E2F0415B4B}"/>
          </ac:spMkLst>
        </pc:spChg>
        <pc:spChg chg="mod">
          <ac:chgData name="Filip Kasperski" userId="S::filip.kasperski@uczen.zsk.poznan.pl::6348fbde-b73f-467c-8ab1-1d163f1f1ce3" providerId="AD" clId="Web-{42E38C9D-250F-894B-62F7-6739AA1845E7}" dt="2025-04-14T20:08:19.108" v="587" actId="20577"/>
          <ac:spMkLst>
            <pc:docMk/>
            <pc:sldMk cId="2774620419" sldId="273"/>
            <ac:spMk id="3" creationId="{02504B49-1F69-6BAD-D878-6EDF7607E40B}"/>
          </ac:spMkLst>
        </pc:spChg>
      </pc:sldChg>
      <pc:sldChg chg="modSp new">
        <pc:chgData name="Filip Kasperski" userId="S::filip.kasperski@uczen.zsk.poznan.pl::6348fbde-b73f-467c-8ab1-1d163f1f1ce3" providerId="AD" clId="Web-{42E38C9D-250F-894B-62F7-6739AA1845E7}" dt="2025-04-14T20:09:01.146" v="599" actId="20577"/>
        <pc:sldMkLst>
          <pc:docMk/>
          <pc:sldMk cId="602101856" sldId="275"/>
        </pc:sldMkLst>
        <pc:spChg chg="mod">
          <ac:chgData name="Filip Kasperski" userId="S::filip.kasperski@uczen.zsk.poznan.pl::6348fbde-b73f-467c-8ab1-1d163f1f1ce3" providerId="AD" clId="Web-{42E38C9D-250F-894B-62F7-6739AA1845E7}" dt="2025-04-14T20:09:01.146" v="599" actId="20577"/>
          <ac:spMkLst>
            <pc:docMk/>
            <pc:sldMk cId="602101856" sldId="275"/>
            <ac:spMk id="2" creationId="{7E959EC8-297D-9A1E-65DF-36CA6CFDFC8D}"/>
          </ac:spMkLst>
        </pc:spChg>
      </pc:sldChg>
      <pc:sldChg chg="addSp delSp modSp new">
        <pc:chgData name="Filip Kasperski" userId="S::filip.kasperski@uczen.zsk.poznan.pl::6348fbde-b73f-467c-8ab1-1d163f1f1ce3" providerId="AD" clId="Web-{42E38C9D-250F-894B-62F7-6739AA1845E7}" dt="2025-04-14T20:10:43.977" v="641" actId="1076"/>
        <pc:sldMkLst>
          <pc:docMk/>
          <pc:sldMk cId="1835704336" sldId="279"/>
        </pc:sldMkLst>
        <pc:spChg chg="del">
          <ac:chgData name="Filip Kasperski" userId="S::filip.kasperski@uczen.zsk.poznan.pl::6348fbde-b73f-467c-8ab1-1d163f1f1ce3" providerId="AD" clId="Web-{42E38C9D-250F-894B-62F7-6739AA1845E7}" dt="2025-04-14T20:10:05.617" v="627"/>
          <ac:spMkLst>
            <pc:docMk/>
            <pc:sldMk cId="1835704336" sldId="279"/>
            <ac:spMk id="3" creationId="{9BB91386-C31D-EE82-89CA-AC834BAE83DD}"/>
          </ac:spMkLst>
        </pc:spChg>
        <pc:picChg chg="add mod ord">
          <ac:chgData name="Filip Kasperski" userId="S::filip.kasperski@uczen.zsk.poznan.pl::6348fbde-b73f-467c-8ab1-1d163f1f1ce3" providerId="AD" clId="Web-{42E38C9D-250F-894B-62F7-6739AA1845E7}" dt="2025-04-14T20:10:43.977" v="641" actId="1076"/>
          <ac:picMkLst>
            <pc:docMk/>
            <pc:sldMk cId="1835704336" sldId="279"/>
            <ac:picMk id="7" creationId="{5CECE0B4-E9AF-86BC-3893-7B65943E777A}"/>
          </ac:picMkLst>
        </pc:picChg>
      </pc:sldChg>
      <pc:sldChg chg="addSp delSp modSp new">
        <pc:chgData name="Filip Kasperski" userId="S::filip.kasperski@uczen.zsk.poznan.pl::6348fbde-b73f-467c-8ab1-1d163f1f1ce3" providerId="AD" clId="Web-{42E38C9D-250F-894B-62F7-6739AA1845E7}" dt="2025-04-14T20:10:35.665" v="637" actId="1076"/>
        <pc:sldMkLst>
          <pc:docMk/>
          <pc:sldMk cId="261600026" sldId="280"/>
        </pc:sldMkLst>
        <pc:spChg chg="del">
          <ac:chgData name="Filip Kasperski" userId="S::filip.kasperski@uczen.zsk.poznan.pl::6348fbde-b73f-467c-8ab1-1d163f1f1ce3" providerId="AD" clId="Web-{42E38C9D-250F-894B-62F7-6739AA1845E7}" dt="2025-04-14T20:10:23.883" v="633"/>
          <ac:spMkLst>
            <pc:docMk/>
            <pc:sldMk cId="261600026" sldId="280"/>
            <ac:spMk id="3" creationId="{6AA2CC91-F6FC-3D2E-BE2B-BC116F10BFB4}"/>
          </ac:spMkLst>
        </pc:spChg>
        <pc:picChg chg="add mod ord">
          <ac:chgData name="Filip Kasperski" userId="S::filip.kasperski@uczen.zsk.poznan.pl::6348fbde-b73f-467c-8ab1-1d163f1f1ce3" providerId="AD" clId="Web-{42E38C9D-250F-894B-62F7-6739AA1845E7}" dt="2025-04-14T20:10:35.665" v="637" actId="1076"/>
          <ac:picMkLst>
            <pc:docMk/>
            <pc:sldMk cId="261600026" sldId="280"/>
            <ac:picMk id="7" creationId="{9D829F13-923C-F464-F624-45243E1B9E66}"/>
          </ac:picMkLst>
        </pc:picChg>
      </pc:sldChg>
      <pc:sldChg chg="addSp delSp modSp new">
        <pc:chgData name="Filip Kasperski" userId="S::filip.kasperski@uczen.zsk.poznan.pl::6348fbde-b73f-467c-8ab1-1d163f1f1ce3" providerId="AD" clId="Web-{42E38C9D-250F-894B-62F7-6739AA1845E7}" dt="2025-04-14T20:11:27.104" v="650" actId="14100"/>
        <pc:sldMkLst>
          <pc:docMk/>
          <pc:sldMk cId="369788434" sldId="281"/>
        </pc:sldMkLst>
        <pc:spChg chg="del">
          <ac:chgData name="Filip Kasperski" userId="S::filip.kasperski@uczen.zsk.poznan.pl::6348fbde-b73f-467c-8ab1-1d163f1f1ce3" providerId="AD" clId="Web-{42E38C9D-250F-894B-62F7-6739AA1845E7}" dt="2025-04-14T20:10:51.009" v="643"/>
          <ac:spMkLst>
            <pc:docMk/>
            <pc:sldMk cId="369788434" sldId="281"/>
            <ac:spMk id="3" creationId="{D0BE8108-7F7B-C12D-B024-D545677CB806}"/>
          </ac:spMkLst>
        </pc:spChg>
        <pc:picChg chg="add mod ord">
          <ac:chgData name="Filip Kasperski" userId="S::filip.kasperski@uczen.zsk.poznan.pl::6348fbde-b73f-467c-8ab1-1d163f1f1ce3" providerId="AD" clId="Web-{42E38C9D-250F-894B-62F7-6739AA1845E7}" dt="2025-04-14T20:11:27.104" v="650" actId="14100"/>
          <ac:picMkLst>
            <pc:docMk/>
            <pc:sldMk cId="369788434" sldId="281"/>
            <ac:picMk id="7" creationId="{1E40900B-9935-7D02-8BEA-CFC97D6BCDED}"/>
          </ac:picMkLst>
        </pc:picChg>
      </pc:sldChg>
      <pc:sldChg chg="addSp delSp modSp new">
        <pc:chgData name="Filip Kasperski" userId="S::filip.kasperski@uczen.zsk.poznan.pl::6348fbde-b73f-467c-8ab1-1d163f1f1ce3" providerId="AD" clId="Web-{42E38C9D-250F-894B-62F7-6739AA1845E7}" dt="2025-04-14T20:19:09.681" v="697" actId="1076"/>
        <pc:sldMkLst>
          <pc:docMk/>
          <pc:sldMk cId="283923357" sldId="283"/>
        </pc:sldMkLst>
        <pc:spChg chg="del">
          <ac:chgData name="Filip Kasperski" userId="S::filip.kasperski@uczen.zsk.poznan.pl::6348fbde-b73f-467c-8ab1-1d163f1f1ce3" providerId="AD" clId="Web-{42E38C9D-250F-894B-62F7-6739AA1845E7}" dt="2025-04-14T20:17:15.912" v="671"/>
          <ac:spMkLst>
            <pc:docMk/>
            <pc:sldMk cId="283923357" sldId="283"/>
            <ac:spMk id="2" creationId="{CB5BF148-08C2-3645-9C82-DD0BB205E944}"/>
          </ac:spMkLst>
        </pc:spChg>
        <pc:spChg chg="del">
          <ac:chgData name="Filip Kasperski" userId="S::filip.kasperski@uczen.zsk.poznan.pl::6348fbde-b73f-467c-8ab1-1d163f1f1ce3" providerId="AD" clId="Web-{42E38C9D-250F-894B-62F7-6739AA1845E7}" dt="2025-04-14T20:16:44.926" v="664"/>
          <ac:spMkLst>
            <pc:docMk/>
            <pc:sldMk cId="283923357" sldId="283"/>
            <ac:spMk id="3" creationId="{D5C83CFB-76AB-0B5E-9FE4-26A311B8280A}"/>
          </ac:spMkLst>
        </pc:spChg>
        <pc:spChg chg="mod">
          <ac:chgData name="Filip Kasperski" userId="S::filip.kasperski@uczen.zsk.poznan.pl::6348fbde-b73f-467c-8ab1-1d163f1f1ce3" providerId="AD" clId="Web-{42E38C9D-250F-894B-62F7-6739AA1845E7}" dt="2025-04-14T20:19:03.259" v="692" actId="14100"/>
          <ac:spMkLst>
            <pc:docMk/>
            <pc:sldMk cId="283923357" sldId="283"/>
            <ac:spMk id="5" creationId="{8A3679E5-53BC-2E75-DC0D-0A7C1DDE12BE}"/>
          </ac:spMkLst>
        </pc:spChg>
        <pc:spChg chg="mod">
          <ac:chgData name="Filip Kasperski" userId="S::filip.kasperski@uczen.zsk.poznan.pl::6348fbde-b73f-467c-8ab1-1d163f1f1ce3" providerId="AD" clId="Web-{42E38C9D-250F-894B-62F7-6739AA1845E7}" dt="2025-04-14T20:19:03.259" v="693" actId="14100"/>
          <ac:spMkLst>
            <pc:docMk/>
            <pc:sldMk cId="283923357" sldId="283"/>
            <ac:spMk id="6" creationId="{427C2377-85AA-E90A-CEDB-8B9D44CC5183}"/>
          </ac:spMkLst>
        </pc:spChg>
        <pc:picChg chg="add mod ord">
          <ac:chgData name="Filip Kasperski" userId="S::filip.kasperski@uczen.zsk.poznan.pl::6348fbde-b73f-467c-8ab1-1d163f1f1ce3" providerId="AD" clId="Web-{42E38C9D-250F-894B-62F7-6739AA1845E7}" dt="2025-04-14T20:19:06.353" v="696" actId="1076"/>
          <ac:picMkLst>
            <pc:docMk/>
            <pc:sldMk cId="283923357" sldId="283"/>
            <ac:picMk id="7" creationId="{8F7CE96C-DD91-BBB3-44AA-B542866CBC1E}"/>
          </ac:picMkLst>
        </pc:picChg>
        <pc:picChg chg="add mod">
          <ac:chgData name="Filip Kasperski" userId="S::filip.kasperski@uczen.zsk.poznan.pl::6348fbde-b73f-467c-8ab1-1d163f1f1ce3" providerId="AD" clId="Web-{42E38C9D-250F-894B-62F7-6739AA1845E7}" dt="2025-04-14T20:19:09.681" v="697" actId="1076"/>
          <ac:picMkLst>
            <pc:docMk/>
            <pc:sldMk cId="283923357" sldId="283"/>
            <ac:picMk id="8" creationId="{A54D6B75-BFA4-ADB7-D182-90520A751D40}"/>
          </ac:picMkLst>
        </pc:picChg>
        <pc:picChg chg="add mod">
          <ac:chgData name="Filip Kasperski" userId="S::filip.kasperski@uczen.zsk.poznan.pl::6348fbde-b73f-467c-8ab1-1d163f1f1ce3" providerId="AD" clId="Web-{42E38C9D-250F-894B-62F7-6739AA1845E7}" dt="2025-04-14T20:19:03.337" v="695" actId="14100"/>
          <ac:picMkLst>
            <pc:docMk/>
            <pc:sldMk cId="283923357" sldId="283"/>
            <ac:picMk id="9" creationId="{F3C90EE0-C48A-D5AD-182B-158F50CFAA4D}"/>
          </ac:picMkLst>
        </pc:picChg>
      </pc:sldChg>
      <pc:sldChg chg="addSp delSp modSp new">
        <pc:chgData name="Filip Kasperski" userId="S::filip.kasperski@uczen.zsk.poznan.pl::6348fbde-b73f-467c-8ab1-1d163f1f1ce3" providerId="AD" clId="Web-{42E38C9D-250F-894B-62F7-6739AA1845E7}" dt="2025-04-14T20:20:09.167" v="708" actId="1076"/>
        <pc:sldMkLst>
          <pc:docMk/>
          <pc:sldMk cId="1474225761" sldId="284"/>
        </pc:sldMkLst>
        <pc:spChg chg="del">
          <ac:chgData name="Filip Kasperski" userId="S::filip.kasperski@uczen.zsk.poznan.pl::6348fbde-b73f-467c-8ab1-1d163f1f1ce3" providerId="AD" clId="Web-{42E38C9D-250F-894B-62F7-6739AA1845E7}" dt="2025-04-14T20:19:15.994" v="699"/>
          <ac:spMkLst>
            <pc:docMk/>
            <pc:sldMk cId="1474225761" sldId="284"/>
            <ac:spMk id="2" creationId="{D1D34B1A-BB29-5383-E68E-FFDE7AED3BE4}"/>
          </ac:spMkLst>
        </pc:spChg>
        <pc:spChg chg="del">
          <ac:chgData name="Filip Kasperski" userId="S::filip.kasperski@uczen.zsk.poznan.pl::6348fbde-b73f-467c-8ab1-1d163f1f1ce3" providerId="AD" clId="Web-{42E38C9D-250F-894B-62F7-6739AA1845E7}" dt="2025-04-14T20:19:21.088" v="700"/>
          <ac:spMkLst>
            <pc:docMk/>
            <pc:sldMk cId="1474225761" sldId="284"/>
            <ac:spMk id="3" creationId="{A2A64630-019A-250F-7ED6-5B0D944618C1}"/>
          </ac:spMkLst>
        </pc:spChg>
        <pc:picChg chg="add mod">
          <ac:chgData name="Filip Kasperski" userId="S::filip.kasperski@uczen.zsk.poznan.pl::6348fbde-b73f-467c-8ab1-1d163f1f1ce3" providerId="AD" clId="Web-{42E38C9D-250F-894B-62F7-6739AA1845E7}" dt="2025-04-14T20:19:43.651" v="704" actId="14100"/>
          <ac:picMkLst>
            <pc:docMk/>
            <pc:sldMk cId="1474225761" sldId="284"/>
            <ac:picMk id="7" creationId="{2D85BAE2-E2D0-8034-66C7-A55CCE9F3358}"/>
          </ac:picMkLst>
        </pc:picChg>
        <pc:picChg chg="add mod">
          <ac:chgData name="Filip Kasperski" userId="S::filip.kasperski@uczen.zsk.poznan.pl::6348fbde-b73f-467c-8ab1-1d163f1f1ce3" providerId="AD" clId="Web-{42E38C9D-250F-894B-62F7-6739AA1845E7}" dt="2025-04-14T20:19:55.979" v="706" actId="1076"/>
          <ac:picMkLst>
            <pc:docMk/>
            <pc:sldMk cId="1474225761" sldId="284"/>
            <ac:picMk id="8" creationId="{BD4B9602-43C1-0566-5EC0-D92E2A07F877}"/>
          </ac:picMkLst>
        </pc:picChg>
        <pc:picChg chg="add mod">
          <ac:chgData name="Filip Kasperski" userId="S::filip.kasperski@uczen.zsk.poznan.pl::6348fbde-b73f-467c-8ab1-1d163f1f1ce3" providerId="AD" clId="Web-{42E38C9D-250F-894B-62F7-6739AA1845E7}" dt="2025-04-14T20:20:09.167" v="708" actId="1076"/>
          <ac:picMkLst>
            <pc:docMk/>
            <pc:sldMk cId="1474225761" sldId="284"/>
            <ac:picMk id="9" creationId="{8424A0E2-72FB-E854-2FB4-23D8A4D0D6F2}"/>
          </ac:picMkLst>
        </pc:picChg>
      </pc:sldChg>
      <pc:sldChg chg="addSp delSp modSp new">
        <pc:chgData name="Filip Kasperski" userId="S::filip.kasperski@uczen.zsk.poznan.pl::6348fbde-b73f-467c-8ab1-1d163f1f1ce3" providerId="AD" clId="Web-{42E38C9D-250F-894B-62F7-6739AA1845E7}" dt="2025-04-14T20:21:13.372" v="718" actId="1076"/>
        <pc:sldMkLst>
          <pc:docMk/>
          <pc:sldMk cId="2568675056" sldId="285"/>
        </pc:sldMkLst>
        <pc:spChg chg="del">
          <ac:chgData name="Filip Kasperski" userId="S::filip.kasperski@uczen.zsk.poznan.pl::6348fbde-b73f-467c-8ab1-1d163f1f1ce3" providerId="AD" clId="Web-{42E38C9D-250F-894B-62F7-6739AA1845E7}" dt="2025-04-14T20:20:44.012" v="710"/>
          <ac:spMkLst>
            <pc:docMk/>
            <pc:sldMk cId="2568675056" sldId="285"/>
            <ac:spMk id="2" creationId="{4E6C2498-74B8-A863-B956-0F86C194F9EA}"/>
          </ac:spMkLst>
        </pc:spChg>
        <pc:spChg chg="del">
          <ac:chgData name="Filip Kasperski" userId="S::filip.kasperski@uczen.zsk.poznan.pl::6348fbde-b73f-467c-8ab1-1d163f1f1ce3" providerId="AD" clId="Web-{42E38C9D-250F-894B-62F7-6739AA1845E7}" dt="2025-04-14T20:20:46.606" v="711"/>
          <ac:spMkLst>
            <pc:docMk/>
            <pc:sldMk cId="2568675056" sldId="285"/>
            <ac:spMk id="3" creationId="{A011D0E8-4096-9C7A-FBDE-B73033AD962B}"/>
          </ac:spMkLst>
        </pc:spChg>
        <pc:picChg chg="add mod">
          <ac:chgData name="Filip Kasperski" userId="S::filip.kasperski@uczen.zsk.poznan.pl::6348fbde-b73f-467c-8ab1-1d163f1f1ce3" providerId="AD" clId="Web-{42E38C9D-250F-894B-62F7-6739AA1845E7}" dt="2025-04-14T20:21:13.372" v="718" actId="1076"/>
          <ac:picMkLst>
            <pc:docMk/>
            <pc:sldMk cId="2568675056" sldId="285"/>
            <ac:picMk id="7" creationId="{ADBDC702-CD75-1361-86B5-32CD992D2136}"/>
          </ac:picMkLst>
        </pc:picChg>
        <pc:picChg chg="add mod">
          <ac:chgData name="Filip Kasperski" userId="S::filip.kasperski@uczen.zsk.poznan.pl::6348fbde-b73f-467c-8ab1-1d163f1f1ce3" providerId="AD" clId="Web-{42E38C9D-250F-894B-62F7-6739AA1845E7}" dt="2025-04-14T20:21:11.122" v="717" actId="1076"/>
          <ac:picMkLst>
            <pc:docMk/>
            <pc:sldMk cId="2568675056" sldId="285"/>
            <ac:picMk id="8" creationId="{398ECCDC-9347-146D-E0D5-C3143B229BA0}"/>
          </ac:picMkLst>
        </pc:picChg>
      </pc:sldChg>
      <pc:sldChg chg="addSp delSp modSp new">
        <pc:chgData name="Filip Kasperski" userId="S::filip.kasperski@uczen.zsk.poznan.pl::6348fbde-b73f-467c-8ab1-1d163f1f1ce3" providerId="AD" clId="Web-{42E38C9D-250F-894B-62F7-6739AA1845E7}" dt="2025-04-14T20:39:51.447" v="1974"/>
        <pc:sldMkLst>
          <pc:docMk/>
          <pc:sldMk cId="3709500192" sldId="286"/>
        </pc:sldMkLst>
        <pc:spChg chg="mod">
          <ac:chgData name="Filip Kasperski" userId="S::filip.kasperski@uczen.zsk.poznan.pl::6348fbde-b73f-467c-8ab1-1d163f1f1ce3" providerId="AD" clId="Web-{42E38C9D-250F-894B-62F7-6739AA1845E7}" dt="2025-04-14T20:25:07.833" v="739" actId="1076"/>
          <ac:spMkLst>
            <pc:docMk/>
            <pc:sldMk cId="3709500192" sldId="286"/>
            <ac:spMk id="2" creationId="{B85EC4BB-14CB-29A4-CA0F-CE870139DD30}"/>
          </ac:spMkLst>
        </pc:spChg>
        <pc:spChg chg="del mod">
          <ac:chgData name="Filip Kasperski" userId="S::filip.kasperski@uczen.zsk.poznan.pl::6348fbde-b73f-467c-8ab1-1d163f1f1ce3" providerId="AD" clId="Web-{42E38C9D-250F-894B-62F7-6739AA1845E7}" dt="2025-04-14T20:29:46.326" v="773"/>
          <ac:spMkLst>
            <pc:docMk/>
            <pc:sldMk cId="3709500192" sldId="286"/>
            <ac:spMk id="3" creationId="{26350301-AAFF-4CAF-3023-345E5B5E646F}"/>
          </ac:spMkLst>
        </pc:spChg>
        <pc:graphicFrameChg chg="add mod ord modGraphic">
          <ac:chgData name="Filip Kasperski" userId="S::filip.kasperski@uczen.zsk.poznan.pl::6348fbde-b73f-467c-8ab1-1d163f1f1ce3" providerId="AD" clId="Web-{42E38C9D-250F-894B-62F7-6739AA1845E7}" dt="2025-04-14T20:39:51.447" v="1974"/>
          <ac:graphicFrameMkLst>
            <pc:docMk/>
            <pc:sldMk cId="3709500192" sldId="286"/>
            <ac:graphicFrameMk id="9" creationId="{F7D81160-6BDE-8EA7-FD90-975C8686BFE5}"/>
          </ac:graphicFrameMkLst>
        </pc:graphicFrameChg>
        <pc:picChg chg="add del mod">
          <ac:chgData name="Filip Kasperski" userId="S::filip.kasperski@uczen.zsk.poznan.pl::6348fbde-b73f-467c-8ab1-1d163f1f1ce3" providerId="AD" clId="Web-{42E38C9D-250F-894B-62F7-6739AA1845E7}" dt="2025-04-14T20:27:47.384" v="768"/>
          <ac:picMkLst>
            <pc:docMk/>
            <pc:sldMk cId="3709500192" sldId="286"/>
            <ac:picMk id="7" creationId="{CD7FA6A2-D7F9-2D16-C555-EF4B287A3A97}"/>
          </ac:picMkLst>
        </pc:picChg>
        <pc:picChg chg="add mod">
          <ac:chgData name="Filip Kasperski" userId="S::filip.kasperski@uczen.zsk.poznan.pl::6348fbde-b73f-467c-8ab1-1d163f1f1ce3" providerId="AD" clId="Web-{42E38C9D-250F-894B-62F7-6739AA1845E7}" dt="2025-04-14T20:34:11.417" v="1461" actId="1076"/>
          <ac:picMkLst>
            <pc:docMk/>
            <pc:sldMk cId="3709500192" sldId="286"/>
            <ac:picMk id="8" creationId="{799D9429-9FFF-DC59-2E5F-F7A230004050}"/>
          </ac:picMkLst>
        </pc:picChg>
      </pc:sldChg>
      <pc:sldChg chg="addSp delSp modSp new">
        <pc:chgData name="Filip Kasperski" userId="S::filip.kasperski@uczen.zsk.poznan.pl::6348fbde-b73f-467c-8ab1-1d163f1f1ce3" providerId="AD" clId="Web-{42E38C9D-250F-894B-62F7-6739AA1845E7}" dt="2025-04-14T20:54:36.439" v="2376"/>
        <pc:sldMkLst>
          <pc:docMk/>
          <pc:sldMk cId="3011114529" sldId="288"/>
        </pc:sldMkLst>
        <pc:spChg chg="mod">
          <ac:chgData name="Filip Kasperski" userId="S::filip.kasperski@uczen.zsk.poznan.pl::6348fbde-b73f-467c-8ab1-1d163f1f1ce3" providerId="AD" clId="Web-{42E38C9D-250F-894B-62F7-6739AA1845E7}" dt="2025-04-14T20:39:25.618" v="1880" actId="1076"/>
          <ac:spMkLst>
            <pc:docMk/>
            <pc:sldMk cId="3011114529" sldId="288"/>
            <ac:spMk id="2" creationId="{5C9336C2-13FD-235D-3E32-0142235FE773}"/>
          </ac:spMkLst>
        </pc:spChg>
        <pc:spChg chg="del">
          <ac:chgData name="Filip Kasperski" userId="S::filip.kasperski@uczen.zsk.poznan.pl::6348fbde-b73f-467c-8ab1-1d163f1f1ce3" providerId="AD" clId="Web-{42E38C9D-250F-894B-62F7-6739AA1845E7}" dt="2025-04-14T20:38:19.616" v="1724"/>
          <ac:spMkLst>
            <pc:docMk/>
            <pc:sldMk cId="3011114529" sldId="288"/>
            <ac:spMk id="3" creationId="{D62661B1-1A7B-88FF-7512-C98B8E8AAD5D}"/>
          </ac:spMkLst>
        </pc:spChg>
        <pc:graphicFrameChg chg="add mod ord modGraphic">
          <ac:chgData name="Filip Kasperski" userId="S::filip.kasperski@uczen.zsk.poznan.pl::6348fbde-b73f-467c-8ab1-1d163f1f1ce3" providerId="AD" clId="Web-{42E38C9D-250F-894B-62F7-6739AA1845E7}" dt="2025-04-14T20:54:36.439" v="2376"/>
          <ac:graphicFrameMkLst>
            <pc:docMk/>
            <pc:sldMk cId="3011114529" sldId="288"/>
            <ac:graphicFrameMk id="7" creationId="{B0FCDD94-7203-BC3A-F376-FBE0F8E1DE15}"/>
          </ac:graphicFrameMkLst>
        </pc:graphicFrameChg>
        <pc:picChg chg="add mod">
          <ac:chgData name="Filip Kasperski" userId="S::filip.kasperski@uczen.zsk.poznan.pl::6348fbde-b73f-467c-8ab1-1d163f1f1ce3" providerId="AD" clId="Web-{42E38C9D-250F-894B-62F7-6739AA1845E7}" dt="2025-04-14T20:41:32.434" v="1980" actId="1076"/>
          <ac:picMkLst>
            <pc:docMk/>
            <pc:sldMk cId="3011114529" sldId="288"/>
            <ac:picMk id="8" creationId="{2888FC5D-66C9-C8B2-853C-D01DAB1B0359}"/>
          </ac:picMkLst>
        </pc:picChg>
      </pc:sldChg>
      <pc:sldChg chg="new del">
        <pc:chgData name="Filip Kasperski" userId="S::filip.kasperski@uczen.zsk.poznan.pl::6348fbde-b73f-467c-8ab1-1d163f1f1ce3" providerId="AD" clId="Web-{42E38C9D-250F-894B-62F7-6739AA1845E7}" dt="2025-04-14T20:51:42.297" v="2354"/>
        <pc:sldMkLst>
          <pc:docMk/>
          <pc:sldMk cId="1434029832" sldId="292"/>
        </pc:sldMkLst>
      </pc:sldChg>
      <pc:sldChg chg="delSp modSp new">
        <pc:chgData name="Filip Kasperski" userId="S::filip.kasperski@uczen.zsk.poznan.pl::6348fbde-b73f-467c-8ab1-1d163f1f1ce3" providerId="AD" clId="Web-{42E38C9D-250F-894B-62F7-6739AA1845E7}" dt="2025-04-14T20:54:02.376" v="2374" actId="20577"/>
        <pc:sldMkLst>
          <pc:docMk/>
          <pc:sldMk cId="3320054750" sldId="292"/>
        </pc:sldMkLst>
        <pc:spChg chg="del">
          <ac:chgData name="Filip Kasperski" userId="S::filip.kasperski@uczen.zsk.poznan.pl::6348fbde-b73f-467c-8ab1-1d163f1f1ce3" providerId="AD" clId="Web-{42E38C9D-250F-894B-62F7-6739AA1845E7}" dt="2025-04-14T20:52:10.469" v="2358"/>
          <ac:spMkLst>
            <pc:docMk/>
            <pc:sldMk cId="3320054750" sldId="292"/>
            <ac:spMk id="2" creationId="{782C3C93-52BC-7D07-22FE-27915E25D370}"/>
          </ac:spMkLst>
        </pc:spChg>
        <pc:spChg chg="mod">
          <ac:chgData name="Filip Kasperski" userId="S::filip.kasperski@uczen.zsk.poznan.pl::6348fbde-b73f-467c-8ab1-1d163f1f1ce3" providerId="AD" clId="Web-{42E38C9D-250F-894B-62F7-6739AA1845E7}" dt="2025-04-14T20:54:02.376" v="2374" actId="20577"/>
          <ac:spMkLst>
            <pc:docMk/>
            <pc:sldMk cId="3320054750" sldId="292"/>
            <ac:spMk id="3" creationId="{6160FD62-218D-C359-3D26-C23BBFF5DB08}"/>
          </ac:spMkLst>
        </pc:spChg>
      </pc:sldChg>
      <pc:sldChg chg="ord">
        <pc:chgData name="Filip Kasperski" userId="S::filip.kasperski@uczen.zsk.poznan.pl::6348fbde-b73f-467c-8ab1-1d163f1f1ce3" providerId="AD" clId="Web-{42E38C9D-250F-894B-62F7-6739AA1845E7}" dt="2025-04-14T20:54:57.596" v="2377"/>
        <pc:sldMkLst>
          <pc:docMk/>
          <pc:sldMk cId="2404385683" sldId="293"/>
        </pc:sldMkLst>
      </pc:sldChg>
      <pc:sldMasterChg chg="add del addSldLayout delSldLayout">
        <pc:chgData name="Filip Kasperski" userId="S::filip.kasperski@uczen.zsk.poznan.pl::6348fbde-b73f-467c-8ab1-1d163f1f1ce3" providerId="AD" clId="Web-{42E38C9D-250F-894B-62F7-6739AA1845E7}" dt="2025-04-14T19:44:58.398" v="21"/>
        <pc:sldMasterMkLst>
          <pc:docMk/>
          <pc:sldMasterMk cId="3926633689" sldId="2147483648"/>
        </pc:sldMasterMkLst>
        <pc:sldLayoutChg chg="add del">
          <pc:chgData name="Filip Kasperski" userId="S::filip.kasperski@uczen.zsk.poznan.pl::6348fbde-b73f-467c-8ab1-1d163f1f1ce3" providerId="AD" clId="Web-{42E38C9D-250F-894B-62F7-6739AA1845E7}" dt="2025-04-14T19:44:58.398" v="21"/>
          <pc:sldLayoutMkLst>
            <pc:docMk/>
            <pc:sldMasterMk cId="3926633689" sldId="2147483648"/>
            <pc:sldLayoutMk cId="3391757436" sldId="2147483649"/>
          </pc:sldLayoutMkLst>
        </pc:sldLayoutChg>
        <pc:sldLayoutChg chg="add del">
          <pc:chgData name="Filip Kasperski" userId="S::filip.kasperski@uczen.zsk.poznan.pl::6348fbde-b73f-467c-8ab1-1d163f1f1ce3" providerId="AD" clId="Web-{42E38C9D-250F-894B-62F7-6739AA1845E7}" dt="2025-04-14T19:44:58.398" v="21"/>
          <pc:sldLayoutMkLst>
            <pc:docMk/>
            <pc:sldMasterMk cId="3926633689" sldId="2147483648"/>
            <pc:sldLayoutMk cId="967380084" sldId="2147483650"/>
          </pc:sldLayoutMkLst>
        </pc:sldLayoutChg>
        <pc:sldLayoutChg chg="add del">
          <pc:chgData name="Filip Kasperski" userId="S::filip.kasperski@uczen.zsk.poznan.pl::6348fbde-b73f-467c-8ab1-1d163f1f1ce3" providerId="AD" clId="Web-{42E38C9D-250F-894B-62F7-6739AA1845E7}" dt="2025-04-14T19:44:58.398" v="21"/>
          <pc:sldLayoutMkLst>
            <pc:docMk/>
            <pc:sldMasterMk cId="3926633689" sldId="2147483648"/>
            <pc:sldLayoutMk cId="13234121" sldId="2147483651"/>
          </pc:sldLayoutMkLst>
        </pc:sldLayoutChg>
        <pc:sldLayoutChg chg="add del">
          <pc:chgData name="Filip Kasperski" userId="S::filip.kasperski@uczen.zsk.poznan.pl::6348fbde-b73f-467c-8ab1-1d163f1f1ce3" providerId="AD" clId="Web-{42E38C9D-250F-894B-62F7-6739AA1845E7}" dt="2025-04-14T19:44:58.398" v="21"/>
          <pc:sldLayoutMkLst>
            <pc:docMk/>
            <pc:sldMasterMk cId="3926633689" sldId="2147483648"/>
            <pc:sldLayoutMk cId="3883036252" sldId="2147483652"/>
          </pc:sldLayoutMkLst>
        </pc:sldLayoutChg>
        <pc:sldLayoutChg chg="add del">
          <pc:chgData name="Filip Kasperski" userId="S::filip.kasperski@uczen.zsk.poznan.pl::6348fbde-b73f-467c-8ab1-1d163f1f1ce3" providerId="AD" clId="Web-{42E38C9D-250F-894B-62F7-6739AA1845E7}" dt="2025-04-14T19:44:58.398" v="21"/>
          <pc:sldLayoutMkLst>
            <pc:docMk/>
            <pc:sldMasterMk cId="3926633689" sldId="2147483648"/>
            <pc:sldLayoutMk cId="961808292" sldId="2147483653"/>
          </pc:sldLayoutMkLst>
        </pc:sldLayoutChg>
        <pc:sldLayoutChg chg="add del">
          <pc:chgData name="Filip Kasperski" userId="S::filip.kasperski@uczen.zsk.poznan.pl::6348fbde-b73f-467c-8ab1-1d163f1f1ce3" providerId="AD" clId="Web-{42E38C9D-250F-894B-62F7-6739AA1845E7}" dt="2025-04-14T19:44:58.398" v="21"/>
          <pc:sldLayoutMkLst>
            <pc:docMk/>
            <pc:sldMasterMk cId="3926633689" sldId="2147483648"/>
            <pc:sldLayoutMk cId="1544797292" sldId="2147483654"/>
          </pc:sldLayoutMkLst>
        </pc:sldLayoutChg>
        <pc:sldLayoutChg chg="add del">
          <pc:chgData name="Filip Kasperski" userId="S::filip.kasperski@uczen.zsk.poznan.pl::6348fbde-b73f-467c-8ab1-1d163f1f1ce3" providerId="AD" clId="Web-{42E38C9D-250F-894B-62F7-6739AA1845E7}" dt="2025-04-14T19:44:58.398" v="21"/>
          <pc:sldLayoutMkLst>
            <pc:docMk/>
            <pc:sldMasterMk cId="3926633689" sldId="2147483648"/>
            <pc:sldLayoutMk cId="1850839136" sldId="2147483655"/>
          </pc:sldLayoutMkLst>
        </pc:sldLayoutChg>
        <pc:sldLayoutChg chg="add del">
          <pc:chgData name="Filip Kasperski" userId="S::filip.kasperski@uczen.zsk.poznan.pl::6348fbde-b73f-467c-8ab1-1d163f1f1ce3" providerId="AD" clId="Web-{42E38C9D-250F-894B-62F7-6739AA1845E7}" dt="2025-04-14T19:44:58.398" v="21"/>
          <pc:sldLayoutMkLst>
            <pc:docMk/>
            <pc:sldMasterMk cId="3926633689" sldId="2147483648"/>
            <pc:sldLayoutMk cId="2715530444" sldId="2147483656"/>
          </pc:sldLayoutMkLst>
        </pc:sldLayoutChg>
        <pc:sldLayoutChg chg="add del">
          <pc:chgData name="Filip Kasperski" userId="S::filip.kasperski@uczen.zsk.poznan.pl::6348fbde-b73f-467c-8ab1-1d163f1f1ce3" providerId="AD" clId="Web-{42E38C9D-250F-894B-62F7-6739AA1845E7}" dt="2025-04-14T19:44:58.398" v="21"/>
          <pc:sldLayoutMkLst>
            <pc:docMk/>
            <pc:sldMasterMk cId="3926633689" sldId="2147483648"/>
            <pc:sldLayoutMk cId="3024906009" sldId="2147483657"/>
          </pc:sldLayoutMkLst>
        </pc:sldLayoutChg>
        <pc:sldLayoutChg chg="add del">
          <pc:chgData name="Filip Kasperski" userId="S::filip.kasperski@uczen.zsk.poznan.pl::6348fbde-b73f-467c-8ab1-1d163f1f1ce3" providerId="AD" clId="Web-{42E38C9D-250F-894B-62F7-6739AA1845E7}" dt="2025-04-14T19:44:58.398" v="21"/>
          <pc:sldLayoutMkLst>
            <pc:docMk/>
            <pc:sldMasterMk cId="3926633689" sldId="2147483648"/>
            <pc:sldLayoutMk cId="2454508176" sldId="2147483658"/>
          </pc:sldLayoutMkLst>
        </pc:sldLayoutChg>
        <pc:sldLayoutChg chg="add del">
          <pc:chgData name="Filip Kasperski" userId="S::filip.kasperski@uczen.zsk.poznan.pl::6348fbde-b73f-467c-8ab1-1d163f1f1ce3" providerId="AD" clId="Web-{42E38C9D-250F-894B-62F7-6739AA1845E7}" dt="2025-04-14T19:44:58.398" v="21"/>
          <pc:sldLayoutMkLst>
            <pc:docMk/>
            <pc:sldMasterMk cId="3926633689" sldId="2147483648"/>
            <pc:sldLayoutMk cId="1340386666" sldId="2147483659"/>
          </pc:sldLayoutMkLst>
        </pc:sldLayoutChg>
      </pc:sldMasterChg>
      <pc:sldMasterChg chg="add del addSldLayout delSldLayout">
        <pc:chgData name="Filip Kasperski" userId="S::filip.kasperski@uczen.zsk.poznan.pl::6348fbde-b73f-467c-8ab1-1d163f1f1ce3" providerId="AD" clId="Web-{42E38C9D-250F-894B-62F7-6739AA1845E7}" dt="2025-04-14T19:54:27.843" v="124"/>
        <pc:sldMasterMkLst>
          <pc:docMk/>
          <pc:sldMasterMk cId="4049517979" sldId="2147483699"/>
        </pc:sldMasterMkLst>
        <pc:sldLayoutChg chg="add del">
          <pc:chgData name="Filip Kasperski" userId="S::filip.kasperski@uczen.zsk.poznan.pl::6348fbde-b73f-467c-8ab1-1d163f1f1ce3" providerId="AD" clId="Web-{42E38C9D-250F-894B-62F7-6739AA1845E7}" dt="2025-04-14T19:54:27.843" v="124"/>
          <pc:sldLayoutMkLst>
            <pc:docMk/>
            <pc:sldMasterMk cId="4049517979" sldId="2147483699"/>
            <pc:sldLayoutMk cId="1613412778" sldId="2147483688"/>
          </pc:sldLayoutMkLst>
        </pc:sldLayoutChg>
        <pc:sldLayoutChg chg="add del">
          <pc:chgData name="Filip Kasperski" userId="S::filip.kasperski@uczen.zsk.poznan.pl::6348fbde-b73f-467c-8ab1-1d163f1f1ce3" providerId="AD" clId="Web-{42E38C9D-250F-894B-62F7-6739AA1845E7}" dt="2025-04-14T19:54:27.843" v="124"/>
          <pc:sldLayoutMkLst>
            <pc:docMk/>
            <pc:sldMasterMk cId="4049517979" sldId="2147483699"/>
            <pc:sldLayoutMk cId="3695309118" sldId="2147483689"/>
          </pc:sldLayoutMkLst>
        </pc:sldLayoutChg>
        <pc:sldLayoutChg chg="add del">
          <pc:chgData name="Filip Kasperski" userId="S::filip.kasperski@uczen.zsk.poznan.pl::6348fbde-b73f-467c-8ab1-1d163f1f1ce3" providerId="AD" clId="Web-{42E38C9D-250F-894B-62F7-6739AA1845E7}" dt="2025-04-14T19:54:27.843" v="124"/>
          <pc:sldLayoutMkLst>
            <pc:docMk/>
            <pc:sldMasterMk cId="4049517979" sldId="2147483699"/>
            <pc:sldLayoutMk cId="507483985" sldId="2147483690"/>
          </pc:sldLayoutMkLst>
        </pc:sldLayoutChg>
        <pc:sldLayoutChg chg="add del">
          <pc:chgData name="Filip Kasperski" userId="S::filip.kasperski@uczen.zsk.poznan.pl::6348fbde-b73f-467c-8ab1-1d163f1f1ce3" providerId="AD" clId="Web-{42E38C9D-250F-894B-62F7-6739AA1845E7}" dt="2025-04-14T19:54:27.843" v="124"/>
          <pc:sldLayoutMkLst>
            <pc:docMk/>
            <pc:sldMasterMk cId="4049517979" sldId="2147483699"/>
            <pc:sldLayoutMk cId="686165259" sldId="2147483691"/>
          </pc:sldLayoutMkLst>
        </pc:sldLayoutChg>
        <pc:sldLayoutChg chg="add del">
          <pc:chgData name="Filip Kasperski" userId="S::filip.kasperski@uczen.zsk.poznan.pl::6348fbde-b73f-467c-8ab1-1d163f1f1ce3" providerId="AD" clId="Web-{42E38C9D-250F-894B-62F7-6739AA1845E7}" dt="2025-04-14T19:54:27.843" v="124"/>
          <pc:sldLayoutMkLst>
            <pc:docMk/>
            <pc:sldMasterMk cId="4049517979" sldId="2147483699"/>
            <pc:sldLayoutMk cId="3043745571" sldId="2147483692"/>
          </pc:sldLayoutMkLst>
        </pc:sldLayoutChg>
        <pc:sldLayoutChg chg="add del">
          <pc:chgData name="Filip Kasperski" userId="S::filip.kasperski@uczen.zsk.poznan.pl::6348fbde-b73f-467c-8ab1-1d163f1f1ce3" providerId="AD" clId="Web-{42E38C9D-250F-894B-62F7-6739AA1845E7}" dt="2025-04-14T19:54:27.843" v="124"/>
          <pc:sldLayoutMkLst>
            <pc:docMk/>
            <pc:sldMasterMk cId="4049517979" sldId="2147483699"/>
            <pc:sldLayoutMk cId="2414061880" sldId="2147483693"/>
          </pc:sldLayoutMkLst>
        </pc:sldLayoutChg>
        <pc:sldLayoutChg chg="add del">
          <pc:chgData name="Filip Kasperski" userId="S::filip.kasperski@uczen.zsk.poznan.pl::6348fbde-b73f-467c-8ab1-1d163f1f1ce3" providerId="AD" clId="Web-{42E38C9D-250F-894B-62F7-6739AA1845E7}" dt="2025-04-14T19:54:27.843" v="124"/>
          <pc:sldLayoutMkLst>
            <pc:docMk/>
            <pc:sldMasterMk cId="4049517979" sldId="2147483699"/>
            <pc:sldLayoutMk cId="3781207962" sldId="2147483694"/>
          </pc:sldLayoutMkLst>
        </pc:sldLayoutChg>
        <pc:sldLayoutChg chg="add del">
          <pc:chgData name="Filip Kasperski" userId="S::filip.kasperski@uczen.zsk.poznan.pl::6348fbde-b73f-467c-8ab1-1d163f1f1ce3" providerId="AD" clId="Web-{42E38C9D-250F-894B-62F7-6739AA1845E7}" dt="2025-04-14T19:54:27.843" v="124"/>
          <pc:sldLayoutMkLst>
            <pc:docMk/>
            <pc:sldMasterMk cId="4049517979" sldId="2147483699"/>
            <pc:sldLayoutMk cId="724875675" sldId="2147483695"/>
          </pc:sldLayoutMkLst>
        </pc:sldLayoutChg>
        <pc:sldLayoutChg chg="add del">
          <pc:chgData name="Filip Kasperski" userId="S::filip.kasperski@uczen.zsk.poznan.pl::6348fbde-b73f-467c-8ab1-1d163f1f1ce3" providerId="AD" clId="Web-{42E38C9D-250F-894B-62F7-6739AA1845E7}" dt="2025-04-14T19:54:27.843" v="124"/>
          <pc:sldLayoutMkLst>
            <pc:docMk/>
            <pc:sldMasterMk cId="4049517979" sldId="2147483699"/>
            <pc:sldLayoutMk cId="948983700" sldId="2147483696"/>
          </pc:sldLayoutMkLst>
        </pc:sldLayoutChg>
        <pc:sldLayoutChg chg="add del">
          <pc:chgData name="Filip Kasperski" userId="S::filip.kasperski@uczen.zsk.poznan.pl::6348fbde-b73f-467c-8ab1-1d163f1f1ce3" providerId="AD" clId="Web-{42E38C9D-250F-894B-62F7-6739AA1845E7}" dt="2025-04-14T19:54:27.843" v="124"/>
          <pc:sldLayoutMkLst>
            <pc:docMk/>
            <pc:sldMasterMk cId="4049517979" sldId="2147483699"/>
            <pc:sldLayoutMk cId="286064237" sldId="2147483697"/>
          </pc:sldLayoutMkLst>
        </pc:sldLayoutChg>
        <pc:sldLayoutChg chg="add del">
          <pc:chgData name="Filip Kasperski" userId="S::filip.kasperski@uczen.zsk.poznan.pl::6348fbde-b73f-467c-8ab1-1d163f1f1ce3" providerId="AD" clId="Web-{42E38C9D-250F-894B-62F7-6739AA1845E7}" dt="2025-04-14T19:54:27.843" v="124"/>
          <pc:sldLayoutMkLst>
            <pc:docMk/>
            <pc:sldMasterMk cId="4049517979" sldId="2147483699"/>
            <pc:sldLayoutMk cId="3745682026" sldId="2147483698"/>
          </pc:sldLayoutMkLst>
        </pc:sldLayoutChg>
      </pc:sldMasterChg>
      <pc:sldMasterChg chg="add del addSldLayout delSldLayout modSldLayout">
        <pc:chgData name="Filip Kasperski" userId="S::filip.kasperski@uczen.zsk.poznan.pl::6348fbde-b73f-467c-8ab1-1d163f1f1ce3" providerId="AD" clId="Web-{42E38C9D-250F-894B-62F7-6739AA1845E7}" dt="2025-04-14T19:54:30.624" v="125"/>
        <pc:sldMasterMkLst>
          <pc:docMk/>
          <pc:sldMasterMk cId="313521819" sldId="2147483700"/>
        </pc:sldMasterMkLst>
        <pc:sldLayoutChg chg="add del mod replId">
          <pc:chgData name="Filip Kasperski" userId="S::filip.kasperski@uczen.zsk.poznan.pl::6348fbde-b73f-467c-8ab1-1d163f1f1ce3" providerId="AD" clId="Web-{42E38C9D-250F-894B-62F7-6739AA1845E7}" dt="2025-04-14T19:54:30.624" v="125"/>
          <pc:sldLayoutMkLst>
            <pc:docMk/>
            <pc:sldMasterMk cId="313521819" sldId="2147483700"/>
            <pc:sldLayoutMk cId="1908934608" sldId="2147483701"/>
          </pc:sldLayoutMkLst>
        </pc:sldLayoutChg>
        <pc:sldLayoutChg chg="add del mod replId">
          <pc:chgData name="Filip Kasperski" userId="S::filip.kasperski@uczen.zsk.poznan.pl::6348fbde-b73f-467c-8ab1-1d163f1f1ce3" providerId="AD" clId="Web-{42E38C9D-250F-894B-62F7-6739AA1845E7}" dt="2025-04-14T19:54:30.624" v="125"/>
          <pc:sldLayoutMkLst>
            <pc:docMk/>
            <pc:sldMasterMk cId="313521819" sldId="2147483700"/>
            <pc:sldLayoutMk cId="3752083474" sldId="2147483702"/>
          </pc:sldLayoutMkLst>
        </pc:sldLayoutChg>
        <pc:sldLayoutChg chg="add del mod replId">
          <pc:chgData name="Filip Kasperski" userId="S::filip.kasperski@uczen.zsk.poznan.pl::6348fbde-b73f-467c-8ab1-1d163f1f1ce3" providerId="AD" clId="Web-{42E38C9D-250F-894B-62F7-6739AA1845E7}" dt="2025-04-14T19:54:30.624" v="125"/>
          <pc:sldLayoutMkLst>
            <pc:docMk/>
            <pc:sldMasterMk cId="313521819" sldId="2147483700"/>
            <pc:sldLayoutMk cId="2584534498" sldId="2147483703"/>
          </pc:sldLayoutMkLst>
        </pc:sldLayoutChg>
        <pc:sldLayoutChg chg="add del mod replId">
          <pc:chgData name="Filip Kasperski" userId="S::filip.kasperski@uczen.zsk.poznan.pl::6348fbde-b73f-467c-8ab1-1d163f1f1ce3" providerId="AD" clId="Web-{42E38C9D-250F-894B-62F7-6739AA1845E7}" dt="2025-04-14T19:54:30.624" v="125"/>
          <pc:sldLayoutMkLst>
            <pc:docMk/>
            <pc:sldMasterMk cId="313521819" sldId="2147483700"/>
            <pc:sldLayoutMk cId="3760885810" sldId="2147483704"/>
          </pc:sldLayoutMkLst>
        </pc:sldLayoutChg>
        <pc:sldLayoutChg chg="add del mod replId">
          <pc:chgData name="Filip Kasperski" userId="S::filip.kasperski@uczen.zsk.poznan.pl::6348fbde-b73f-467c-8ab1-1d163f1f1ce3" providerId="AD" clId="Web-{42E38C9D-250F-894B-62F7-6739AA1845E7}" dt="2025-04-14T19:54:30.624" v="125"/>
          <pc:sldLayoutMkLst>
            <pc:docMk/>
            <pc:sldMasterMk cId="313521819" sldId="2147483700"/>
            <pc:sldLayoutMk cId="927323673" sldId="2147483705"/>
          </pc:sldLayoutMkLst>
        </pc:sldLayoutChg>
        <pc:sldLayoutChg chg="add del mod replId">
          <pc:chgData name="Filip Kasperski" userId="S::filip.kasperski@uczen.zsk.poznan.pl::6348fbde-b73f-467c-8ab1-1d163f1f1ce3" providerId="AD" clId="Web-{42E38C9D-250F-894B-62F7-6739AA1845E7}" dt="2025-04-14T19:54:30.624" v="125"/>
          <pc:sldLayoutMkLst>
            <pc:docMk/>
            <pc:sldMasterMk cId="313521819" sldId="2147483700"/>
            <pc:sldLayoutMk cId="1694584121" sldId="2147483706"/>
          </pc:sldLayoutMkLst>
        </pc:sldLayoutChg>
        <pc:sldLayoutChg chg="add del mod replId">
          <pc:chgData name="Filip Kasperski" userId="S::filip.kasperski@uczen.zsk.poznan.pl::6348fbde-b73f-467c-8ab1-1d163f1f1ce3" providerId="AD" clId="Web-{42E38C9D-250F-894B-62F7-6739AA1845E7}" dt="2025-04-14T19:54:30.624" v="125"/>
          <pc:sldLayoutMkLst>
            <pc:docMk/>
            <pc:sldMasterMk cId="313521819" sldId="2147483700"/>
            <pc:sldLayoutMk cId="2110284925" sldId="2147483707"/>
          </pc:sldLayoutMkLst>
        </pc:sldLayoutChg>
        <pc:sldLayoutChg chg="add del mod replId">
          <pc:chgData name="Filip Kasperski" userId="S::filip.kasperski@uczen.zsk.poznan.pl::6348fbde-b73f-467c-8ab1-1d163f1f1ce3" providerId="AD" clId="Web-{42E38C9D-250F-894B-62F7-6739AA1845E7}" dt="2025-04-14T19:54:30.624" v="125"/>
          <pc:sldLayoutMkLst>
            <pc:docMk/>
            <pc:sldMasterMk cId="313521819" sldId="2147483700"/>
            <pc:sldLayoutMk cId="264025002" sldId="2147483708"/>
          </pc:sldLayoutMkLst>
        </pc:sldLayoutChg>
        <pc:sldLayoutChg chg="add del mod replId">
          <pc:chgData name="Filip Kasperski" userId="S::filip.kasperski@uczen.zsk.poznan.pl::6348fbde-b73f-467c-8ab1-1d163f1f1ce3" providerId="AD" clId="Web-{42E38C9D-250F-894B-62F7-6739AA1845E7}" dt="2025-04-14T19:54:30.624" v="125"/>
          <pc:sldLayoutMkLst>
            <pc:docMk/>
            <pc:sldMasterMk cId="313521819" sldId="2147483700"/>
            <pc:sldLayoutMk cId="3510216584" sldId="2147483709"/>
          </pc:sldLayoutMkLst>
        </pc:sldLayoutChg>
        <pc:sldLayoutChg chg="add del mod replId">
          <pc:chgData name="Filip Kasperski" userId="S::filip.kasperski@uczen.zsk.poznan.pl::6348fbde-b73f-467c-8ab1-1d163f1f1ce3" providerId="AD" clId="Web-{42E38C9D-250F-894B-62F7-6739AA1845E7}" dt="2025-04-14T19:54:30.624" v="125"/>
          <pc:sldLayoutMkLst>
            <pc:docMk/>
            <pc:sldMasterMk cId="313521819" sldId="2147483700"/>
            <pc:sldLayoutMk cId="217270882" sldId="2147483710"/>
          </pc:sldLayoutMkLst>
        </pc:sldLayoutChg>
        <pc:sldLayoutChg chg="add del mod replId">
          <pc:chgData name="Filip Kasperski" userId="S::filip.kasperski@uczen.zsk.poznan.pl::6348fbde-b73f-467c-8ab1-1d163f1f1ce3" providerId="AD" clId="Web-{42E38C9D-250F-894B-62F7-6739AA1845E7}" dt="2025-04-14T19:54:30.624" v="125"/>
          <pc:sldLayoutMkLst>
            <pc:docMk/>
            <pc:sldMasterMk cId="313521819" sldId="2147483700"/>
            <pc:sldLayoutMk cId="1740700298" sldId="2147483711"/>
          </pc:sldLayoutMkLst>
        </pc:sldLayoutChg>
      </pc:sldMasterChg>
      <pc:sldMasterChg chg="add del addSldLayout delSldLayout">
        <pc:chgData name="Filip Kasperski" userId="S::filip.kasperski@uczen.zsk.poznan.pl::6348fbde-b73f-467c-8ab1-1d163f1f1ce3" providerId="AD" clId="Web-{42E38C9D-250F-894B-62F7-6739AA1845E7}" dt="2025-04-14T19:44:58.352" v="20"/>
        <pc:sldMasterMkLst>
          <pc:docMk/>
          <pc:sldMasterMk cId="163851083" sldId="2147483712"/>
        </pc:sldMasterMkLst>
        <pc:sldLayoutChg chg="add del">
          <pc:chgData name="Filip Kasperski" userId="S::filip.kasperski@uczen.zsk.poznan.pl::6348fbde-b73f-467c-8ab1-1d163f1f1ce3" providerId="AD" clId="Web-{42E38C9D-250F-894B-62F7-6739AA1845E7}" dt="2025-04-14T19:44:58.352" v="20"/>
          <pc:sldLayoutMkLst>
            <pc:docMk/>
            <pc:sldMasterMk cId="163851083" sldId="2147483712"/>
            <pc:sldLayoutMk cId="3643903506" sldId="2147483701"/>
          </pc:sldLayoutMkLst>
        </pc:sldLayoutChg>
        <pc:sldLayoutChg chg="add del">
          <pc:chgData name="Filip Kasperski" userId="S::filip.kasperski@uczen.zsk.poznan.pl::6348fbde-b73f-467c-8ab1-1d163f1f1ce3" providerId="AD" clId="Web-{42E38C9D-250F-894B-62F7-6739AA1845E7}" dt="2025-04-14T19:44:58.352" v="20"/>
          <pc:sldLayoutMkLst>
            <pc:docMk/>
            <pc:sldMasterMk cId="163851083" sldId="2147483712"/>
            <pc:sldLayoutMk cId="453740965" sldId="2147483702"/>
          </pc:sldLayoutMkLst>
        </pc:sldLayoutChg>
        <pc:sldLayoutChg chg="add del">
          <pc:chgData name="Filip Kasperski" userId="S::filip.kasperski@uczen.zsk.poznan.pl::6348fbde-b73f-467c-8ab1-1d163f1f1ce3" providerId="AD" clId="Web-{42E38C9D-250F-894B-62F7-6739AA1845E7}" dt="2025-04-14T19:44:58.352" v="20"/>
          <pc:sldLayoutMkLst>
            <pc:docMk/>
            <pc:sldMasterMk cId="163851083" sldId="2147483712"/>
            <pc:sldLayoutMk cId="3533092232" sldId="2147483703"/>
          </pc:sldLayoutMkLst>
        </pc:sldLayoutChg>
        <pc:sldLayoutChg chg="add del">
          <pc:chgData name="Filip Kasperski" userId="S::filip.kasperski@uczen.zsk.poznan.pl::6348fbde-b73f-467c-8ab1-1d163f1f1ce3" providerId="AD" clId="Web-{42E38C9D-250F-894B-62F7-6739AA1845E7}" dt="2025-04-14T19:44:58.352" v="20"/>
          <pc:sldLayoutMkLst>
            <pc:docMk/>
            <pc:sldMasterMk cId="163851083" sldId="2147483712"/>
            <pc:sldLayoutMk cId="1734190544" sldId="2147483704"/>
          </pc:sldLayoutMkLst>
        </pc:sldLayoutChg>
        <pc:sldLayoutChg chg="add del">
          <pc:chgData name="Filip Kasperski" userId="S::filip.kasperski@uczen.zsk.poznan.pl::6348fbde-b73f-467c-8ab1-1d163f1f1ce3" providerId="AD" clId="Web-{42E38C9D-250F-894B-62F7-6739AA1845E7}" dt="2025-04-14T19:44:58.352" v="20"/>
          <pc:sldLayoutMkLst>
            <pc:docMk/>
            <pc:sldMasterMk cId="163851083" sldId="2147483712"/>
            <pc:sldLayoutMk cId="3139909568" sldId="2147483705"/>
          </pc:sldLayoutMkLst>
        </pc:sldLayoutChg>
        <pc:sldLayoutChg chg="add del">
          <pc:chgData name="Filip Kasperski" userId="S::filip.kasperski@uczen.zsk.poznan.pl::6348fbde-b73f-467c-8ab1-1d163f1f1ce3" providerId="AD" clId="Web-{42E38C9D-250F-894B-62F7-6739AA1845E7}" dt="2025-04-14T19:44:58.352" v="20"/>
          <pc:sldLayoutMkLst>
            <pc:docMk/>
            <pc:sldMasterMk cId="163851083" sldId="2147483712"/>
            <pc:sldLayoutMk cId="3116209343" sldId="2147483706"/>
          </pc:sldLayoutMkLst>
        </pc:sldLayoutChg>
        <pc:sldLayoutChg chg="add del">
          <pc:chgData name="Filip Kasperski" userId="S::filip.kasperski@uczen.zsk.poznan.pl::6348fbde-b73f-467c-8ab1-1d163f1f1ce3" providerId="AD" clId="Web-{42E38C9D-250F-894B-62F7-6739AA1845E7}" dt="2025-04-14T19:44:58.352" v="20"/>
          <pc:sldLayoutMkLst>
            <pc:docMk/>
            <pc:sldMasterMk cId="163851083" sldId="2147483712"/>
            <pc:sldLayoutMk cId="1393563246" sldId="2147483707"/>
          </pc:sldLayoutMkLst>
        </pc:sldLayoutChg>
        <pc:sldLayoutChg chg="add del">
          <pc:chgData name="Filip Kasperski" userId="S::filip.kasperski@uczen.zsk.poznan.pl::6348fbde-b73f-467c-8ab1-1d163f1f1ce3" providerId="AD" clId="Web-{42E38C9D-250F-894B-62F7-6739AA1845E7}" dt="2025-04-14T19:44:58.352" v="20"/>
          <pc:sldLayoutMkLst>
            <pc:docMk/>
            <pc:sldMasterMk cId="163851083" sldId="2147483712"/>
            <pc:sldLayoutMk cId="2880102803" sldId="2147483708"/>
          </pc:sldLayoutMkLst>
        </pc:sldLayoutChg>
        <pc:sldLayoutChg chg="add del">
          <pc:chgData name="Filip Kasperski" userId="S::filip.kasperski@uczen.zsk.poznan.pl::6348fbde-b73f-467c-8ab1-1d163f1f1ce3" providerId="AD" clId="Web-{42E38C9D-250F-894B-62F7-6739AA1845E7}" dt="2025-04-14T19:44:58.352" v="20"/>
          <pc:sldLayoutMkLst>
            <pc:docMk/>
            <pc:sldMasterMk cId="163851083" sldId="2147483712"/>
            <pc:sldLayoutMk cId="1695043294" sldId="2147483709"/>
          </pc:sldLayoutMkLst>
        </pc:sldLayoutChg>
        <pc:sldLayoutChg chg="add del">
          <pc:chgData name="Filip Kasperski" userId="S::filip.kasperski@uczen.zsk.poznan.pl::6348fbde-b73f-467c-8ab1-1d163f1f1ce3" providerId="AD" clId="Web-{42E38C9D-250F-894B-62F7-6739AA1845E7}" dt="2025-04-14T19:44:58.352" v="20"/>
          <pc:sldLayoutMkLst>
            <pc:docMk/>
            <pc:sldMasterMk cId="163851083" sldId="2147483712"/>
            <pc:sldLayoutMk cId="731103027" sldId="2147483710"/>
          </pc:sldLayoutMkLst>
        </pc:sldLayoutChg>
        <pc:sldLayoutChg chg="add del">
          <pc:chgData name="Filip Kasperski" userId="S::filip.kasperski@uczen.zsk.poznan.pl::6348fbde-b73f-467c-8ab1-1d163f1f1ce3" providerId="AD" clId="Web-{42E38C9D-250F-894B-62F7-6739AA1845E7}" dt="2025-04-14T19:44:58.352" v="20"/>
          <pc:sldLayoutMkLst>
            <pc:docMk/>
            <pc:sldMasterMk cId="163851083" sldId="2147483712"/>
            <pc:sldLayoutMk cId="628060781" sldId="2147483711"/>
          </pc:sldLayoutMkLst>
        </pc:sldLayoutChg>
      </pc:sldMasterChg>
      <pc:sldMasterChg chg="add del addSldLayout delSldLayout modSldLayout">
        <pc:chgData name="Filip Kasperski" userId="S::filip.kasperski@uczen.zsk.poznan.pl::6348fbde-b73f-467c-8ab1-1d163f1f1ce3" providerId="AD" clId="Web-{42E38C9D-250F-894B-62F7-6739AA1845E7}" dt="2025-04-14T19:54:34.734" v="126"/>
        <pc:sldMasterMkLst>
          <pc:docMk/>
          <pc:sldMasterMk cId="1164808239" sldId="2147483712"/>
        </pc:sldMasterMkLst>
        <pc:sldLayoutChg chg="add del mod replId">
          <pc:chgData name="Filip Kasperski" userId="S::filip.kasperski@uczen.zsk.poznan.pl::6348fbde-b73f-467c-8ab1-1d163f1f1ce3" providerId="AD" clId="Web-{42E38C9D-250F-894B-62F7-6739AA1845E7}" dt="2025-04-14T19:54:34.734" v="126"/>
          <pc:sldLayoutMkLst>
            <pc:docMk/>
            <pc:sldMasterMk cId="1164808239" sldId="2147483712"/>
            <pc:sldLayoutMk cId="1292856193" sldId="2147483713"/>
          </pc:sldLayoutMkLst>
        </pc:sldLayoutChg>
        <pc:sldLayoutChg chg="add del mod replId">
          <pc:chgData name="Filip Kasperski" userId="S::filip.kasperski@uczen.zsk.poznan.pl::6348fbde-b73f-467c-8ab1-1d163f1f1ce3" providerId="AD" clId="Web-{42E38C9D-250F-894B-62F7-6739AA1845E7}" dt="2025-04-14T19:54:34.734" v="126"/>
          <pc:sldLayoutMkLst>
            <pc:docMk/>
            <pc:sldMasterMk cId="1164808239" sldId="2147483712"/>
            <pc:sldLayoutMk cId="2552389317" sldId="2147483714"/>
          </pc:sldLayoutMkLst>
        </pc:sldLayoutChg>
        <pc:sldLayoutChg chg="add del mod replId">
          <pc:chgData name="Filip Kasperski" userId="S::filip.kasperski@uczen.zsk.poznan.pl::6348fbde-b73f-467c-8ab1-1d163f1f1ce3" providerId="AD" clId="Web-{42E38C9D-250F-894B-62F7-6739AA1845E7}" dt="2025-04-14T19:54:34.734" v="126"/>
          <pc:sldLayoutMkLst>
            <pc:docMk/>
            <pc:sldMasterMk cId="1164808239" sldId="2147483712"/>
            <pc:sldLayoutMk cId="1058776172" sldId="2147483715"/>
          </pc:sldLayoutMkLst>
        </pc:sldLayoutChg>
        <pc:sldLayoutChg chg="add del mod replId">
          <pc:chgData name="Filip Kasperski" userId="S::filip.kasperski@uczen.zsk.poznan.pl::6348fbde-b73f-467c-8ab1-1d163f1f1ce3" providerId="AD" clId="Web-{42E38C9D-250F-894B-62F7-6739AA1845E7}" dt="2025-04-14T19:54:34.734" v="126"/>
          <pc:sldLayoutMkLst>
            <pc:docMk/>
            <pc:sldMasterMk cId="1164808239" sldId="2147483712"/>
            <pc:sldLayoutMk cId="3005490563" sldId="2147483716"/>
          </pc:sldLayoutMkLst>
        </pc:sldLayoutChg>
        <pc:sldLayoutChg chg="add del mod replId">
          <pc:chgData name="Filip Kasperski" userId="S::filip.kasperski@uczen.zsk.poznan.pl::6348fbde-b73f-467c-8ab1-1d163f1f1ce3" providerId="AD" clId="Web-{42E38C9D-250F-894B-62F7-6739AA1845E7}" dt="2025-04-14T19:54:34.734" v="126"/>
          <pc:sldLayoutMkLst>
            <pc:docMk/>
            <pc:sldMasterMk cId="1164808239" sldId="2147483712"/>
            <pc:sldLayoutMk cId="3105724661" sldId="2147483717"/>
          </pc:sldLayoutMkLst>
        </pc:sldLayoutChg>
        <pc:sldLayoutChg chg="add del mod replId">
          <pc:chgData name="Filip Kasperski" userId="S::filip.kasperski@uczen.zsk.poznan.pl::6348fbde-b73f-467c-8ab1-1d163f1f1ce3" providerId="AD" clId="Web-{42E38C9D-250F-894B-62F7-6739AA1845E7}" dt="2025-04-14T19:54:34.734" v="126"/>
          <pc:sldLayoutMkLst>
            <pc:docMk/>
            <pc:sldMasterMk cId="1164808239" sldId="2147483712"/>
            <pc:sldLayoutMk cId="1947347351" sldId="2147483718"/>
          </pc:sldLayoutMkLst>
        </pc:sldLayoutChg>
        <pc:sldLayoutChg chg="add del mod replId">
          <pc:chgData name="Filip Kasperski" userId="S::filip.kasperski@uczen.zsk.poznan.pl::6348fbde-b73f-467c-8ab1-1d163f1f1ce3" providerId="AD" clId="Web-{42E38C9D-250F-894B-62F7-6739AA1845E7}" dt="2025-04-14T19:54:34.734" v="126"/>
          <pc:sldLayoutMkLst>
            <pc:docMk/>
            <pc:sldMasterMk cId="1164808239" sldId="2147483712"/>
            <pc:sldLayoutMk cId="88721536" sldId="2147483719"/>
          </pc:sldLayoutMkLst>
        </pc:sldLayoutChg>
        <pc:sldLayoutChg chg="add del mod replId">
          <pc:chgData name="Filip Kasperski" userId="S::filip.kasperski@uczen.zsk.poznan.pl::6348fbde-b73f-467c-8ab1-1d163f1f1ce3" providerId="AD" clId="Web-{42E38C9D-250F-894B-62F7-6739AA1845E7}" dt="2025-04-14T19:54:34.734" v="126"/>
          <pc:sldLayoutMkLst>
            <pc:docMk/>
            <pc:sldMasterMk cId="1164808239" sldId="2147483712"/>
            <pc:sldLayoutMk cId="116126069" sldId="2147483720"/>
          </pc:sldLayoutMkLst>
        </pc:sldLayoutChg>
        <pc:sldLayoutChg chg="add del mod replId">
          <pc:chgData name="Filip Kasperski" userId="S::filip.kasperski@uczen.zsk.poznan.pl::6348fbde-b73f-467c-8ab1-1d163f1f1ce3" providerId="AD" clId="Web-{42E38C9D-250F-894B-62F7-6739AA1845E7}" dt="2025-04-14T19:54:34.734" v="126"/>
          <pc:sldLayoutMkLst>
            <pc:docMk/>
            <pc:sldMasterMk cId="1164808239" sldId="2147483712"/>
            <pc:sldLayoutMk cId="3306892614" sldId="2147483721"/>
          </pc:sldLayoutMkLst>
        </pc:sldLayoutChg>
        <pc:sldLayoutChg chg="add del mod replId">
          <pc:chgData name="Filip Kasperski" userId="S::filip.kasperski@uczen.zsk.poznan.pl::6348fbde-b73f-467c-8ab1-1d163f1f1ce3" providerId="AD" clId="Web-{42E38C9D-250F-894B-62F7-6739AA1845E7}" dt="2025-04-14T19:54:34.734" v="126"/>
          <pc:sldLayoutMkLst>
            <pc:docMk/>
            <pc:sldMasterMk cId="1164808239" sldId="2147483712"/>
            <pc:sldLayoutMk cId="151552069" sldId="2147483722"/>
          </pc:sldLayoutMkLst>
        </pc:sldLayoutChg>
        <pc:sldLayoutChg chg="add del mod replId">
          <pc:chgData name="Filip Kasperski" userId="S::filip.kasperski@uczen.zsk.poznan.pl::6348fbde-b73f-467c-8ab1-1d163f1f1ce3" providerId="AD" clId="Web-{42E38C9D-250F-894B-62F7-6739AA1845E7}" dt="2025-04-14T19:54:34.734" v="126"/>
          <pc:sldLayoutMkLst>
            <pc:docMk/>
            <pc:sldMasterMk cId="1164808239" sldId="2147483712"/>
            <pc:sldLayoutMk cId="4086427543" sldId="2147483723"/>
          </pc:sldLayoutMkLst>
        </pc:sldLayoutChg>
      </pc:sldMasterChg>
      <pc:sldMasterChg chg="add del addSldLayout delSldLayout modSldLayout">
        <pc:chgData name="Filip Kasperski" userId="S::filip.kasperski@uczen.zsk.poznan.pl::6348fbde-b73f-467c-8ab1-1d163f1f1ce3" providerId="AD" clId="Web-{42E38C9D-250F-894B-62F7-6739AA1845E7}" dt="2025-04-14T19:54:42.124" v="127"/>
        <pc:sldMasterMkLst>
          <pc:docMk/>
          <pc:sldMasterMk cId="1348687868" sldId="2147483724"/>
        </pc:sldMasterMkLst>
        <pc:sldLayoutChg chg="add del mod replId">
          <pc:chgData name="Filip Kasperski" userId="S::filip.kasperski@uczen.zsk.poznan.pl::6348fbde-b73f-467c-8ab1-1d163f1f1ce3" providerId="AD" clId="Web-{42E38C9D-250F-894B-62F7-6739AA1845E7}" dt="2025-04-14T19:54:42.124" v="127"/>
          <pc:sldLayoutMkLst>
            <pc:docMk/>
            <pc:sldMasterMk cId="1348687868" sldId="2147483724"/>
            <pc:sldLayoutMk cId="1205089047" sldId="2147483725"/>
          </pc:sldLayoutMkLst>
        </pc:sldLayoutChg>
        <pc:sldLayoutChg chg="add del mod replId">
          <pc:chgData name="Filip Kasperski" userId="S::filip.kasperski@uczen.zsk.poznan.pl::6348fbde-b73f-467c-8ab1-1d163f1f1ce3" providerId="AD" clId="Web-{42E38C9D-250F-894B-62F7-6739AA1845E7}" dt="2025-04-14T19:54:42.124" v="127"/>
          <pc:sldLayoutMkLst>
            <pc:docMk/>
            <pc:sldMasterMk cId="1348687868" sldId="2147483724"/>
            <pc:sldLayoutMk cId="1332779251" sldId="2147483726"/>
          </pc:sldLayoutMkLst>
        </pc:sldLayoutChg>
        <pc:sldLayoutChg chg="add del mod replId">
          <pc:chgData name="Filip Kasperski" userId="S::filip.kasperski@uczen.zsk.poznan.pl::6348fbde-b73f-467c-8ab1-1d163f1f1ce3" providerId="AD" clId="Web-{42E38C9D-250F-894B-62F7-6739AA1845E7}" dt="2025-04-14T19:54:42.124" v="127"/>
          <pc:sldLayoutMkLst>
            <pc:docMk/>
            <pc:sldMasterMk cId="1348687868" sldId="2147483724"/>
            <pc:sldLayoutMk cId="3993942442" sldId="2147483727"/>
          </pc:sldLayoutMkLst>
        </pc:sldLayoutChg>
        <pc:sldLayoutChg chg="add del mod replId">
          <pc:chgData name="Filip Kasperski" userId="S::filip.kasperski@uczen.zsk.poznan.pl::6348fbde-b73f-467c-8ab1-1d163f1f1ce3" providerId="AD" clId="Web-{42E38C9D-250F-894B-62F7-6739AA1845E7}" dt="2025-04-14T19:54:42.124" v="127"/>
          <pc:sldLayoutMkLst>
            <pc:docMk/>
            <pc:sldMasterMk cId="1348687868" sldId="2147483724"/>
            <pc:sldLayoutMk cId="2703246568" sldId="2147483728"/>
          </pc:sldLayoutMkLst>
        </pc:sldLayoutChg>
        <pc:sldLayoutChg chg="add del mod replId">
          <pc:chgData name="Filip Kasperski" userId="S::filip.kasperski@uczen.zsk.poznan.pl::6348fbde-b73f-467c-8ab1-1d163f1f1ce3" providerId="AD" clId="Web-{42E38C9D-250F-894B-62F7-6739AA1845E7}" dt="2025-04-14T19:54:42.124" v="127"/>
          <pc:sldLayoutMkLst>
            <pc:docMk/>
            <pc:sldMasterMk cId="1348687868" sldId="2147483724"/>
            <pc:sldLayoutMk cId="3346909922" sldId="2147483729"/>
          </pc:sldLayoutMkLst>
        </pc:sldLayoutChg>
        <pc:sldLayoutChg chg="add del mod replId">
          <pc:chgData name="Filip Kasperski" userId="S::filip.kasperski@uczen.zsk.poznan.pl::6348fbde-b73f-467c-8ab1-1d163f1f1ce3" providerId="AD" clId="Web-{42E38C9D-250F-894B-62F7-6739AA1845E7}" dt="2025-04-14T19:54:42.124" v="127"/>
          <pc:sldLayoutMkLst>
            <pc:docMk/>
            <pc:sldMasterMk cId="1348687868" sldId="2147483724"/>
            <pc:sldLayoutMk cId="904066173" sldId="2147483730"/>
          </pc:sldLayoutMkLst>
        </pc:sldLayoutChg>
        <pc:sldLayoutChg chg="add del mod replId">
          <pc:chgData name="Filip Kasperski" userId="S::filip.kasperski@uczen.zsk.poznan.pl::6348fbde-b73f-467c-8ab1-1d163f1f1ce3" providerId="AD" clId="Web-{42E38C9D-250F-894B-62F7-6739AA1845E7}" dt="2025-04-14T19:54:42.124" v="127"/>
          <pc:sldLayoutMkLst>
            <pc:docMk/>
            <pc:sldMasterMk cId="1348687868" sldId="2147483724"/>
            <pc:sldLayoutMk cId="997942700" sldId="2147483731"/>
          </pc:sldLayoutMkLst>
        </pc:sldLayoutChg>
        <pc:sldLayoutChg chg="add del mod replId">
          <pc:chgData name="Filip Kasperski" userId="S::filip.kasperski@uczen.zsk.poznan.pl::6348fbde-b73f-467c-8ab1-1d163f1f1ce3" providerId="AD" clId="Web-{42E38C9D-250F-894B-62F7-6739AA1845E7}" dt="2025-04-14T19:54:42.124" v="127"/>
          <pc:sldLayoutMkLst>
            <pc:docMk/>
            <pc:sldMasterMk cId="1348687868" sldId="2147483724"/>
            <pc:sldLayoutMk cId="2605298849" sldId="2147483732"/>
          </pc:sldLayoutMkLst>
        </pc:sldLayoutChg>
        <pc:sldLayoutChg chg="add del mod replId">
          <pc:chgData name="Filip Kasperski" userId="S::filip.kasperski@uczen.zsk.poznan.pl::6348fbde-b73f-467c-8ab1-1d163f1f1ce3" providerId="AD" clId="Web-{42E38C9D-250F-894B-62F7-6739AA1845E7}" dt="2025-04-14T19:54:42.124" v="127"/>
          <pc:sldLayoutMkLst>
            <pc:docMk/>
            <pc:sldMasterMk cId="1348687868" sldId="2147483724"/>
            <pc:sldLayoutMk cId="2407429179" sldId="2147483733"/>
          </pc:sldLayoutMkLst>
        </pc:sldLayoutChg>
        <pc:sldLayoutChg chg="add del mod replId">
          <pc:chgData name="Filip Kasperski" userId="S::filip.kasperski@uczen.zsk.poznan.pl::6348fbde-b73f-467c-8ab1-1d163f1f1ce3" providerId="AD" clId="Web-{42E38C9D-250F-894B-62F7-6739AA1845E7}" dt="2025-04-14T19:54:42.124" v="127"/>
          <pc:sldLayoutMkLst>
            <pc:docMk/>
            <pc:sldMasterMk cId="1348687868" sldId="2147483724"/>
            <pc:sldLayoutMk cId="3465386538" sldId="2147483734"/>
          </pc:sldLayoutMkLst>
        </pc:sldLayoutChg>
        <pc:sldLayoutChg chg="add del mod replId">
          <pc:chgData name="Filip Kasperski" userId="S::filip.kasperski@uczen.zsk.poznan.pl::6348fbde-b73f-467c-8ab1-1d163f1f1ce3" providerId="AD" clId="Web-{42E38C9D-250F-894B-62F7-6739AA1845E7}" dt="2025-04-14T19:54:42.124" v="127"/>
          <pc:sldLayoutMkLst>
            <pc:docMk/>
            <pc:sldMasterMk cId="1348687868" sldId="2147483724"/>
            <pc:sldLayoutMk cId="2288390579" sldId="2147483735"/>
          </pc:sldLayoutMkLst>
        </pc:sldLayoutChg>
      </pc:sldMasterChg>
      <pc:sldMasterChg chg="add del addSldLayout delSldLayout modSldLayout">
        <pc:chgData name="Filip Kasperski" userId="S::filip.kasperski@uczen.zsk.poznan.pl::6348fbde-b73f-467c-8ab1-1d163f1f1ce3" providerId="AD" clId="Web-{42E38C9D-250F-894B-62F7-6739AA1845E7}" dt="2025-04-14T19:54:46.765" v="128"/>
        <pc:sldMasterMkLst>
          <pc:docMk/>
          <pc:sldMasterMk cId="2044554338" sldId="2147483736"/>
        </pc:sldMasterMkLst>
        <pc:sldLayoutChg chg="add del mod replId">
          <pc:chgData name="Filip Kasperski" userId="S::filip.kasperski@uczen.zsk.poznan.pl::6348fbde-b73f-467c-8ab1-1d163f1f1ce3" providerId="AD" clId="Web-{42E38C9D-250F-894B-62F7-6739AA1845E7}" dt="2025-04-14T19:54:46.765" v="128"/>
          <pc:sldLayoutMkLst>
            <pc:docMk/>
            <pc:sldMasterMk cId="2044554338" sldId="2147483736"/>
            <pc:sldLayoutMk cId="2024725805" sldId="2147483737"/>
          </pc:sldLayoutMkLst>
        </pc:sldLayoutChg>
        <pc:sldLayoutChg chg="add del mod replId">
          <pc:chgData name="Filip Kasperski" userId="S::filip.kasperski@uczen.zsk.poznan.pl::6348fbde-b73f-467c-8ab1-1d163f1f1ce3" providerId="AD" clId="Web-{42E38C9D-250F-894B-62F7-6739AA1845E7}" dt="2025-04-14T19:54:46.765" v="128"/>
          <pc:sldLayoutMkLst>
            <pc:docMk/>
            <pc:sldMasterMk cId="2044554338" sldId="2147483736"/>
            <pc:sldLayoutMk cId="2451797900" sldId="2147483738"/>
          </pc:sldLayoutMkLst>
        </pc:sldLayoutChg>
        <pc:sldLayoutChg chg="add del mod replId">
          <pc:chgData name="Filip Kasperski" userId="S::filip.kasperski@uczen.zsk.poznan.pl::6348fbde-b73f-467c-8ab1-1d163f1f1ce3" providerId="AD" clId="Web-{42E38C9D-250F-894B-62F7-6739AA1845E7}" dt="2025-04-14T19:54:46.765" v="128"/>
          <pc:sldLayoutMkLst>
            <pc:docMk/>
            <pc:sldMasterMk cId="2044554338" sldId="2147483736"/>
            <pc:sldLayoutMk cId="1124446536" sldId="2147483739"/>
          </pc:sldLayoutMkLst>
        </pc:sldLayoutChg>
        <pc:sldLayoutChg chg="add del mod replId">
          <pc:chgData name="Filip Kasperski" userId="S::filip.kasperski@uczen.zsk.poznan.pl::6348fbde-b73f-467c-8ab1-1d163f1f1ce3" providerId="AD" clId="Web-{42E38C9D-250F-894B-62F7-6739AA1845E7}" dt="2025-04-14T19:54:46.765" v="128"/>
          <pc:sldLayoutMkLst>
            <pc:docMk/>
            <pc:sldMasterMk cId="2044554338" sldId="2147483736"/>
            <pc:sldLayoutMk cId="3909571716" sldId="2147483740"/>
          </pc:sldLayoutMkLst>
        </pc:sldLayoutChg>
        <pc:sldLayoutChg chg="add del mod replId">
          <pc:chgData name="Filip Kasperski" userId="S::filip.kasperski@uczen.zsk.poznan.pl::6348fbde-b73f-467c-8ab1-1d163f1f1ce3" providerId="AD" clId="Web-{42E38C9D-250F-894B-62F7-6739AA1845E7}" dt="2025-04-14T19:54:46.765" v="128"/>
          <pc:sldLayoutMkLst>
            <pc:docMk/>
            <pc:sldMasterMk cId="2044554338" sldId="2147483736"/>
            <pc:sldLayoutMk cId="2717559093" sldId="2147483741"/>
          </pc:sldLayoutMkLst>
        </pc:sldLayoutChg>
        <pc:sldLayoutChg chg="add del mod replId">
          <pc:chgData name="Filip Kasperski" userId="S::filip.kasperski@uczen.zsk.poznan.pl::6348fbde-b73f-467c-8ab1-1d163f1f1ce3" providerId="AD" clId="Web-{42E38C9D-250F-894B-62F7-6739AA1845E7}" dt="2025-04-14T19:54:46.765" v="128"/>
          <pc:sldLayoutMkLst>
            <pc:docMk/>
            <pc:sldMasterMk cId="2044554338" sldId="2147483736"/>
            <pc:sldLayoutMk cId="757208769" sldId="2147483742"/>
          </pc:sldLayoutMkLst>
        </pc:sldLayoutChg>
        <pc:sldLayoutChg chg="add del mod replId">
          <pc:chgData name="Filip Kasperski" userId="S::filip.kasperski@uczen.zsk.poznan.pl::6348fbde-b73f-467c-8ab1-1d163f1f1ce3" providerId="AD" clId="Web-{42E38C9D-250F-894B-62F7-6739AA1845E7}" dt="2025-04-14T19:54:46.765" v="128"/>
          <pc:sldLayoutMkLst>
            <pc:docMk/>
            <pc:sldMasterMk cId="2044554338" sldId="2147483736"/>
            <pc:sldLayoutMk cId="386784389" sldId="2147483743"/>
          </pc:sldLayoutMkLst>
        </pc:sldLayoutChg>
        <pc:sldLayoutChg chg="add del mod replId">
          <pc:chgData name="Filip Kasperski" userId="S::filip.kasperski@uczen.zsk.poznan.pl::6348fbde-b73f-467c-8ab1-1d163f1f1ce3" providerId="AD" clId="Web-{42E38C9D-250F-894B-62F7-6739AA1845E7}" dt="2025-04-14T19:54:46.765" v="128"/>
          <pc:sldLayoutMkLst>
            <pc:docMk/>
            <pc:sldMasterMk cId="2044554338" sldId="2147483736"/>
            <pc:sldLayoutMk cId="251123234" sldId="2147483744"/>
          </pc:sldLayoutMkLst>
        </pc:sldLayoutChg>
        <pc:sldLayoutChg chg="add del mod replId">
          <pc:chgData name="Filip Kasperski" userId="S::filip.kasperski@uczen.zsk.poznan.pl::6348fbde-b73f-467c-8ab1-1d163f1f1ce3" providerId="AD" clId="Web-{42E38C9D-250F-894B-62F7-6739AA1845E7}" dt="2025-04-14T19:54:46.765" v="128"/>
          <pc:sldLayoutMkLst>
            <pc:docMk/>
            <pc:sldMasterMk cId="2044554338" sldId="2147483736"/>
            <pc:sldLayoutMk cId="2512531211" sldId="2147483745"/>
          </pc:sldLayoutMkLst>
        </pc:sldLayoutChg>
        <pc:sldLayoutChg chg="add del mod replId">
          <pc:chgData name="Filip Kasperski" userId="S::filip.kasperski@uczen.zsk.poznan.pl::6348fbde-b73f-467c-8ab1-1d163f1f1ce3" providerId="AD" clId="Web-{42E38C9D-250F-894B-62F7-6739AA1845E7}" dt="2025-04-14T19:54:46.765" v="128"/>
          <pc:sldLayoutMkLst>
            <pc:docMk/>
            <pc:sldMasterMk cId="2044554338" sldId="2147483736"/>
            <pc:sldLayoutMk cId="3093187980" sldId="2147483746"/>
          </pc:sldLayoutMkLst>
        </pc:sldLayoutChg>
        <pc:sldLayoutChg chg="add del mod replId">
          <pc:chgData name="Filip Kasperski" userId="S::filip.kasperski@uczen.zsk.poznan.pl::6348fbde-b73f-467c-8ab1-1d163f1f1ce3" providerId="AD" clId="Web-{42E38C9D-250F-894B-62F7-6739AA1845E7}" dt="2025-04-14T19:54:46.765" v="128"/>
          <pc:sldLayoutMkLst>
            <pc:docMk/>
            <pc:sldMasterMk cId="2044554338" sldId="2147483736"/>
            <pc:sldLayoutMk cId="1847885567" sldId="2147483747"/>
          </pc:sldLayoutMkLst>
        </pc:sldLayoutChg>
        <pc:sldLayoutChg chg="add del mod replId">
          <pc:chgData name="Filip Kasperski" userId="S::filip.kasperski@uczen.zsk.poznan.pl::6348fbde-b73f-467c-8ab1-1d163f1f1ce3" providerId="AD" clId="Web-{42E38C9D-250F-894B-62F7-6739AA1845E7}" dt="2025-04-14T19:54:46.765" v="128"/>
          <pc:sldLayoutMkLst>
            <pc:docMk/>
            <pc:sldMasterMk cId="2044554338" sldId="2147483736"/>
            <pc:sldLayoutMk cId="1597905831" sldId="2147483748"/>
          </pc:sldLayoutMkLst>
        </pc:sldLayoutChg>
        <pc:sldLayoutChg chg="add del mod replId">
          <pc:chgData name="Filip Kasperski" userId="S::filip.kasperski@uczen.zsk.poznan.pl::6348fbde-b73f-467c-8ab1-1d163f1f1ce3" providerId="AD" clId="Web-{42E38C9D-250F-894B-62F7-6739AA1845E7}" dt="2025-04-14T19:54:46.765" v="128"/>
          <pc:sldLayoutMkLst>
            <pc:docMk/>
            <pc:sldMasterMk cId="2044554338" sldId="2147483736"/>
            <pc:sldLayoutMk cId="2205559037" sldId="2147483749"/>
          </pc:sldLayoutMkLst>
        </pc:sldLayoutChg>
        <pc:sldLayoutChg chg="add del mod replId">
          <pc:chgData name="Filip Kasperski" userId="S::filip.kasperski@uczen.zsk.poznan.pl::6348fbde-b73f-467c-8ab1-1d163f1f1ce3" providerId="AD" clId="Web-{42E38C9D-250F-894B-62F7-6739AA1845E7}" dt="2025-04-14T19:54:46.765" v="128"/>
          <pc:sldLayoutMkLst>
            <pc:docMk/>
            <pc:sldMasterMk cId="2044554338" sldId="2147483736"/>
            <pc:sldLayoutMk cId="4191597416" sldId="2147483750"/>
          </pc:sldLayoutMkLst>
        </pc:sldLayoutChg>
        <pc:sldLayoutChg chg="add del mod replId">
          <pc:chgData name="Filip Kasperski" userId="S::filip.kasperski@uczen.zsk.poznan.pl::6348fbde-b73f-467c-8ab1-1d163f1f1ce3" providerId="AD" clId="Web-{42E38C9D-250F-894B-62F7-6739AA1845E7}" dt="2025-04-14T19:54:46.765" v="128"/>
          <pc:sldLayoutMkLst>
            <pc:docMk/>
            <pc:sldMasterMk cId="2044554338" sldId="2147483736"/>
            <pc:sldLayoutMk cId="4038282508" sldId="2147483751"/>
          </pc:sldLayoutMkLst>
        </pc:sldLayoutChg>
        <pc:sldLayoutChg chg="add del mod replId">
          <pc:chgData name="Filip Kasperski" userId="S::filip.kasperski@uczen.zsk.poznan.pl::6348fbde-b73f-467c-8ab1-1d163f1f1ce3" providerId="AD" clId="Web-{42E38C9D-250F-894B-62F7-6739AA1845E7}" dt="2025-04-14T19:54:46.765" v="128"/>
          <pc:sldLayoutMkLst>
            <pc:docMk/>
            <pc:sldMasterMk cId="2044554338" sldId="2147483736"/>
            <pc:sldLayoutMk cId="30045710" sldId="2147483752"/>
          </pc:sldLayoutMkLst>
        </pc:sldLayoutChg>
        <pc:sldLayoutChg chg="add del mod replId">
          <pc:chgData name="Filip Kasperski" userId="S::filip.kasperski@uczen.zsk.poznan.pl::6348fbde-b73f-467c-8ab1-1d163f1f1ce3" providerId="AD" clId="Web-{42E38C9D-250F-894B-62F7-6739AA1845E7}" dt="2025-04-14T19:54:46.765" v="128"/>
          <pc:sldLayoutMkLst>
            <pc:docMk/>
            <pc:sldMasterMk cId="2044554338" sldId="2147483736"/>
            <pc:sldLayoutMk cId="3794470963" sldId="2147483753"/>
          </pc:sldLayoutMkLst>
        </pc:sldLayoutChg>
      </pc:sldMasterChg>
      <pc:sldMasterChg chg="add del addSldLayout delSldLayout modSldLayout">
        <pc:chgData name="Filip Kasperski" userId="S::filip.kasperski@uczen.zsk.poznan.pl::6348fbde-b73f-467c-8ab1-1d163f1f1ce3" providerId="AD" clId="Web-{42E38C9D-250F-894B-62F7-6739AA1845E7}" dt="2025-04-14T19:54:50.062" v="129"/>
        <pc:sldMasterMkLst>
          <pc:docMk/>
          <pc:sldMasterMk cId="1164077305" sldId="2147483754"/>
        </pc:sldMasterMkLst>
        <pc:sldLayoutChg chg="add del mod replId">
          <pc:chgData name="Filip Kasperski" userId="S::filip.kasperski@uczen.zsk.poznan.pl::6348fbde-b73f-467c-8ab1-1d163f1f1ce3" providerId="AD" clId="Web-{42E38C9D-250F-894B-62F7-6739AA1845E7}" dt="2025-04-14T19:54:50.062" v="129"/>
          <pc:sldLayoutMkLst>
            <pc:docMk/>
            <pc:sldMasterMk cId="1164077305" sldId="2147483754"/>
            <pc:sldLayoutMk cId="4179908415" sldId="2147483755"/>
          </pc:sldLayoutMkLst>
        </pc:sldLayoutChg>
        <pc:sldLayoutChg chg="add del mod replId">
          <pc:chgData name="Filip Kasperski" userId="S::filip.kasperski@uczen.zsk.poznan.pl::6348fbde-b73f-467c-8ab1-1d163f1f1ce3" providerId="AD" clId="Web-{42E38C9D-250F-894B-62F7-6739AA1845E7}" dt="2025-04-14T19:54:50.062" v="129"/>
          <pc:sldLayoutMkLst>
            <pc:docMk/>
            <pc:sldMasterMk cId="1164077305" sldId="2147483754"/>
            <pc:sldLayoutMk cId="78870438" sldId="2147483756"/>
          </pc:sldLayoutMkLst>
        </pc:sldLayoutChg>
        <pc:sldLayoutChg chg="add del mod replId">
          <pc:chgData name="Filip Kasperski" userId="S::filip.kasperski@uczen.zsk.poznan.pl::6348fbde-b73f-467c-8ab1-1d163f1f1ce3" providerId="AD" clId="Web-{42E38C9D-250F-894B-62F7-6739AA1845E7}" dt="2025-04-14T19:54:50.062" v="129"/>
          <pc:sldLayoutMkLst>
            <pc:docMk/>
            <pc:sldMasterMk cId="1164077305" sldId="2147483754"/>
            <pc:sldLayoutMk cId="3692072300" sldId="2147483757"/>
          </pc:sldLayoutMkLst>
        </pc:sldLayoutChg>
        <pc:sldLayoutChg chg="add del mod replId">
          <pc:chgData name="Filip Kasperski" userId="S::filip.kasperski@uczen.zsk.poznan.pl::6348fbde-b73f-467c-8ab1-1d163f1f1ce3" providerId="AD" clId="Web-{42E38C9D-250F-894B-62F7-6739AA1845E7}" dt="2025-04-14T19:54:50.062" v="129"/>
          <pc:sldLayoutMkLst>
            <pc:docMk/>
            <pc:sldMasterMk cId="1164077305" sldId="2147483754"/>
            <pc:sldLayoutMk cId="416090032" sldId="2147483758"/>
          </pc:sldLayoutMkLst>
        </pc:sldLayoutChg>
        <pc:sldLayoutChg chg="add del mod replId">
          <pc:chgData name="Filip Kasperski" userId="S::filip.kasperski@uczen.zsk.poznan.pl::6348fbde-b73f-467c-8ab1-1d163f1f1ce3" providerId="AD" clId="Web-{42E38C9D-250F-894B-62F7-6739AA1845E7}" dt="2025-04-14T19:54:50.062" v="129"/>
          <pc:sldLayoutMkLst>
            <pc:docMk/>
            <pc:sldMasterMk cId="1164077305" sldId="2147483754"/>
            <pc:sldLayoutMk cId="3792100148" sldId="2147483759"/>
          </pc:sldLayoutMkLst>
        </pc:sldLayoutChg>
        <pc:sldLayoutChg chg="add del mod replId">
          <pc:chgData name="Filip Kasperski" userId="S::filip.kasperski@uczen.zsk.poznan.pl::6348fbde-b73f-467c-8ab1-1d163f1f1ce3" providerId="AD" clId="Web-{42E38C9D-250F-894B-62F7-6739AA1845E7}" dt="2025-04-14T19:54:50.062" v="129"/>
          <pc:sldLayoutMkLst>
            <pc:docMk/>
            <pc:sldMasterMk cId="1164077305" sldId="2147483754"/>
            <pc:sldLayoutMk cId="2719458234" sldId="2147483760"/>
          </pc:sldLayoutMkLst>
        </pc:sldLayoutChg>
        <pc:sldLayoutChg chg="add del mod replId">
          <pc:chgData name="Filip Kasperski" userId="S::filip.kasperski@uczen.zsk.poznan.pl::6348fbde-b73f-467c-8ab1-1d163f1f1ce3" providerId="AD" clId="Web-{42E38C9D-250F-894B-62F7-6739AA1845E7}" dt="2025-04-14T19:54:50.062" v="129"/>
          <pc:sldLayoutMkLst>
            <pc:docMk/>
            <pc:sldMasterMk cId="1164077305" sldId="2147483754"/>
            <pc:sldLayoutMk cId="3475065483" sldId="2147483761"/>
          </pc:sldLayoutMkLst>
        </pc:sldLayoutChg>
        <pc:sldLayoutChg chg="add del mod replId">
          <pc:chgData name="Filip Kasperski" userId="S::filip.kasperski@uczen.zsk.poznan.pl::6348fbde-b73f-467c-8ab1-1d163f1f1ce3" providerId="AD" clId="Web-{42E38C9D-250F-894B-62F7-6739AA1845E7}" dt="2025-04-14T19:54:50.062" v="129"/>
          <pc:sldLayoutMkLst>
            <pc:docMk/>
            <pc:sldMasterMk cId="1164077305" sldId="2147483754"/>
            <pc:sldLayoutMk cId="1730756190" sldId="2147483762"/>
          </pc:sldLayoutMkLst>
        </pc:sldLayoutChg>
        <pc:sldLayoutChg chg="add del mod replId">
          <pc:chgData name="Filip Kasperski" userId="S::filip.kasperski@uczen.zsk.poznan.pl::6348fbde-b73f-467c-8ab1-1d163f1f1ce3" providerId="AD" clId="Web-{42E38C9D-250F-894B-62F7-6739AA1845E7}" dt="2025-04-14T19:54:50.062" v="129"/>
          <pc:sldLayoutMkLst>
            <pc:docMk/>
            <pc:sldMasterMk cId="1164077305" sldId="2147483754"/>
            <pc:sldLayoutMk cId="1333461247" sldId="2147483763"/>
          </pc:sldLayoutMkLst>
        </pc:sldLayoutChg>
        <pc:sldLayoutChg chg="add del mod replId">
          <pc:chgData name="Filip Kasperski" userId="S::filip.kasperski@uczen.zsk.poznan.pl::6348fbde-b73f-467c-8ab1-1d163f1f1ce3" providerId="AD" clId="Web-{42E38C9D-250F-894B-62F7-6739AA1845E7}" dt="2025-04-14T19:54:50.062" v="129"/>
          <pc:sldLayoutMkLst>
            <pc:docMk/>
            <pc:sldMasterMk cId="1164077305" sldId="2147483754"/>
            <pc:sldLayoutMk cId="3352048640" sldId="2147483764"/>
          </pc:sldLayoutMkLst>
        </pc:sldLayoutChg>
        <pc:sldLayoutChg chg="add del mod replId">
          <pc:chgData name="Filip Kasperski" userId="S::filip.kasperski@uczen.zsk.poznan.pl::6348fbde-b73f-467c-8ab1-1d163f1f1ce3" providerId="AD" clId="Web-{42E38C9D-250F-894B-62F7-6739AA1845E7}" dt="2025-04-14T19:54:50.062" v="129"/>
          <pc:sldLayoutMkLst>
            <pc:docMk/>
            <pc:sldMasterMk cId="1164077305" sldId="2147483754"/>
            <pc:sldLayoutMk cId="3978481556" sldId="2147483765"/>
          </pc:sldLayoutMkLst>
        </pc:sldLayoutChg>
      </pc:sldMasterChg>
      <pc:sldMasterChg chg="add addSldLayout modSldLayout">
        <pc:chgData name="Filip Kasperski" userId="S::filip.kasperski@uczen.zsk.poznan.pl::6348fbde-b73f-467c-8ab1-1d163f1f1ce3" providerId="AD" clId="Web-{42E38C9D-250F-894B-62F7-6739AA1845E7}" dt="2025-04-14T19:54:50.062" v="129"/>
        <pc:sldMasterMkLst>
          <pc:docMk/>
          <pc:sldMasterMk cId="1121560185" sldId="2147483766"/>
        </pc:sldMasterMkLst>
        <pc:sldLayoutChg chg="add mod replId">
          <pc:chgData name="Filip Kasperski" userId="S::filip.kasperski@uczen.zsk.poznan.pl::6348fbde-b73f-467c-8ab1-1d163f1f1ce3" providerId="AD" clId="Web-{42E38C9D-250F-894B-62F7-6739AA1845E7}" dt="2025-04-14T19:54:50.062" v="129"/>
          <pc:sldLayoutMkLst>
            <pc:docMk/>
            <pc:sldMasterMk cId="1121560185" sldId="2147483766"/>
            <pc:sldLayoutMk cId="4223428394" sldId="2147483767"/>
          </pc:sldLayoutMkLst>
        </pc:sldLayoutChg>
        <pc:sldLayoutChg chg="add mod replId">
          <pc:chgData name="Filip Kasperski" userId="S::filip.kasperski@uczen.zsk.poznan.pl::6348fbde-b73f-467c-8ab1-1d163f1f1ce3" providerId="AD" clId="Web-{42E38C9D-250F-894B-62F7-6739AA1845E7}" dt="2025-04-14T19:54:50.062" v="129"/>
          <pc:sldLayoutMkLst>
            <pc:docMk/>
            <pc:sldMasterMk cId="1121560185" sldId="2147483766"/>
            <pc:sldLayoutMk cId="3763446590" sldId="2147483768"/>
          </pc:sldLayoutMkLst>
        </pc:sldLayoutChg>
        <pc:sldLayoutChg chg="add mod replId">
          <pc:chgData name="Filip Kasperski" userId="S::filip.kasperski@uczen.zsk.poznan.pl::6348fbde-b73f-467c-8ab1-1d163f1f1ce3" providerId="AD" clId="Web-{42E38C9D-250F-894B-62F7-6739AA1845E7}" dt="2025-04-14T19:54:50.062" v="129"/>
          <pc:sldLayoutMkLst>
            <pc:docMk/>
            <pc:sldMasterMk cId="1121560185" sldId="2147483766"/>
            <pc:sldLayoutMk cId="1394485035" sldId="2147483769"/>
          </pc:sldLayoutMkLst>
        </pc:sldLayoutChg>
        <pc:sldLayoutChg chg="add mod replId">
          <pc:chgData name="Filip Kasperski" userId="S::filip.kasperski@uczen.zsk.poznan.pl::6348fbde-b73f-467c-8ab1-1d163f1f1ce3" providerId="AD" clId="Web-{42E38C9D-250F-894B-62F7-6739AA1845E7}" dt="2025-04-14T19:54:50.062" v="129"/>
          <pc:sldLayoutMkLst>
            <pc:docMk/>
            <pc:sldMasterMk cId="1121560185" sldId="2147483766"/>
            <pc:sldLayoutMk cId="1897172829" sldId="2147483770"/>
          </pc:sldLayoutMkLst>
        </pc:sldLayoutChg>
        <pc:sldLayoutChg chg="add mod replId">
          <pc:chgData name="Filip Kasperski" userId="S::filip.kasperski@uczen.zsk.poznan.pl::6348fbde-b73f-467c-8ab1-1d163f1f1ce3" providerId="AD" clId="Web-{42E38C9D-250F-894B-62F7-6739AA1845E7}" dt="2025-04-14T19:54:50.062" v="129"/>
          <pc:sldLayoutMkLst>
            <pc:docMk/>
            <pc:sldMasterMk cId="1121560185" sldId="2147483766"/>
            <pc:sldLayoutMk cId="1516075394" sldId="2147483771"/>
          </pc:sldLayoutMkLst>
        </pc:sldLayoutChg>
        <pc:sldLayoutChg chg="add mod replId">
          <pc:chgData name="Filip Kasperski" userId="S::filip.kasperski@uczen.zsk.poznan.pl::6348fbde-b73f-467c-8ab1-1d163f1f1ce3" providerId="AD" clId="Web-{42E38C9D-250F-894B-62F7-6739AA1845E7}" dt="2025-04-14T19:54:50.062" v="129"/>
          <pc:sldLayoutMkLst>
            <pc:docMk/>
            <pc:sldMasterMk cId="1121560185" sldId="2147483766"/>
            <pc:sldLayoutMk cId="2585850343" sldId="2147483772"/>
          </pc:sldLayoutMkLst>
        </pc:sldLayoutChg>
        <pc:sldLayoutChg chg="add mod replId">
          <pc:chgData name="Filip Kasperski" userId="S::filip.kasperski@uczen.zsk.poznan.pl::6348fbde-b73f-467c-8ab1-1d163f1f1ce3" providerId="AD" clId="Web-{42E38C9D-250F-894B-62F7-6739AA1845E7}" dt="2025-04-14T19:54:50.062" v="129"/>
          <pc:sldLayoutMkLst>
            <pc:docMk/>
            <pc:sldMasterMk cId="1121560185" sldId="2147483766"/>
            <pc:sldLayoutMk cId="3578807363" sldId="2147483773"/>
          </pc:sldLayoutMkLst>
        </pc:sldLayoutChg>
        <pc:sldLayoutChg chg="add mod replId">
          <pc:chgData name="Filip Kasperski" userId="S::filip.kasperski@uczen.zsk.poznan.pl::6348fbde-b73f-467c-8ab1-1d163f1f1ce3" providerId="AD" clId="Web-{42E38C9D-250F-894B-62F7-6739AA1845E7}" dt="2025-04-14T19:54:50.062" v="129"/>
          <pc:sldLayoutMkLst>
            <pc:docMk/>
            <pc:sldMasterMk cId="1121560185" sldId="2147483766"/>
            <pc:sldLayoutMk cId="680917653" sldId="2147483774"/>
          </pc:sldLayoutMkLst>
        </pc:sldLayoutChg>
        <pc:sldLayoutChg chg="add mod replId">
          <pc:chgData name="Filip Kasperski" userId="S::filip.kasperski@uczen.zsk.poznan.pl::6348fbde-b73f-467c-8ab1-1d163f1f1ce3" providerId="AD" clId="Web-{42E38C9D-250F-894B-62F7-6739AA1845E7}" dt="2025-04-14T19:54:50.062" v="129"/>
          <pc:sldLayoutMkLst>
            <pc:docMk/>
            <pc:sldMasterMk cId="1121560185" sldId="2147483766"/>
            <pc:sldLayoutMk cId="2360173573" sldId="2147483775"/>
          </pc:sldLayoutMkLst>
        </pc:sldLayoutChg>
        <pc:sldLayoutChg chg="add mod replId">
          <pc:chgData name="Filip Kasperski" userId="S::filip.kasperski@uczen.zsk.poznan.pl::6348fbde-b73f-467c-8ab1-1d163f1f1ce3" providerId="AD" clId="Web-{42E38C9D-250F-894B-62F7-6739AA1845E7}" dt="2025-04-14T19:54:50.062" v="129"/>
          <pc:sldLayoutMkLst>
            <pc:docMk/>
            <pc:sldMasterMk cId="1121560185" sldId="2147483766"/>
            <pc:sldLayoutMk cId="2218761761" sldId="2147483776"/>
          </pc:sldLayoutMkLst>
        </pc:sldLayoutChg>
        <pc:sldLayoutChg chg="add mod replId">
          <pc:chgData name="Filip Kasperski" userId="S::filip.kasperski@uczen.zsk.poznan.pl::6348fbde-b73f-467c-8ab1-1d163f1f1ce3" providerId="AD" clId="Web-{42E38C9D-250F-894B-62F7-6739AA1845E7}" dt="2025-04-14T19:54:50.062" v="129"/>
          <pc:sldLayoutMkLst>
            <pc:docMk/>
            <pc:sldMasterMk cId="1121560185" sldId="2147483766"/>
            <pc:sldLayoutMk cId="3543402308" sldId="2147483777"/>
          </pc:sldLayoutMkLst>
        </pc:sldLayoutChg>
      </pc:sldMasterChg>
    </pc:docChg>
  </pc:docChgLst>
  <pc:docChgLst>
    <pc:chgData name="Maria Koczorowska" userId="S::maria.koczorowska@uczen.zsk.poznan.pl::6c436942-135c-4e79-9428-a69a3e7b7f40" providerId="AD" clId="Web-{81E57071-C19B-91F0-DBFA-D86C508EA29C}"/>
    <pc:docChg chg="addSld delSld modSld">
      <pc:chgData name="Maria Koczorowska" userId="S::maria.koczorowska@uczen.zsk.poznan.pl::6c436942-135c-4e79-9428-a69a3e7b7f40" providerId="AD" clId="Web-{81E57071-C19B-91F0-DBFA-D86C508EA29C}" dt="2025-04-14T21:08:14.315" v="50" actId="20577"/>
      <pc:docMkLst>
        <pc:docMk/>
      </pc:docMkLst>
      <pc:sldChg chg="modSp">
        <pc:chgData name="Maria Koczorowska" userId="S::maria.koczorowska@uczen.zsk.poznan.pl::6c436942-135c-4e79-9428-a69a3e7b7f40" providerId="AD" clId="Web-{81E57071-C19B-91F0-DBFA-D86C508EA29C}" dt="2025-04-14T21:08:14.315" v="50" actId="20577"/>
        <pc:sldMkLst>
          <pc:docMk/>
          <pc:sldMk cId="2664730856" sldId="265"/>
        </pc:sldMkLst>
        <pc:spChg chg="mod">
          <ac:chgData name="Maria Koczorowska" userId="S::maria.koczorowska@uczen.zsk.poznan.pl::6c436942-135c-4e79-9428-a69a3e7b7f40" providerId="AD" clId="Web-{81E57071-C19B-91F0-DBFA-D86C508EA29C}" dt="2025-04-14T21:08:14.315" v="50" actId="20577"/>
          <ac:spMkLst>
            <pc:docMk/>
            <pc:sldMk cId="2664730856" sldId="265"/>
            <ac:spMk id="2" creationId="{1BD7685E-9974-53A4-B640-C28DC54008A0}"/>
          </ac:spMkLst>
        </pc:spChg>
        <pc:spChg chg="mod">
          <ac:chgData name="Maria Koczorowska" userId="S::maria.koczorowska@uczen.zsk.poznan.pl::6c436942-135c-4e79-9428-a69a3e7b7f40" providerId="AD" clId="Web-{81E57071-C19B-91F0-DBFA-D86C508EA29C}" dt="2025-04-14T21:08:07.487" v="49" actId="14100"/>
          <ac:spMkLst>
            <pc:docMk/>
            <pc:sldMk cId="2664730856" sldId="265"/>
            <ac:spMk id="3" creationId="{861D0BAB-E719-5A78-A5C3-4350C107E723}"/>
          </ac:spMkLst>
        </pc:spChg>
      </pc:sldChg>
      <pc:sldChg chg="addSp delSp modSp new">
        <pc:chgData name="Maria Koczorowska" userId="S::maria.koczorowska@uczen.zsk.poznan.pl::6c436942-135c-4e79-9428-a69a3e7b7f40" providerId="AD" clId="Web-{81E57071-C19B-91F0-DBFA-D86C508EA29C}" dt="2025-04-14T21:07:08.126" v="38"/>
        <pc:sldMkLst>
          <pc:docMk/>
          <pc:sldMk cId="3924362120" sldId="299"/>
        </pc:sldMkLst>
        <pc:spChg chg="mod">
          <ac:chgData name="Maria Koczorowska" userId="S::maria.koczorowska@uczen.zsk.poznan.pl::6c436942-135c-4e79-9428-a69a3e7b7f40" providerId="AD" clId="Web-{81E57071-C19B-91F0-DBFA-D86C508EA29C}" dt="2025-04-14T21:06:35.719" v="4" actId="20577"/>
          <ac:spMkLst>
            <pc:docMk/>
            <pc:sldMk cId="3924362120" sldId="299"/>
            <ac:spMk id="2" creationId="{C3EC44B2-320C-C7E1-B664-139D35A4948D}"/>
          </ac:spMkLst>
        </pc:spChg>
        <pc:spChg chg="del">
          <ac:chgData name="Maria Koczorowska" userId="S::maria.koczorowska@uczen.zsk.poznan.pl::6c436942-135c-4e79-9428-a69a3e7b7f40" providerId="AD" clId="Web-{81E57071-C19B-91F0-DBFA-D86C508EA29C}" dt="2025-04-14T21:06:36.765" v="5"/>
          <ac:spMkLst>
            <pc:docMk/>
            <pc:sldMk cId="3924362120" sldId="299"/>
            <ac:spMk id="3" creationId="{C9031495-9B5E-F8EC-ABB0-9E2D7FB6F01E}"/>
          </ac:spMkLst>
        </pc:spChg>
        <pc:graphicFrameChg chg="add mod ord modGraphic">
          <ac:chgData name="Maria Koczorowska" userId="S::maria.koczorowska@uczen.zsk.poznan.pl::6c436942-135c-4e79-9428-a69a3e7b7f40" providerId="AD" clId="Web-{81E57071-C19B-91F0-DBFA-D86C508EA29C}" dt="2025-04-14T21:07:08.126" v="38"/>
          <ac:graphicFrameMkLst>
            <pc:docMk/>
            <pc:sldMk cId="3924362120" sldId="299"/>
            <ac:graphicFrameMk id="8" creationId="{C23DC069-F8FB-4B38-A356-CA7E3BCF9EA0}"/>
          </ac:graphicFrameMkLst>
        </pc:graphicFrameChg>
      </pc:sldChg>
      <pc:sldChg chg="new del">
        <pc:chgData name="Maria Koczorowska" userId="S::maria.koczorowska@uczen.zsk.poznan.pl::6c436942-135c-4e79-9428-a69a3e7b7f40" providerId="AD" clId="Web-{81E57071-C19B-91F0-DBFA-D86C508EA29C}" dt="2025-04-14T21:07:24.751" v="40"/>
        <pc:sldMkLst>
          <pc:docMk/>
          <pc:sldMk cId="1503046355" sldId="300"/>
        </pc:sldMkLst>
      </pc:sldChg>
    </pc:docChg>
  </pc:docChgLst>
  <pc:docChgLst>
    <pc:chgData name="Maria Koczorowska" userId="S::maria.koczorowska@uczen.zsk.poznan.pl::6c436942-135c-4e79-9428-a69a3e7b7f40" providerId="AD" clId="Web-{4C11BE71-AF75-C784-9F46-D5A0A4B000AC}"/>
    <pc:docChg chg="modSld">
      <pc:chgData name="Maria Koczorowska" userId="S::maria.koczorowska@uczen.zsk.poznan.pl::6c436942-135c-4e79-9428-a69a3e7b7f40" providerId="AD" clId="Web-{4C11BE71-AF75-C784-9F46-D5A0A4B000AC}" dt="2025-04-14T20:58:38.760" v="16" actId="20577"/>
      <pc:docMkLst>
        <pc:docMk/>
      </pc:docMkLst>
      <pc:sldChg chg="modSp">
        <pc:chgData name="Maria Koczorowska" userId="S::maria.koczorowska@uczen.zsk.poznan.pl::6c436942-135c-4e79-9428-a69a3e7b7f40" providerId="AD" clId="Web-{4C11BE71-AF75-C784-9F46-D5A0A4B000AC}" dt="2025-04-14T20:58:38.760" v="16" actId="20577"/>
        <pc:sldMkLst>
          <pc:docMk/>
          <pc:sldMk cId="650317164" sldId="256"/>
        </pc:sldMkLst>
        <pc:spChg chg="mod">
          <ac:chgData name="Maria Koczorowska" userId="S::maria.koczorowska@uczen.zsk.poznan.pl::6c436942-135c-4e79-9428-a69a3e7b7f40" providerId="AD" clId="Web-{4C11BE71-AF75-C784-9F46-D5A0A4B000AC}" dt="2025-04-14T20:58:29.947" v="15" actId="20577"/>
          <ac:spMkLst>
            <pc:docMk/>
            <pc:sldMk cId="650317164" sldId="256"/>
            <ac:spMk id="2" creationId="{00000000-0000-0000-0000-000000000000}"/>
          </ac:spMkLst>
        </pc:spChg>
        <pc:spChg chg="mod">
          <ac:chgData name="Maria Koczorowska" userId="S::maria.koczorowska@uczen.zsk.poznan.pl::6c436942-135c-4e79-9428-a69a3e7b7f40" providerId="AD" clId="Web-{4C11BE71-AF75-C784-9F46-D5A0A4B000AC}" dt="2025-04-14T20:58:38.760" v="16" actId="20577"/>
          <ac:spMkLst>
            <pc:docMk/>
            <pc:sldMk cId="650317164" sldId="256"/>
            <ac:spMk id="3" creationId="{00000000-0000-0000-0000-000000000000}"/>
          </ac:spMkLst>
        </pc:spChg>
      </pc:sldChg>
    </pc:docChg>
  </pc:docChgLst>
  <pc:docChgLst>
    <pc:chgData name="Maria Koczorowska" userId="S::maria.koczorowska@uczen.zsk.poznan.pl::6c436942-135c-4e79-9428-a69a3e7b7f40" providerId="AD" clId="Web-{2FCA1F9B-A2EF-4B66-E8CC-FD0D36BED21B}"/>
    <pc:docChg chg="addSld delSld modSld sldOrd">
      <pc:chgData name="Maria Koczorowska" userId="S::maria.koczorowska@uczen.zsk.poznan.pl::6c436942-135c-4e79-9428-a69a3e7b7f40" providerId="AD" clId="Web-{2FCA1F9B-A2EF-4B66-E8CC-FD0D36BED21B}" dt="2025-04-14T20:44:32.764" v="701"/>
      <pc:docMkLst>
        <pc:docMk/>
      </pc:docMkLst>
      <pc:sldChg chg="addSp delSp modSp mod modClrScheme chgLayout">
        <pc:chgData name="Maria Koczorowska" userId="S::maria.koczorowska@uczen.zsk.poznan.pl::6c436942-135c-4e79-9428-a69a3e7b7f40" providerId="AD" clId="Web-{2FCA1F9B-A2EF-4B66-E8CC-FD0D36BED21B}" dt="2025-04-14T20:31:59.161" v="282" actId="20577"/>
        <pc:sldMkLst>
          <pc:docMk/>
          <pc:sldMk cId="2540905324" sldId="264"/>
        </pc:sldMkLst>
        <pc:spChg chg="mod ord">
          <ac:chgData name="Maria Koczorowska" userId="S::maria.koczorowska@uczen.zsk.poznan.pl::6c436942-135c-4e79-9428-a69a3e7b7f40" providerId="AD" clId="Web-{2FCA1F9B-A2EF-4B66-E8CC-FD0D36BED21B}" dt="2025-04-14T20:31:59.161" v="282" actId="20577"/>
          <ac:spMkLst>
            <pc:docMk/>
            <pc:sldMk cId="2540905324" sldId="264"/>
            <ac:spMk id="2" creationId="{251A11BA-3976-0846-2170-FD6AE54C5177}"/>
          </ac:spMkLst>
        </pc:spChg>
        <pc:spChg chg="add del mod ord">
          <ac:chgData name="Maria Koczorowska" userId="S::maria.koczorowska@uczen.zsk.poznan.pl::6c436942-135c-4e79-9428-a69a3e7b7f40" providerId="AD" clId="Web-{2FCA1F9B-A2EF-4B66-E8CC-FD0D36BED21B}" dt="2025-04-14T20:30:55.425" v="277"/>
          <ac:spMkLst>
            <pc:docMk/>
            <pc:sldMk cId="2540905324" sldId="264"/>
            <ac:spMk id="3" creationId="{918D1A01-FA27-E003-A746-94A1BA007890}"/>
          </ac:spMkLst>
        </pc:spChg>
        <pc:graphicFrameChg chg="add del mod ord modGraphic">
          <ac:chgData name="Maria Koczorowska" userId="S::maria.koczorowska@uczen.zsk.poznan.pl::6c436942-135c-4e79-9428-a69a3e7b7f40" providerId="AD" clId="Web-{2FCA1F9B-A2EF-4B66-E8CC-FD0D36BED21B}" dt="2025-04-14T20:29:02.718" v="127"/>
          <ac:graphicFrameMkLst>
            <pc:docMk/>
            <pc:sldMk cId="2540905324" sldId="264"/>
            <ac:graphicFrameMk id="4" creationId="{1D3C9BF7-4293-FEFE-1A0D-F650066CA238}"/>
          </ac:graphicFrameMkLst>
        </pc:graphicFrameChg>
        <pc:graphicFrameChg chg="add del mod">
          <ac:chgData name="Maria Koczorowska" userId="S::maria.koczorowska@uczen.zsk.poznan.pl::6c436942-135c-4e79-9428-a69a3e7b7f40" providerId="AD" clId="Web-{2FCA1F9B-A2EF-4B66-E8CC-FD0D36BED21B}" dt="2025-04-14T20:29:01.796" v="126"/>
          <ac:graphicFrameMkLst>
            <pc:docMk/>
            <pc:sldMk cId="2540905324" sldId="264"/>
            <ac:graphicFrameMk id="6" creationId="{88633993-AC07-18D7-D955-93D2122E0B9E}"/>
          </ac:graphicFrameMkLst>
        </pc:graphicFrameChg>
        <pc:graphicFrameChg chg="add del mod ord modGraphic">
          <ac:chgData name="Maria Koczorowska" userId="S::maria.koczorowska@uczen.zsk.poznan.pl::6c436942-135c-4e79-9428-a69a3e7b7f40" providerId="AD" clId="Web-{2FCA1F9B-A2EF-4B66-E8CC-FD0D36BED21B}" dt="2025-04-14T20:29:15.687" v="129"/>
          <ac:graphicFrameMkLst>
            <pc:docMk/>
            <pc:sldMk cId="2540905324" sldId="264"/>
            <ac:graphicFrameMk id="8" creationId="{C05B58D8-4237-1AE9-4856-9EDDEDFF11CC}"/>
          </ac:graphicFrameMkLst>
        </pc:graphicFrameChg>
        <pc:graphicFrameChg chg="add del mod ord modGraphic">
          <ac:chgData name="Maria Koczorowska" userId="S::maria.koczorowska@uczen.zsk.poznan.pl::6c436942-135c-4e79-9428-a69a3e7b7f40" providerId="AD" clId="Web-{2FCA1F9B-A2EF-4B66-E8CC-FD0D36BED21B}" dt="2025-04-14T20:30:29.158" v="271"/>
          <ac:graphicFrameMkLst>
            <pc:docMk/>
            <pc:sldMk cId="2540905324" sldId="264"/>
            <ac:graphicFrameMk id="10" creationId="{0CB8FCD9-2FE1-D0B9-DD94-AA7965D96158}"/>
          </ac:graphicFrameMkLst>
        </pc:graphicFrameChg>
      </pc:sldChg>
      <pc:sldChg chg="modSp add replId">
        <pc:chgData name="Maria Koczorowska" userId="S::maria.koczorowska@uczen.zsk.poznan.pl::6c436942-135c-4e79-9428-a69a3e7b7f40" providerId="AD" clId="Web-{2FCA1F9B-A2EF-4B66-E8CC-FD0D36BED21B}" dt="2025-04-14T20:08:16.076" v="21" actId="20577"/>
        <pc:sldMkLst>
          <pc:docMk/>
          <pc:sldMk cId="539675561" sldId="271"/>
        </pc:sldMkLst>
        <pc:spChg chg="mod">
          <ac:chgData name="Maria Koczorowska" userId="S::maria.koczorowska@uczen.zsk.poznan.pl::6c436942-135c-4e79-9428-a69a3e7b7f40" providerId="AD" clId="Web-{2FCA1F9B-A2EF-4B66-E8CC-FD0D36BED21B}" dt="2025-04-14T20:06:06.415" v="4" actId="20577"/>
          <ac:spMkLst>
            <pc:docMk/>
            <pc:sldMk cId="539675561" sldId="271"/>
            <ac:spMk id="2" creationId="{761CFF10-3A9A-AD84-20DC-09B9DD2CA052}"/>
          </ac:spMkLst>
        </pc:spChg>
        <pc:spChg chg="mod">
          <ac:chgData name="Maria Koczorowska" userId="S::maria.koczorowska@uczen.zsk.poznan.pl::6c436942-135c-4e79-9428-a69a3e7b7f40" providerId="AD" clId="Web-{2FCA1F9B-A2EF-4B66-E8CC-FD0D36BED21B}" dt="2025-04-14T20:08:16.076" v="21" actId="20577"/>
          <ac:spMkLst>
            <pc:docMk/>
            <pc:sldMk cId="539675561" sldId="271"/>
            <ac:spMk id="3" creationId="{B185D4F9-0D55-BC85-F9F9-CB9CC465391B}"/>
          </ac:spMkLst>
        </pc:spChg>
      </pc:sldChg>
      <pc:sldChg chg="modSp add replId">
        <pc:chgData name="Maria Koczorowska" userId="S::maria.koczorowska@uczen.zsk.poznan.pl::6c436942-135c-4e79-9428-a69a3e7b7f40" providerId="AD" clId="Web-{2FCA1F9B-A2EF-4B66-E8CC-FD0D36BED21B}" dt="2025-04-14T20:10:26.400" v="52" actId="20577"/>
        <pc:sldMkLst>
          <pc:docMk/>
          <pc:sldMk cId="3813402350" sldId="274"/>
        </pc:sldMkLst>
        <pc:spChg chg="mod">
          <ac:chgData name="Maria Koczorowska" userId="S::maria.koczorowska@uczen.zsk.poznan.pl::6c436942-135c-4e79-9428-a69a3e7b7f40" providerId="AD" clId="Web-{2FCA1F9B-A2EF-4B66-E8CC-FD0D36BED21B}" dt="2025-04-14T20:09:05.155" v="41" actId="20577"/>
          <ac:spMkLst>
            <pc:docMk/>
            <pc:sldMk cId="3813402350" sldId="274"/>
            <ac:spMk id="2" creationId="{65B085CF-96A0-5BC7-B2F0-24EF7E6D9EB2}"/>
          </ac:spMkLst>
        </pc:spChg>
        <pc:spChg chg="mod">
          <ac:chgData name="Maria Koczorowska" userId="S::maria.koczorowska@uczen.zsk.poznan.pl::6c436942-135c-4e79-9428-a69a3e7b7f40" providerId="AD" clId="Web-{2FCA1F9B-A2EF-4B66-E8CC-FD0D36BED21B}" dt="2025-04-14T20:10:26.400" v="52" actId="20577"/>
          <ac:spMkLst>
            <pc:docMk/>
            <pc:sldMk cId="3813402350" sldId="274"/>
            <ac:spMk id="3" creationId="{BB5581DD-EE85-A726-CF01-95844266C1EB}"/>
          </ac:spMkLst>
        </pc:spChg>
      </pc:sldChg>
      <pc:sldChg chg="modSp add replId">
        <pc:chgData name="Maria Koczorowska" userId="S::maria.koczorowska@uczen.zsk.poznan.pl::6c436942-135c-4e79-9428-a69a3e7b7f40" providerId="AD" clId="Web-{2FCA1F9B-A2EF-4B66-E8CC-FD0D36BED21B}" dt="2025-04-14T20:14:01.829" v="65" actId="20577"/>
        <pc:sldMkLst>
          <pc:docMk/>
          <pc:sldMk cId="3106110850" sldId="276"/>
        </pc:sldMkLst>
        <pc:spChg chg="mod">
          <ac:chgData name="Maria Koczorowska" userId="S::maria.koczorowska@uczen.zsk.poznan.pl::6c436942-135c-4e79-9428-a69a3e7b7f40" providerId="AD" clId="Web-{2FCA1F9B-A2EF-4B66-E8CC-FD0D36BED21B}" dt="2025-04-14T20:14:01.829" v="65" actId="20577"/>
          <ac:spMkLst>
            <pc:docMk/>
            <pc:sldMk cId="3106110850" sldId="276"/>
            <ac:spMk id="3" creationId="{996EA415-18FC-A5FE-682C-439D2E9B30FF}"/>
          </ac:spMkLst>
        </pc:spChg>
      </pc:sldChg>
      <pc:sldChg chg="modSp add replId">
        <pc:chgData name="Maria Koczorowska" userId="S::maria.koczorowska@uczen.zsk.poznan.pl::6c436942-135c-4e79-9428-a69a3e7b7f40" providerId="AD" clId="Web-{2FCA1F9B-A2EF-4B66-E8CC-FD0D36BED21B}" dt="2025-04-14T20:11:04.355" v="56" actId="20577"/>
        <pc:sldMkLst>
          <pc:docMk/>
          <pc:sldMk cId="3239983536" sldId="277"/>
        </pc:sldMkLst>
        <pc:spChg chg="mod">
          <ac:chgData name="Maria Koczorowska" userId="S::maria.koczorowska@uczen.zsk.poznan.pl::6c436942-135c-4e79-9428-a69a3e7b7f40" providerId="AD" clId="Web-{2FCA1F9B-A2EF-4B66-E8CC-FD0D36BED21B}" dt="2025-04-14T20:11:04.355" v="56" actId="20577"/>
          <ac:spMkLst>
            <pc:docMk/>
            <pc:sldMk cId="3239983536" sldId="277"/>
            <ac:spMk id="3" creationId="{FE01B84A-BB14-F199-314A-44DFED02FA10}"/>
          </ac:spMkLst>
        </pc:spChg>
      </pc:sldChg>
      <pc:sldChg chg="modSp add ord replId">
        <pc:chgData name="Maria Koczorowska" userId="S::maria.koczorowska@uczen.zsk.poznan.pl::6c436942-135c-4e79-9428-a69a3e7b7f40" providerId="AD" clId="Web-{2FCA1F9B-A2EF-4B66-E8CC-FD0D36BED21B}" dt="2025-04-14T20:13:07.109" v="61"/>
        <pc:sldMkLst>
          <pc:docMk/>
          <pc:sldMk cId="212005029" sldId="278"/>
        </pc:sldMkLst>
        <pc:spChg chg="mod">
          <ac:chgData name="Maria Koczorowska" userId="S::maria.koczorowska@uczen.zsk.poznan.pl::6c436942-135c-4e79-9428-a69a3e7b7f40" providerId="AD" clId="Web-{2FCA1F9B-A2EF-4B66-E8CC-FD0D36BED21B}" dt="2025-04-14T20:13:07.015" v="60" actId="20577"/>
          <ac:spMkLst>
            <pc:docMk/>
            <pc:sldMk cId="212005029" sldId="278"/>
            <ac:spMk id="3" creationId="{B40852D1-5A31-9D1C-BD0C-C6E788C98241}"/>
          </ac:spMkLst>
        </pc:spChg>
      </pc:sldChg>
      <pc:sldChg chg="modSp add replId">
        <pc:chgData name="Maria Koczorowska" userId="S::maria.koczorowska@uczen.zsk.poznan.pl::6c436942-135c-4e79-9428-a69a3e7b7f40" providerId="AD" clId="Web-{2FCA1F9B-A2EF-4B66-E8CC-FD0D36BED21B}" dt="2025-04-14T20:30:39.080" v="275" actId="20577"/>
        <pc:sldMkLst>
          <pc:docMk/>
          <pc:sldMk cId="2664384984" sldId="282"/>
        </pc:sldMkLst>
        <pc:spChg chg="mod">
          <ac:chgData name="Maria Koczorowska" userId="S::maria.koczorowska@uczen.zsk.poznan.pl::6c436942-135c-4e79-9428-a69a3e7b7f40" providerId="AD" clId="Web-{2FCA1F9B-A2EF-4B66-E8CC-FD0D36BED21B}" dt="2025-04-14T20:14:41.862" v="74" actId="20577"/>
          <ac:spMkLst>
            <pc:docMk/>
            <pc:sldMk cId="2664384984" sldId="282"/>
            <ac:spMk id="2" creationId="{8FCFCFF8-EE50-9115-F62F-D31A44C10BC3}"/>
          </ac:spMkLst>
        </pc:spChg>
        <pc:spChg chg="mod">
          <ac:chgData name="Maria Koczorowska" userId="S::maria.koczorowska@uczen.zsk.poznan.pl::6c436942-135c-4e79-9428-a69a3e7b7f40" providerId="AD" clId="Web-{2FCA1F9B-A2EF-4B66-E8CC-FD0D36BED21B}" dt="2025-04-14T20:30:39.080" v="275" actId="20577"/>
          <ac:spMkLst>
            <pc:docMk/>
            <pc:sldMk cId="2664384984" sldId="282"/>
            <ac:spMk id="3" creationId="{4340AF9E-FA4E-887C-1874-093C5B82A16D}"/>
          </ac:spMkLst>
        </pc:spChg>
      </pc:sldChg>
      <pc:sldChg chg="new del">
        <pc:chgData name="Maria Koczorowska" userId="S::maria.koczorowska@uczen.zsk.poznan.pl::6c436942-135c-4e79-9428-a69a3e7b7f40" providerId="AD" clId="Web-{2FCA1F9B-A2EF-4B66-E8CC-FD0D36BED21B}" dt="2025-04-14T20:32:24.099" v="286"/>
        <pc:sldMkLst>
          <pc:docMk/>
          <pc:sldMk cId="1112813261" sldId="287"/>
        </pc:sldMkLst>
      </pc:sldChg>
      <pc:sldChg chg="new del">
        <pc:chgData name="Maria Koczorowska" userId="S::maria.koczorowska@uczen.zsk.poznan.pl::6c436942-135c-4e79-9428-a69a3e7b7f40" providerId="AD" clId="Web-{2FCA1F9B-A2EF-4B66-E8CC-FD0D36BED21B}" dt="2025-04-14T20:32:09.411" v="284"/>
        <pc:sldMkLst>
          <pc:docMk/>
          <pc:sldMk cId="2021735446" sldId="287"/>
        </pc:sldMkLst>
      </pc:sldChg>
      <pc:sldChg chg="addSp delSp modSp new ord">
        <pc:chgData name="Maria Koczorowska" userId="S::maria.koczorowska@uczen.zsk.poznan.pl::6c436942-135c-4e79-9428-a69a3e7b7f40" providerId="AD" clId="Web-{2FCA1F9B-A2EF-4B66-E8CC-FD0D36BED21B}" dt="2025-04-14T20:43:30.215" v="700"/>
        <pc:sldMkLst>
          <pc:docMk/>
          <pc:sldMk cId="2206179432" sldId="287"/>
        </pc:sldMkLst>
        <pc:spChg chg="mod">
          <ac:chgData name="Maria Koczorowska" userId="S::maria.koczorowska@uczen.zsk.poznan.pl::6c436942-135c-4e79-9428-a69a3e7b7f40" providerId="AD" clId="Web-{2FCA1F9B-A2EF-4B66-E8CC-FD0D36BED21B}" dt="2025-04-14T20:34:58.151" v="410" actId="20577"/>
          <ac:spMkLst>
            <pc:docMk/>
            <pc:sldMk cId="2206179432" sldId="287"/>
            <ac:spMk id="2" creationId="{DD0291E3-6765-F59C-F652-C770B17973B4}"/>
          </ac:spMkLst>
        </pc:spChg>
        <pc:spChg chg="del">
          <ac:chgData name="Maria Koczorowska" userId="S::maria.koczorowska@uczen.zsk.poznan.pl::6c436942-135c-4e79-9428-a69a3e7b7f40" providerId="AD" clId="Web-{2FCA1F9B-A2EF-4B66-E8CC-FD0D36BED21B}" dt="2025-04-14T20:35:10.558" v="411"/>
          <ac:spMkLst>
            <pc:docMk/>
            <pc:sldMk cId="2206179432" sldId="287"/>
            <ac:spMk id="3" creationId="{A6183B25-5B81-B684-8239-087D492ED0C0}"/>
          </ac:spMkLst>
        </pc:spChg>
        <pc:graphicFrameChg chg="add mod ord modGraphic">
          <ac:chgData name="Maria Koczorowska" userId="S::maria.koczorowska@uczen.zsk.poznan.pl::6c436942-135c-4e79-9428-a69a3e7b7f40" providerId="AD" clId="Web-{2FCA1F9B-A2EF-4B66-E8CC-FD0D36BED21B}" dt="2025-04-14T20:43:30.215" v="700"/>
          <ac:graphicFrameMkLst>
            <pc:docMk/>
            <pc:sldMk cId="2206179432" sldId="287"/>
            <ac:graphicFrameMk id="8" creationId="{18E0CDD3-1F40-3F75-DB08-1EA29A3F34FA}"/>
          </ac:graphicFrameMkLst>
        </pc:graphicFrameChg>
      </pc:sldChg>
      <pc:sldChg chg="addSp delSp modSp new del">
        <pc:chgData name="Maria Koczorowska" userId="S::maria.koczorowska@uczen.zsk.poznan.pl::6c436942-135c-4e79-9428-a69a3e7b7f40" providerId="AD" clId="Web-{2FCA1F9B-A2EF-4B66-E8CC-FD0D36BED21B}" dt="2025-04-14T20:34:34.932" v="405"/>
        <pc:sldMkLst>
          <pc:docMk/>
          <pc:sldMk cId="3306280889" sldId="287"/>
        </pc:sldMkLst>
        <pc:graphicFrameChg chg="add del mod modGraphic">
          <ac:chgData name="Maria Koczorowska" userId="S::maria.koczorowska@uczen.zsk.poznan.pl::6c436942-135c-4e79-9428-a69a3e7b7f40" providerId="AD" clId="Web-{2FCA1F9B-A2EF-4B66-E8CC-FD0D36BED21B}" dt="2025-04-14T20:34:18.697" v="404"/>
          <ac:graphicFrameMkLst>
            <pc:docMk/>
            <pc:sldMk cId="3306280889" sldId="287"/>
            <ac:graphicFrameMk id="6" creationId="{89129946-9505-7F46-ABB6-CC341D93E9E4}"/>
          </ac:graphicFrameMkLst>
        </pc:graphicFrameChg>
      </pc:sldChg>
      <pc:sldChg chg="add del replId">
        <pc:chgData name="Maria Koczorowska" userId="S::maria.koczorowska@uczen.zsk.poznan.pl::6c436942-135c-4e79-9428-a69a3e7b7f40" providerId="AD" clId="Web-{2FCA1F9B-A2EF-4B66-E8CC-FD0D36BED21B}" dt="2025-04-14T20:34:36.104" v="406"/>
        <pc:sldMkLst>
          <pc:docMk/>
          <pc:sldMk cId="412392319" sldId="288"/>
        </pc:sldMkLst>
      </pc:sldChg>
      <pc:sldChg chg="addSp delSp modSp new">
        <pc:chgData name="Maria Koczorowska" userId="S::maria.koczorowska@uczen.zsk.poznan.pl::6c436942-135c-4e79-9428-a69a3e7b7f40" providerId="AD" clId="Web-{2FCA1F9B-A2EF-4B66-E8CC-FD0D36BED21B}" dt="2025-04-14T20:42:53.979" v="696"/>
        <pc:sldMkLst>
          <pc:docMk/>
          <pc:sldMk cId="385367974" sldId="289"/>
        </pc:sldMkLst>
        <pc:spChg chg="mod">
          <ac:chgData name="Maria Koczorowska" userId="S::maria.koczorowska@uczen.zsk.poznan.pl::6c436942-135c-4e79-9428-a69a3e7b7f40" providerId="AD" clId="Web-{2FCA1F9B-A2EF-4B66-E8CC-FD0D36BED21B}" dt="2025-04-14T20:38:32.549" v="483" actId="20577"/>
          <ac:spMkLst>
            <pc:docMk/>
            <pc:sldMk cId="385367974" sldId="289"/>
            <ac:spMk id="2" creationId="{C2F922A5-A3A3-47AF-5C51-DD00FA65E648}"/>
          </ac:spMkLst>
        </pc:spChg>
        <pc:spChg chg="del">
          <ac:chgData name="Maria Koczorowska" userId="S::maria.koczorowska@uczen.zsk.poznan.pl::6c436942-135c-4e79-9428-a69a3e7b7f40" providerId="AD" clId="Web-{2FCA1F9B-A2EF-4B66-E8CC-FD0D36BED21B}" dt="2025-04-14T20:38:33.580" v="484"/>
          <ac:spMkLst>
            <pc:docMk/>
            <pc:sldMk cId="385367974" sldId="289"/>
            <ac:spMk id="3" creationId="{9CA9BC09-60B7-5E42-7151-CCDB931F0D30}"/>
          </ac:spMkLst>
        </pc:spChg>
        <pc:graphicFrameChg chg="add mod ord modGraphic">
          <ac:chgData name="Maria Koczorowska" userId="S::maria.koczorowska@uczen.zsk.poznan.pl::6c436942-135c-4e79-9428-a69a3e7b7f40" providerId="AD" clId="Web-{2FCA1F9B-A2EF-4B66-E8CC-FD0D36BED21B}" dt="2025-04-14T20:42:53.979" v="696"/>
          <ac:graphicFrameMkLst>
            <pc:docMk/>
            <pc:sldMk cId="385367974" sldId="289"/>
            <ac:graphicFrameMk id="8" creationId="{02FC5E11-3301-03D8-5F4F-F52A69541C9F}"/>
          </ac:graphicFrameMkLst>
        </pc:graphicFrameChg>
      </pc:sldChg>
      <pc:sldChg chg="addSp delSp modSp new">
        <pc:chgData name="Maria Koczorowska" userId="S::maria.koczorowska@uczen.zsk.poznan.pl::6c436942-135c-4e79-9428-a69a3e7b7f40" providerId="AD" clId="Web-{2FCA1F9B-A2EF-4B66-E8CC-FD0D36BED21B}" dt="2025-04-14T20:44:32.764" v="701"/>
        <pc:sldMkLst>
          <pc:docMk/>
          <pc:sldMk cId="563691729" sldId="290"/>
        </pc:sldMkLst>
        <pc:spChg chg="del">
          <ac:chgData name="Maria Koczorowska" userId="S::maria.koczorowska@uczen.zsk.poznan.pl::6c436942-135c-4e79-9428-a69a3e7b7f40" providerId="AD" clId="Web-{2FCA1F9B-A2EF-4B66-E8CC-FD0D36BED21B}" dt="2025-04-14T20:40:19.849" v="556"/>
          <ac:spMkLst>
            <pc:docMk/>
            <pc:sldMk cId="563691729" sldId="290"/>
            <ac:spMk id="3" creationId="{F92337C1-9F12-7B2A-7170-C5F1B17B97D0}"/>
          </ac:spMkLst>
        </pc:spChg>
        <pc:graphicFrameChg chg="add mod ord modGraphic">
          <ac:chgData name="Maria Koczorowska" userId="S::maria.koczorowska@uczen.zsk.poznan.pl::6c436942-135c-4e79-9428-a69a3e7b7f40" providerId="AD" clId="Web-{2FCA1F9B-A2EF-4B66-E8CC-FD0D36BED21B}" dt="2025-04-14T20:44:32.764" v="701"/>
          <ac:graphicFrameMkLst>
            <pc:docMk/>
            <pc:sldMk cId="563691729" sldId="290"/>
            <ac:graphicFrameMk id="8" creationId="{BB448604-A54F-1271-244E-E84677FD98C0}"/>
          </ac:graphicFrameMkLst>
        </pc:graphicFrameChg>
      </pc:sldChg>
      <pc:sldChg chg="new del">
        <pc:chgData name="Maria Koczorowska" userId="S::maria.koczorowska@uczen.zsk.poznan.pl::6c436942-135c-4e79-9428-a69a3e7b7f40" providerId="AD" clId="Web-{2FCA1F9B-A2EF-4B66-E8CC-FD0D36BED21B}" dt="2025-04-14T20:40:06.895" v="554"/>
        <pc:sldMkLst>
          <pc:docMk/>
          <pc:sldMk cId="705769861" sldId="290"/>
        </pc:sldMkLst>
      </pc:sldChg>
      <pc:sldChg chg="addSp delSp modSp add del replId">
        <pc:chgData name="Maria Koczorowska" userId="S::maria.koczorowska@uczen.zsk.poznan.pl::6c436942-135c-4e79-9428-a69a3e7b7f40" providerId="AD" clId="Web-{2FCA1F9B-A2EF-4B66-E8CC-FD0D36BED21B}" dt="2025-04-14T20:39:46.332" v="550"/>
        <pc:sldMkLst>
          <pc:docMk/>
          <pc:sldMk cId="3328571193" sldId="290"/>
        </pc:sldMkLst>
        <pc:spChg chg="mod">
          <ac:chgData name="Maria Koczorowska" userId="S::maria.koczorowska@uczen.zsk.poznan.pl::6c436942-135c-4e79-9428-a69a3e7b7f40" providerId="AD" clId="Web-{2FCA1F9B-A2EF-4B66-E8CC-FD0D36BED21B}" dt="2025-04-14T20:39:04.706" v="517" actId="20577"/>
          <ac:spMkLst>
            <pc:docMk/>
            <pc:sldMk cId="3328571193" sldId="290"/>
            <ac:spMk id="2" creationId="{8CDDA7D3-297B-05E5-4B58-4A12435B758C}"/>
          </ac:spMkLst>
        </pc:spChg>
        <pc:graphicFrameChg chg="add del mod modGraphic">
          <ac:chgData name="Maria Koczorowska" userId="S::maria.koczorowska@uczen.zsk.poznan.pl::6c436942-135c-4e79-9428-a69a3e7b7f40" providerId="AD" clId="Web-{2FCA1F9B-A2EF-4B66-E8CC-FD0D36BED21B}" dt="2025-04-14T20:39:36.926" v="549"/>
          <ac:graphicFrameMkLst>
            <pc:docMk/>
            <pc:sldMk cId="3328571193" sldId="290"/>
            <ac:graphicFrameMk id="7" creationId="{92FF132F-8046-FA0B-29E5-F8FAB10FF5FC}"/>
          </ac:graphicFrameMkLst>
        </pc:graphicFrameChg>
      </pc:sldChg>
      <pc:sldChg chg="add del">
        <pc:chgData name="Maria Koczorowska" userId="S::maria.koczorowska@uczen.zsk.poznan.pl::6c436942-135c-4e79-9428-a69a3e7b7f40" providerId="AD" clId="Web-{2FCA1F9B-A2EF-4B66-E8CC-FD0D36BED21B}" dt="2025-04-14T20:40:03.723" v="553"/>
        <pc:sldMkLst>
          <pc:docMk/>
          <pc:sldMk cId="3328571193" sldId="29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FigureOut">
              <a:rPr lang="en-US" dirty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28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FigureOut">
              <a:rPr lang="en-US" dirty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6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FigureOut">
              <a:rPr lang="en-US" dirty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0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FigureOut">
              <a:rPr lang="en-US" dirty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46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FigureOut">
              <a:rPr lang="en-US" dirty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8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FigureOut">
              <a:rPr lang="en-US" dirty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72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FigureOut">
              <a:rPr lang="en-US" dirty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7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FigureOut">
              <a:rPr lang="en-US" dirty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5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FigureOut">
              <a:rPr lang="en-US" dirty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0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FigureOut">
              <a:rPr lang="en-US" dirty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1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FigureOut">
              <a:rPr lang="en-US" dirty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7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FigureOut">
              <a:rPr lang="en-US" dirty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601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528">
          <p15:clr>
            <a:srgbClr val="F26B43"/>
          </p15:clr>
        </p15:guide>
        <p15:guide id="19" orient="horz" pos="2160">
          <p15:clr>
            <a:srgbClr val="F26B43"/>
          </p15:clr>
        </p15:guide>
        <p15:guide id="20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7705706" y="1421788"/>
            <a:ext cx="4589349" cy="31011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6000"/>
              <a:t>Seniorek</a:t>
            </a:r>
            <a:br>
              <a:rPr lang="pl-PL" sz="4400"/>
            </a:br>
            <a:r>
              <a:rPr lang="pl-PL" sz="2000"/>
              <a:t>Aplikacja dla opiekunów osób starszych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7709417" y="4524046"/>
            <a:ext cx="4314010" cy="1319951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l-PL" b="1"/>
              <a:t>Filip Kasperski</a:t>
            </a:r>
          </a:p>
          <a:p>
            <a:pPr>
              <a:lnSpc>
                <a:spcPct val="100000"/>
              </a:lnSpc>
            </a:pPr>
            <a:r>
              <a:rPr lang="pl-PL" b="1"/>
              <a:t>Maria Koczorowska</a:t>
            </a:r>
          </a:p>
          <a:p>
            <a:pPr algn="l">
              <a:lnSpc>
                <a:spcPct val="100000"/>
              </a:lnSpc>
            </a:pPr>
            <a:r>
              <a:rPr lang="pl-PL" b="1"/>
              <a:t>Jakub Owczarzak</a:t>
            </a: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277002AF-2040-FFF1-AA3F-91193DCC3A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362" r="8806" b="-1"/>
          <a:stretch/>
        </p:blipFill>
        <p:spPr>
          <a:xfrm>
            <a:off x="2" y="10"/>
            <a:ext cx="73677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959EC8-297D-9A1E-65DF-36CA6CFDF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033" y="745440"/>
            <a:ext cx="11402075" cy="52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/>
              <a:t>Metoda 5 </a:t>
            </a:r>
            <a:r>
              <a:rPr lang="pl-PL" err="1"/>
              <a:t>Whys</a:t>
            </a:r>
            <a:r>
              <a:rPr lang="pl-PL"/>
              <a:t>?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7DF088B-0DA1-C1EF-FA86-5D2E6DECC1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A839731-B39C-2723-7664-F4E23D14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0E3E0-4483-4778-B2CB-AF3E8E9A7131}" type="datetime1">
              <a:t>4/14/2025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0822AC1-6FFB-B716-ADA4-96598523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9F01619-4499-F526-014E-D6E8E8F7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01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B6D2D-1640-B250-1375-8F37195B4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1CFF10-3A9A-AD84-20DC-09B9DD2C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  <a:latin typeface="Neue Haas Grotesk Text Pro"/>
              </a:rPr>
              <a:t>Dlaczego użytkownicy napotykają na ten problem?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185D4F9-0D55-BC85-F9F9-CB9CC4653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sz="2800">
                <a:solidFill>
                  <a:srgbClr val="FFFFFF"/>
                </a:solidFill>
                <a:latin typeface="Neue Haas Grotesk Text Pro"/>
                <a:ea typeface="Calibri"/>
                <a:cs typeface="Calibri"/>
              </a:rPr>
              <a:t>Ponieważ brakuje docenienia osób opiekujących się seniorami oraz zajęcie to uchodzi za mało prestiżowe.</a:t>
            </a:r>
          </a:p>
          <a:p>
            <a:endParaRPr lang="pl-PL" sz="2800">
              <a:solidFill>
                <a:srgbClr val="FFFFFF"/>
              </a:solidFill>
              <a:latin typeface="Neue Haas Grotesk Text Pro"/>
              <a:ea typeface="Calibri"/>
              <a:cs typeface="Calibri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C006ECF-F9D8-595B-E599-CA39339C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C62F-D6B2-41A5-B163-A6B6824DDD9F}" type="datetime1">
              <a:t>4/14/2025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82C87F0-3DFB-A276-4FE5-D84445EBE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8D46FD5-C905-C98B-C4B3-A5D44E14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75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4BF66-4BE0-AFC9-00FC-C74E8897C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B085CF-96A0-5BC7-B2F0-24EF7E6D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  <a:latin typeface="Neue Haas Grotesk Text Pro"/>
              </a:rPr>
              <a:t>Dlaczego?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B5581DD-EE85-A726-CF01-95844266C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sz="2800">
                <a:solidFill>
                  <a:srgbClr val="FFFFFF"/>
                </a:solidFill>
                <a:latin typeface="Neue Haas Grotesk Text Pro"/>
                <a:ea typeface="Calibri"/>
                <a:cs typeface="Calibri"/>
              </a:rPr>
              <a:t>Ponieważ opieka nad seniorem jest słabo płatna oraz często opiekunowie którzy zajmują się członkiem rodziny muszą to robić z przymusu, ponieważ brakuje profesjonalistów oraz miejsc w domach seniora.</a:t>
            </a:r>
            <a:endParaRPr lang="pl-PL"/>
          </a:p>
          <a:p>
            <a:endParaRPr lang="pl-PL" sz="2800">
              <a:solidFill>
                <a:srgbClr val="FFFFFF"/>
              </a:solidFill>
              <a:latin typeface="Neue Haas Grotesk Text Pro"/>
              <a:ea typeface="Calibri"/>
              <a:cs typeface="Calibri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0DF83E4-954E-C9E3-11D8-7A076C12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C62F-D6B2-41A5-B163-A6B6824DDD9F}" type="datetime1">
              <a:t>4/14/2025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01D90BE-7D54-8E61-621C-7104C8EF7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CB7F039-431E-568A-53E0-D2A8750F9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02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7ED47-B55D-ADA6-0F97-0561EEB76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82F644-E52D-E930-4BB7-772F0327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  <a:latin typeface="Neue Haas Grotesk Text Pro"/>
              </a:rPr>
              <a:t>Dlaczego?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40852D1-5A31-9D1C-BD0C-C6E788C98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sz="2800">
                <a:solidFill>
                  <a:srgbClr val="FFFFFF"/>
                </a:solidFill>
                <a:latin typeface="Neue Haas Grotesk Text Pro"/>
                <a:ea typeface="Calibri"/>
                <a:cs typeface="Calibri"/>
              </a:rPr>
              <a:t>Ponieważ system opieki nad seniorami jest niedofinansowany, a brak centralnej bazy informacji o seniorach i opiekunach sprawia, że trudno jest organizować opiekę efektywnie.</a:t>
            </a:r>
            <a:endParaRPr lang="pl-PL">
              <a:solidFill>
                <a:srgbClr val="FFFFFF"/>
              </a:solidFill>
              <a:latin typeface="Neue Haas Grotesk Text Pro"/>
            </a:endParaRPr>
          </a:p>
          <a:p>
            <a:endParaRPr lang="pl-PL" sz="2800">
              <a:solidFill>
                <a:srgbClr val="FFFFFF"/>
              </a:solidFill>
              <a:latin typeface="Neue Haas Grotesk Text Pro"/>
              <a:ea typeface="Calibri"/>
              <a:cs typeface="Calibri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9181898-E0C0-F578-9CBA-D15965CFE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C62F-D6B2-41A5-B163-A6B6824DDD9F}" type="datetime1">
              <a:t>4/14/2025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53387F1-A8A9-F7AF-6549-AE9CA8183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3B569F2-98D1-DB47-3A10-9B9CBE92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5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B062E-9F28-C6AC-C957-074E490C0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1038BE-6596-042C-CFB8-02BA17A2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  <a:latin typeface="Neue Haas Grotesk Text Pro"/>
              </a:rPr>
              <a:t>Dlaczego?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01B84A-BB14-F199-314A-44DFED02F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sz="2800">
                <a:solidFill>
                  <a:srgbClr val="FFFFFF"/>
                </a:solidFill>
                <a:latin typeface="Neue Haas Grotesk Text Pro"/>
                <a:ea typeface="Calibri"/>
                <a:cs typeface="Calibri"/>
              </a:rPr>
              <a:t>Ponieważ brakuje nowoczesnych rozwiązań technologicznych wspierających opiekunów w codziennej pracy oraz ułatwiających znalezienie odpowiednich specjalistów.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D2095C8-0059-8D22-D568-CF75CE5F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C62F-D6B2-41A5-B163-A6B6824DDD9F}" type="datetime1">
              <a:t>4/14/2025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27E7086-3326-827B-3F11-B103D220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E6BF319-158E-A51B-8FA2-59B03C74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83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93E5C-79A1-11C6-7A00-74052BAF0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D56DEE-FBD3-876E-BA26-5FF4E8AAA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  <a:latin typeface="Neue Haas Grotesk Text Pro"/>
              </a:rPr>
              <a:t>Dlaczego?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6EA415-18FC-A5FE-682C-439D2E9B3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sz="2800">
                <a:solidFill>
                  <a:srgbClr val="FFFFFF"/>
                </a:solidFill>
                <a:latin typeface="Neue Haas Grotesk Text Pro"/>
                <a:ea typeface="Calibri"/>
                <a:cs typeface="Calibri"/>
              </a:rPr>
              <a:t>Ponieważ bez odpowiednich narzędzi organizacyjnych i wsparcia zarówno zawodowi opiekunowie, jak i rodziny seniorów pozostają bez wystarczającej pomocy, co prowadzi do frustracji, wypalenia zawodowego i problemów zdrowotnych u seniorów.</a:t>
            </a:r>
          </a:p>
          <a:p>
            <a:endParaRPr lang="pl-PL" sz="2800">
              <a:solidFill>
                <a:srgbClr val="FFFFFF"/>
              </a:solidFill>
              <a:latin typeface="Neue Haas Grotesk Text Pro"/>
              <a:ea typeface="Calibri"/>
              <a:cs typeface="Calibri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C16832B-54EB-F08E-F44D-B0781787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C62F-D6B2-41A5-B163-A6B6824DDD9F}" type="datetime1">
              <a:t>4/14/2025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C0D084C-97DE-A454-72B9-F6CDBA3D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5C692E5-9A4B-4C75-C4EC-63E9856B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10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458CA-2460-ED9D-DA41-744552527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CFCFF8-EE50-9115-F62F-D31A44C10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  <a:latin typeface="Neue Haas Grotesk Text Pro"/>
              </a:rPr>
              <a:t>Wniosek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340AF9E-FA4E-887C-1874-093C5B82A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l-PL" sz="20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Obecny system opieki nad seniorami jest niedostatecznie wspierany technologicznie, co utrudnia zarówno organizację pracy zawodowych opiekunów, jak i codzienną pomoc rodzinom opiekującym się seniorami.</a:t>
            </a:r>
            <a:endParaRPr lang="pl-PL" sz="200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r>
              <a:rPr lang="pl-PL" sz="20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Główne przyczyny problemu:</a:t>
            </a:r>
            <a:endParaRPr lang="pl-PL" sz="200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pl-PL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 - Brak docenienia i niskie wynagrodzenie opiekunów.</a:t>
            </a:r>
          </a:p>
          <a:p>
            <a:pPr marL="0" indent="0">
              <a:buNone/>
            </a:pPr>
            <a:r>
              <a:rPr lang="pl-PL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 - Niedobór profesjonalistów oraz miejsc w domach seniora.</a:t>
            </a:r>
          </a:p>
          <a:p>
            <a:pPr marL="0" indent="0">
              <a:buNone/>
            </a:pPr>
            <a:r>
              <a:rPr lang="pl-PL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 - Brak centralnej bazy informacji o seniorach i opiekunach.</a:t>
            </a:r>
          </a:p>
          <a:p>
            <a:pPr marL="0" indent="0">
              <a:buNone/>
            </a:pPr>
            <a:r>
              <a:rPr lang="pl-PL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 - Niedostateczne wsparcie technologiczne dla organizacji pracy opiekunów.</a:t>
            </a:r>
          </a:p>
          <a:p>
            <a:pPr marL="0" indent="0">
              <a:buNone/>
            </a:pPr>
            <a:r>
              <a:rPr lang="pl-PL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 - Wysokie ryzyko wypalenia zawodowego oraz brak pomocy dla opiekunów rodzinnych.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D06B495-76C2-0E4F-D166-4CF7506F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C62F-D6B2-41A5-B163-A6B6824DDD9F}" type="datetime1">
              <a:t>4/14/2025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A9A0D82-8E42-84AE-24BB-38355711A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E10F7C3-6C7B-F6E6-1F23-AC64A8493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84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A87E09-77FB-64A9-31C8-670BC577C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5400"/>
              <a:t>Nasze pomysły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3E5576-4D4D-E4EC-E960-C7F6D23A5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sz="3200"/>
              <a:t>Burzę mózgów z pomysłami zrobiliśmy w </a:t>
            </a:r>
            <a:r>
              <a:rPr lang="pl-PL" sz="3200" err="1"/>
              <a:t>FigJamie</a:t>
            </a:r>
            <a:endParaRPr lang="pl-PL" sz="3200"/>
          </a:p>
        </p:txBody>
      </p:sp>
    </p:spTree>
    <p:extLst>
      <p:ext uri="{BB962C8B-B14F-4D97-AF65-F5344CB8AC3E}">
        <p14:creationId xmlns:p14="http://schemas.microsoft.com/office/powerpoint/2010/main" val="3045162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FBD9E4-B224-35A6-D4D5-34290F75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" name="Symbol zastępczy zawartości 6" descr="Obraz zawierający tekst, zrzut ekranu, Czcionka, Prostokąt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5CECE0B4-E9AF-86BC-3893-7B65943E7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6118" y="1491"/>
            <a:ext cx="8807675" cy="6860306"/>
          </a:xfrm>
        </p:spPr>
      </p:pic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2B398C-B77C-9201-088E-532419AB3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70E9-516E-432E-8760-17691BF3BAA1}" type="datetime1">
              <a:t>4/14/2025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AEE66B7-5C4A-B88F-905A-49E170655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620D1FC-22F6-F944-1071-14722BBEB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04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A620E5-043B-F5B4-D376-57B542B3D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" name="Symbol zastępczy zawartości 6" descr="Obraz zawierający tekst, zrzut ekranu, Czcionka, design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9D829F13-923C-F464-F624-45243E1B9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3316" y="1491"/>
            <a:ext cx="9453276" cy="6860306"/>
          </a:xfrm>
        </p:spPr>
      </p:pic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1FD197A-8E46-6E00-02A1-DB510C493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A23AE-E30B-473B-92DB-AEA006D8CECE}" type="datetime1">
              <a:t>4/14/2025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D7D2BCB-F201-685F-C89B-F274F0093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E3E335E-500B-489E-2686-7B8C5572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F58B49-2005-4721-76D3-587327BF9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Research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00D1875-3598-A551-BFC8-629CE4D67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sz="2000"/>
              <a:t>Podczas </a:t>
            </a:r>
            <a:r>
              <a:rPr lang="pl-PL" sz="2000" err="1"/>
              <a:t>researchu</a:t>
            </a:r>
            <a:r>
              <a:rPr lang="pl-PL" sz="2000"/>
              <a:t> zwróciliśmy uwagę na poszczególne czynniki: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l-PL" sz="2000" b="1">
                <a:latin typeface="Verdana Pro"/>
              </a:rPr>
              <a:t>Demografia i Liczba Osób Starszych w Polsce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l-PL" sz="2000" b="1">
                <a:latin typeface="Verdana Pro"/>
              </a:rPr>
              <a:t>Rodzaje opiekunów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l-PL" sz="2000" b="1">
                <a:latin typeface="Verdana Pro"/>
              </a:rPr>
              <a:t>Wyzwania i problemy opiekunów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l-PL" sz="2000" b="1">
                <a:latin typeface="Verdana Pro"/>
              </a:rPr>
              <a:t>Potrzeby i motywacje opiekunów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l-PL" sz="2000" b="1">
                <a:latin typeface="Verdana Pro"/>
              </a:rPr>
              <a:t>Dostępne formy wsparcia</a:t>
            </a:r>
          </a:p>
        </p:txBody>
      </p:sp>
      <p:pic>
        <p:nvPicPr>
          <p:cNvPr id="4" name="Obraz 3" descr="What Research Psychologists Do – Association for Psychological Science – APS">
            <a:extLst>
              <a:ext uri="{FF2B5EF4-FFF2-40B4-BE49-F238E27FC236}">
                <a16:creationId xmlns:a16="http://schemas.microsoft.com/office/drawing/2014/main" id="{1F86AB24-0EB9-5F5E-1658-E1C593337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522" y="3257758"/>
            <a:ext cx="5206652" cy="35992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37161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1FE688-2675-CA62-3C4D-9AB7050F7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" name="Symbol zastępczy zawartości 6" descr="Obraz zawierający tekst, zrzut ekranu, Czcionka, design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1E40900B-9935-7D02-8BEA-CFC97D6BC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222" y="1490"/>
            <a:ext cx="8313665" cy="7033928"/>
          </a:xfrm>
        </p:spPr>
      </p:pic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9FD3887-2666-E6D9-CB1D-E45C2440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956F-C2DC-4FE5-907A-DE66097C7622}" type="datetime1">
              <a:t>4/14/2025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3D1F12E-0B79-162F-EA7D-5C1A3519C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338E74F-5849-FE3C-F551-09103F6A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8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48CF4C-C867-C1EF-F800-5086F8B2C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23" y="620202"/>
            <a:ext cx="11519329" cy="55574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5400"/>
              <a:t>Projekt w Figmie</a:t>
            </a:r>
          </a:p>
        </p:txBody>
      </p:sp>
    </p:spTree>
    <p:extLst>
      <p:ext uri="{BB962C8B-B14F-4D97-AF65-F5344CB8AC3E}">
        <p14:creationId xmlns:p14="http://schemas.microsoft.com/office/powerpoint/2010/main" val="3490359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ymbol zastępczy zawartości 6" descr="Obraz zawierający tekst, Ludzka twarz, zrzut ekranu, Strona internetow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8F7CE96C-DD91-BBB3-44AA-B542866CB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057" y="-8156"/>
            <a:ext cx="3227087" cy="6850661"/>
          </a:xfrm>
        </p:spPr>
      </p:pic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577ECD6-9B99-2275-DA04-60E53099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189D-634B-45A2-97A1-6AA1BFB58A95}" type="datetime1">
              <a:t>4/14/2025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3679E5-53BC-2E75-DC0D-0A7C1DDE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67839" y="6415115"/>
            <a:ext cx="4059936" cy="365125"/>
          </a:xfrm>
        </p:spPr>
        <p:txBody>
          <a:bodyPr/>
          <a:lstStyle/>
          <a:p>
            <a:pPr algn="ctr"/>
            <a:r>
              <a:rPr lang="en-US"/>
              <a:t>
              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27C2377-85AA-E90A-CEDB-8B9D44CC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7774" y="6416170"/>
            <a:ext cx="429768" cy="365125"/>
          </a:xfrm>
        </p:spPr>
        <p:txBody>
          <a:bodyPr/>
          <a:lstStyle/>
          <a:p>
            <a:pPr algn="ctr"/>
            <a:fld id="{F2F3F5F6-9B43-43C8-8BDC-3821C2CCF048}" type="slidenum">
              <a:rPr lang="en-US" dirty="0"/>
              <a:t>22</a:t>
            </a:fld>
            <a:endParaRPr lang="en-US"/>
          </a:p>
        </p:txBody>
      </p:sp>
      <p:pic>
        <p:nvPicPr>
          <p:cNvPr id="8" name="Obraz 7" descr="Obraz zawierający tekst, zrzut ekranu, design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A54D6B75-BFA4-ADB7-D182-90520A751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102" y="-9646"/>
            <a:ext cx="3174227" cy="6848355"/>
          </a:xfrm>
          <a:prstGeom prst="rect">
            <a:avLst/>
          </a:prstGeom>
        </p:spPr>
      </p:pic>
      <p:pic>
        <p:nvPicPr>
          <p:cNvPr id="9" name="Obraz 8" descr="Obraz zawierający tekst, zrzut ekranu, oprogramowanie, Czcionk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F3C90EE0-C48A-D5AD-182B-158F50CFA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205" y="-9646"/>
            <a:ext cx="3010829" cy="684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3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A18E696-5391-DB63-5E29-BB217010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7BE4-AEC0-425A-8165-3EA2C8D955B8}" type="datetime1">
              <a:t>4/14/2025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6414FA7-AC20-F8B9-ABD4-49236D41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B749877-9605-62EB-FCC1-BF1A065E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23</a:t>
            </a:fld>
            <a:endParaRPr lang="en-US"/>
          </a:p>
        </p:txBody>
      </p:sp>
      <p:pic>
        <p:nvPicPr>
          <p:cNvPr id="7" name="Obraz 6" descr="Obraz zawierający tekst, zrzut ekranu, kreskówka, ubrani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2D85BAE2-E2D0-8034-66C7-A55CCE9F3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78" y="0"/>
            <a:ext cx="3347484" cy="6858000"/>
          </a:xfrm>
          <a:prstGeom prst="rect">
            <a:avLst/>
          </a:prstGeom>
        </p:spPr>
      </p:pic>
      <p:pic>
        <p:nvPicPr>
          <p:cNvPr id="8" name="Obraz 7" descr="Obraz zawierający tekst, okulary, gogle, okulary/szklanki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BD4B9602-43C1-0566-5EC0-D92E2A07F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528" y="0"/>
            <a:ext cx="3589020" cy="6858000"/>
          </a:xfrm>
          <a:prstGeom prst="rect">
            <a:avLst/>
          </a:prstGeom>
        </p:spPr>
      </p:pic>
      <p:pic>
        <p:nvPicPr>
          <p:cNvPr id="9" name="Obraz 8" descr="Obraz zawierający tekst, zrzut ekranu, Czcionka, numer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8424A0E2-72FB-E854-2FB4-23D8A4D0D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297" y="0"/>
            <a:ext cx="31561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25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C9DCDE8-96D0-06FF-4461-2144D2192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B4AA-DF3E-4B10-8458-21553332BF62}" type="datetime1">
              <a:t>4/14/2025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B145ED5-8FCB-01F4-8706-665BE4DA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7D0DD96-BCA2-1DA3-0C5F-CE9B0B0BA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24</a:t>
            </a:fld>
            <a:endParaRPr lang="en-US"/>
          </a:p>
        </p:txBody>
      </p:sp>
      <p:pic>
        <p:nvPicPr>
          <p:cNvPr id="7" name="Obraz 6" descr="Obraz zawierający tekst, elektronika, zrzut ekranu, Strona internetow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ADBDC702-CD75-1361-86B5-32CD992D2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097" y="0"/>
            <a:ext cx="3211020" cy="6858000"/>
          </a:xfrm>
          <a:prstGeom prst="rect">
            <a:avLst/>
          </a:prstGeom>
        </p:spPr>
      </p:pic>
      <p:pic>
        <p:nvPicPr>
          <p:cNvPr id="8" name="Obraz 7" descr="Obraz zawierający tekst, zrzut ekranu, Czcionka, numer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398ECCDC-9347-146D-E0D5-C3143B229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925" y="0"/>
            <a:ext cx="32186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75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DA1964-F655-5803-FC75-B1F36821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02" y="620202"/>
            <a:ext cx="11616445" cy="55619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5400"/>
              <a:t>Analiza konkurencji</a:t>
            </a:r>
          </a:p>
        </p:txBody>
      </p:sp>
    </p:spTree>
    <p:extLst>
      <p:ext uri="{BB962C8B-B14F-4D97-AF65-F5344CB8AC3E}">
        <p14:creationId xmlns:p14="http://schemas.microsoft.com/office/powerpoint/2010/main" val="2108274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5EC4BB-14CB-29A4-CA0F-CE870139D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23" y="417644"/>
            <a:ext cx="9956747" cy="715363"/>
          </a:xfrm>
        </p:spPr>
        <p:txBody>
          <a:bodyPr/>
          <a:lstStyle/>
          <a:p>
            <a:r>
              <a:rPr lang="pl-PL" err="1"/>
              <a:t>SeniorApp</a:t>
            </a:r>
          </a:p>
        </p:txBody>
      </p:sp>
      <p:graphicFrame>
        <p:nvGraphicFramePr>
          <p:cNvPr id="9" name="Symbol zastępczy zawartości 8">
            <a:extLst>
              <a:ext uri="{FF2B5EF4-FFF2-40B4-BE49-F238E27FC236}">
                <a16:creationId xmlns:a16="http://schemas.microsoft.com/office/drawing/2014/main" id="{F7D81160-6BDE-8EA7-FD90-975C8686B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555842"/>
              </p:ext>
            </p:extLst>
          </p:nvPr>
        </p:nvGraphicFramePr>
        <p:xfrm>
          <a:off x="334963" y="1718259"/>
          <a:ext cx="11052803" cy="4642036"/>
        </p:xfrm>
        <a:graphic>
          <a:graphicData uri="http://schemas.openxmlformats.org/drawingml/2006/table">
            <a:tbl>
              <a:tblPr firstCol="1">
                <a:tableStyleId>{D113A9D2-9D6B-4929-AA2D-F23B5EE8CBE7}</a:tableStyleId>
              </a:tblPr>
              <a:tblGrid>
                <a:gridCol w="2233380">
                  <a:extLst>
                    <a:ext uri="{9D8B030D-6E8A-4147-A177-3AD203B41FA5}">
                      <a16:colId xmlns:a16="http://schemas.microsoft.com/office/drawing/2014/main" val="2653643698"/>
                    </a:ext>
                  </a:extLst>
                </a:gridCol>
                <a:gridCol w="1958888">
                  <a:extLst>
                    <a:ext uri="{9D8B030D-6E8A-4147-A177-3AD203B41FA5}">
                      <a16:colId xmlns:a16="http://schemas.microsoft.com/office/drawing/2014/main" val="2239253203"/>
                    </a:ext>
                  </a:extLst>
                </a:gridCol>
                <a:gridCol w="1962410">
                  <a:extLst>
                    <a:ext uri="{9D8B030D-6E8A-4147-A177-3AD203B41FA5}">
                      <a16:colId xmlns:a16="http://schemas.microsoft.com/office/drawing/2014/main" val="3406557726"/>
                    </a:ext>
                  </a:extLst>
                </a:gridCol>
                <a:gridCol w="1899780">
                  <a:extLst>
                    <a:ext uri="{9D8B030D-6E8A-4147-A177-3AD203B41FA5}">
                      <a16:colId xmlns:a16="http://schemas.microsoft.com/office/drawing/2014/main" val="1678528437"/>
                    </a:ext>
                  </a:extLst>
                </a:gridCol>
                <a:gridCol w="1477056">
                  <a:extLst>
                    <a:ext uri="{9D8B030D-6E8A-4147-A177-3AD203B41FA5}">
                      <a16:colId xmlns:a16="http://schemas.microsoft.com/office/drawing/2014/main" val="322593967"/>
                    </a:ext>
                  </a:extLst>
                </a:gridCol>
                <a:gridCol w="1521289">
                  <a:extLst>
                    <a:ext uri="{9D8B030D-6E8A-4147-A177-3AD203B41FA5}">
                      <a16:colId xmlns:a16="http://schemas.microsoft.com/office/drawing/2014/main" val="3520507292"/>
                    </a:ext>
                  </a:extLst>
                </a:gridCol>
              </a:tblGrid>
              <a:tr h="884106">
                <a:tc>
                  <a:txBody>
                    <a:bodyPr/>
                    <a:lstStyle/>
                    <a:p>
                      <a:pPr algn="l"/>
                      <a:r>
                        <a:rPr lang="pl-PL"/>
                        <a:t>Główne funkcje</a:t>
                      </a:r>
                    </a:p>
                  </a:txBody>
                  <a:tcPr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/>
                        <a:t>Zamawianie usług</a:t>
                      </a:r>
                    </a:p>
                  </a:txBody>
                  <a:tcPr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/>
                        <a:t>Zamawianie dostaw</a:t>
                      </a:r>
                    </a:p>
                  </a:txBody>
                  <a:tcPr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/>
                        <a:t>Zamawianie opiekuna</a:t>
                      </a:r>
                    </a:p>
                  </a:txBody>
                  <a:tcPr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/>
                        <a:t>Pomoc z komputerem</a:t>
                      </a:r>
                    </a:p>
                  </a:txBody>
                  <a:tcPr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/>
                        <a:t>Usługi lekarskie, e-recepta</a:t>
                      </a:r>
                    </a:p>
                  </a:txBody>
                  <a:tcPr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80474"/>
                  </a:ext>
                </a:extLst>
              </a:tr>
              <a:tr h="709808">
                <a:tc>
                  <a:txBody>
                    <a:bodyPr/>
                    <a:lstStyle/>
                    <a:p>
                      <a:pPr algn="l"/>
                      <a:r>
                        <a:rPr lang="pl-PL"/>
                        <a:t>Intuicyjność interfejsu</a:t>
                      </a:r>
                    </a:p>
                  </a:txBody>
                  <a:tcPr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/>
                        <a:t>Prosta nawigacja</a:t>
                      </a:r>
                    </a:p>
                  </a:txBody>
                  <a:tcPr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/>
                        <a:t>Kafelki jeden pod drugim</a:t>
                      </a:r>
                    </a:p>
                  </a:txBody>
                  <a:tcPr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/>
                        <a:t>Dużo szukania spośród opcji</a:t>
                      </a:r>
                    </a:p>
                  </a:txBody>
                  <a:tcPr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l-PL"/>
                    </a:p>
                  </a:txBody>
                  <a:tcPr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l-PL"/>
                    </a:p>
                  </a:txBody>
                  <a:tcPr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860801"/>
                  </a:ext>
                </a:extLst>
              </a:tr>
              <a:tr h="884106">
                <a:tc>
                  <a:txBody>
                    <a:bodyPr/>
                    <a:lstStyle/>
                    <a:p>
                      <a:pPr algn="l"/>
                      <a:r>
                        <a:rPr lang="pl-PL"/>
                        <a:t>Dostępność na innych platformach</a:t>
                      </a:r>
                    </a:p>
                  </a:txBody>
                  <a:tcPr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err="1"/>
                        <a:t>App</a:t>
                      </a:r>
                      <a:r>
                        <a:rPr lang="pl-PL"/>
                        <a:t> </a:t>
                      </a:r>
                      <a:r>
                        <a:rPr lang="pl-PL" err="1"/>
                        <a:t>Store</a:t>
                      </a:r>
                    </a:p>
                  </a:txBody>
                  <a:tcPr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/>
                        <a:t>Google Play</a:t>
                      </a:r>
                    </a:p>
                  </a:txBody>
                  <a:tcPr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l-PL"/>
                    </a:p>
                  </a:txBody>
                  <a:tcPr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l-PL"/>
                    </a:p>
                  </a:txBody>
                  <a:tcPr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l-PL"/>
                    </a:p>
                  </a:txBody>
                  <a:tcPr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6781243"/>
                  </a:ext>
                </a:extLst>
              </a:tr>
              <a:tr h="731674">
                <a:tc>
                  <a:txBody>
                    <a:bodyPr/>
                    <a:lstStyle/>
                    <a:p>
                      <a:pPr algn="l"/>
                      <a:r>
                        <a:rPr lang="pl-PL"/>
                        <a:t>Opinie użytkowników</a:t>
                      </a:r>
                    </a:p>
                  </a:txBody>
                  <a:tcPr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/>
                        <a:t>Łatwa w użyciu</a:t>
                      </a:r>
                    </a:p>
                  </a:txBody>
                  <a:tcPr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/>
                        <a:t>Brak BLIKA</a:t>
                      </a:r>
                    </a:p>
                  </a:txBody>
                  <a:tcPr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/>
                        <a:t>Trudne do zalogowania</a:t>
                      </a:r>
                    </a:p>
                  </a:txBody>
                  <a:tcPr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/>
                        <a:t>Brak funkcji </a:t>
                      </a:r>
                      <a:r>
                        <a:rPr lang="pl-PL" err="1"/>
                        <a:t>VoiceOver</a:t>
                      </a:r>
                    </a:p>
                  </a:txBody>
                  <a:tcPr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/>
                        <a:t>Trudność w logowaniu </a:t>
                      </a:r>
                    </a:p>
                  </a:txBody>
                  <a:tcPr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126518"/>
                  </a:ext>
                </a:extLst>
              </a:tr>
              <a:tr h="636739">
                <a:tc>
                  <a:txBody>
                    <a:bodyPr/>
                    <a:lstStyle/>
                    <a:p>
                      <a:pPr algn="l"/>
                      <a:r>
                        <a:rPr lang="pl-PL"/>
                        <a:t>Mocne strony</a:t>
                      </a:r>
                    </a:p>
                  </a:txBody>
                  <a:tcPr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/>
                        <a:t>Dobry interfejs</a:t>
                      </a:r>
                    </a:p>
                  </a:txBody>
                  <a:tcPr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/>
                        <a:t>Dobra pomoc i infolinia</a:t>
                      </a:r>
                    </a:p>
                  </a:txBody>
                  <a:tcPr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l-PL"/>
                    </a:p>
                  </a:txBody>
                  <a:tcPr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l-PL"/>
                    </a:p>
                  </a:txBody>
                  <a:tcPr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pl-PL"/>
                    </a:p>
                  </a:txBody>
                  <a:tcPr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548263"/>
                  </a:ext>
                </a:extLst>
              </a:tr>
              <a:tr h="73167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l-PL"/>
                        <a:t>Słabe strony</a:t>
                      </a:r>
                    </a:p>
                  </a:txBody>
                  <a:tcPr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l-PL"/>
                        <a:t>Brak funkcji </a:t>
                      </a:r>
                      <a:r>
                        <a:rPr lang="pl-PL" err="1"/>
                        <a:t>VoiceOver</a:t>
                      </a:r>
                    </a:p>
                  </a:txBody>
                  <a:tcPr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l-PL"/>
                        <a:t>System logowania</a:t>
                      </a:r>
                    </a:p>
                  </a:txBody>
                  <a:tcPr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pl-PL"/>
                        <a:t>płatności</a:t>
                      </a:r>
                    </a:p>
                  </a:txBody>
                  <a:tcPr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pl-PL"/>
                    </a:p>
                  </a:txBody>
                  <a:tcPr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pl-PL"/>
                    </a:p>
                  </a:txBody>
                  <a:tcPr anchor="ctr"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708805"/>
                  </a:ext>
                </a:extLst>
              </a:tr>
            </a:tbl>
          </a:graphicData>
        </a:graphic>
      </p:graphicFrame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2E189A3-201A-A82C-65B1-74D2E108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3ACE8-2771-425F-8878-B9FA4C564DA8}" type="datetime1">
              <a:t>4/14/2025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040996E-9F4A-B7F2-C5E0-26CCDFC6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D4B2357-D8F0-516E-2C11-C4452FA0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26</a:t>
            </a:fld>
            <a:endParaRPr lang="en-US"/>
          </a:p>
        </p:txBody>
      </p:sp>
      <p:pic>
        <p:nvPicPr>
          <p:cNvPr id="8" name="Obraz 7" descr="Fundacja - SeniorApp | Walczymy z wykluczeniem cyfrowo-edukacyjnym">
            <a:extLst>
              <a:ext uri="{FF2B5EF4-FFF2-40B4-BE49-F238E27FC236}">
                <a16:creationId xmlns:a16="http://schemas.microsoft.com/office/drawing/2014/main" id="{799D9429-9FFF-DC59-2E5F-F7A230004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969" y="-180372"/>
            <a:ext cx="2154821" cy="216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00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60FD62-218D-C359-3D26-C23BBFF5D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758" y="358376"/>
            <a:ext cx="9956747" cy="387018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pl-PL" sz="2800" b="1">
                <a:latin typeface="Aptos"/>
              </a:rPr>
              <a:t>Co można wykorzystać?:</a:t>
            </a:r>
            <a:r>
              <a:rPr lang="pl-PL" sz="2800">
                <a:latin typeface="Aptos"/>
              </a:rPr>
              <a:t> </a:t>
            </a:r>
            <a:endParaRPr lang="pl-PL" sz="2800">
              <a:latin typeface="Neue Haas Grotesk Text Pro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pl-PL" sz="2400">
                <a:latin typeface="Aptos"/>
              </a:rPr>
              <a:t>duża ilość różnych usług, o których wcześniej nie pomyśleliśmy np. fryzjerstwo, masaż, konsultacja z lekarzem i e-recepta</a:t>
            </a:r>
            <a:endParaRPr lang="pl-PL"/>
          </a:p>
          <a:p>
            <a:pPr marL="0" indent="0">
              <a:buNone/>
            </a:pPr>
            <a:r>
              <a:rPr lang="pl-PL" sz="2800" b="1">
                <a:latin typeface="Aptos"/>
              </a:rPr>
              <a:t>Jak my się od nich wyróżniamy?</a:t>
            </a:r>
            <a:r>
              <a:rPr lang="pl-PL" sz="2800">
                <a:latin typeface="Aptos"/>
              </a:rPr>
              <a:t>: 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pl-PL" sz="2400">
                <a:latin typeface="Aptos"/>
              </a:rPr>
              <a:t>lepszy interfejs i lepsza dostępność dla osób chociażby niewidomych – funkcje, które ułatwiają użycie aplikacji dla seniorów.</a:t>
            </a:r>
            <a:endParaRPr lang="pl-PL"/>
          </a:p>
          <a:p>
            <a:pPr>
              <a:buFont typeface="Calibri" panose="020B0604020202020204" pitchFamily="34" charset="0"/>
              <a:buChar char="-"/>
            </a:pPr>
            <a:r>
              <a:rPr lang="pl-PL" sz="2400">
                <a:latin typeface="Aptos"/>
              </a:rPr>
              <a:t>Łatwiejszy system płatności i logowania, aby osoba w każdym wieku mogła z tego skorzystać.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pl-PL" sz="2400">
                <a:latin typeface="Aptos"/>
              </a:rPr>
              <a:t>Forum dla opiekunów i seniorów, lepsza komunikacja pomiędzy klientem a opiekunem.</a:t>
            </a:r>
          </a:p>
          <a:p>
            <a:pPr>
              <a:buFont typeface="Calibri" panose="020B0604020202020204" pitchFamily="34" charset="0"/>
              <a:buChar char="-"/>
            </a:pPr>
            <a:endParaRPr lang="pl-PL" sz="240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8C53BE2-CFD6-29A0-B724-8DDE94CA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F7D70-960F-42F0-9943-DEE814D7C84D}" type="datetime1">
              <a:t>4/14/2025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4051526-1AB1-4F7C-CEA8-760E461AB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3890CD2-9683-02AB-2011-EA8BE2823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54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9336C2-13FD-235D-3E32-0142235FE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23" y="407999"/>
            <a:ext cx="9927811" cy="782882"/>
          </a:xfrm>
        </p:spPr>
        <p:txBody>
          <a:bodyPr/>
          <a:lstStyle/>
          <a:p>
            <a:r>
              <a:rPr lang="pl-PL"/>
              <a:t>Senihelp24</a:t>
            </a:r>
          </a:p>
        </p:txBody>
      </p:sp>
      <p:graphicFrame>
        <p:nvGraphicFramePr>
          <p:cNvPr id="7" name="Symbol zastępczy zawartości 6">
            <a:extLst>
              <a:ext uri="{FF2B5EF4-FFF2-40B4-BE49-F238E27FC236}">
                <a16:creationId xmlns:a16="http://schemas.microsoft.com/office/drawing/2014/main" id="{B0FCDD94-7203-BC3A-F376-FBE0F8E1DE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655587"/>
              </p:ext>
            </p:extLst>
          </p:nvPr>
        </p:nvGraphicFramePr>
        <p:xfrm>
          <a:off x="337594" y="1379316"/>
          <a:ext cx="7765261" cy="531846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941316">
                  <a:extLst>
                    <a:ext uri="{9D8B030D-6E8A-4147-A177-3AD203B41FA5}">
                      <a16:colId xmlns:a16="http://schemas.microsoft.com/office/drawing/2014/main" val="2488223990"/>
                    </a:ext>
                  </a:extLst>
                </a:gridCol>
                <a:gridCol w="1941316">
                  <a:extLst>
                    <a:ext uri="{9D8B030D-6E8A-4147-A177-3AD203B41FA5}">
                      <a16:colId xmlns:a16="http://schemas.microsoft.com/office/drawing/2014/main" val="2509881492"/>
                    </a:ext>
                  </a:extLst>
                </a:gridCol>
                <a:gridCol w="1680575">
                  <a:extLst>
                    <a:ext uri="{9D8B030D-6E8A-4147-A177-3AD203B41FA5}">
                      <a16:colId xmlns:a16="http://schemas.microsoft.com/office/drawing/2014/main" val="1208336295"/>
                    </a:ext>
                  </a:extLst>
                </a:gridCol>
                <a:gridCol w="2202054">
                  <a:extLst>
                    <a:ext uri="{9D8B030D-6E8A-4147-A177-3AD203B41FA5}">
                      <a16:colId xmlns:a16="http://schemas.microsoft.com/office/drawing/2014/main" val="182586356"/>
                    </a:ext>
                  </a:extLst>
                </a:gridCol>
              </a:tblGrid>
              <a:tr h="1774520">
                <a:tc>
                  <a:txBody>
                    <a:bodyPr/>
                    <a:lstStyle/>
                    <a:p>
                      <a:r>
                        <a:rPr lang="pl-PL"/>
                        <a:t>Główne funkcje</a:t>
                      </a:r>
                    </a:p>
                  </a:txBody>
                  <a:tcPr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/>
                        <a:t>Organizowanie legalnego i bezpiecznego zatrudnienia dla opiekunów osób starszych</a:t>
                      </a:r>
                    </a:p>
                  </a:txBody>
                  <a:tcPr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/>
                        <a:t>Stałe wsparcie podczas wykonywania pracy</a:t>
                      </a:r>
                    </a:p>
                  </a:txBody>
                  <a:tcPr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244656"/>
                  </a:ext>
                </a:extLst>
              </a:tr>
              <a:tr h="720410">
                <a:tc>
                  <a:txBody>
                    <a:bodyPr/>
                    <a:lstStyle/>
                    <a:p>
                      <a:r>
                        <a:rPr lang="pl-PL"/>
                        <a:t>Intuicyjność interfejsu</a:t>
                      </a:r>
                    </a:p>
                  </a:txBody>
                  <a:tcPr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/>
                        <a:t>Prosty interfejs</a:t>
                      </a:r>
                    </a:p>
                  </a:txBody>
                  <a:tcPr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/>
                        <a:t>Ładne i przyjemne animacje</a:t>
                      </a:r>
                    </a:p>
                  </a:txBody>
                  <a:tcPr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624474"/>
                  </a:ext>
                </a:extLst>
              </a:tr>
              <a:tr h="720410">
                <a:tc>
                  <a:txBody>
                    <a:bodyPr/>
                    <a:lstStyle/>
                    <a:p>
                      <a:r>
                        <a:rPr lang="pl-PL"/>
                        <a:t>Dostępność</a:t>
                      </a:r>
                    </a:p>
                  </a:txBody>
                  <a:tcPr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err="1"/>
                        <a:t>App</a:t>
                      </a:r>
                      <a:r>
                        <a:rPr lang="pl-PL"/>
                        <a:t> </a:t>
                      </a:r>
                      <a:r>
                        <a:rPr lang="pl-PL" err="1"/>
                        <a:t>Store</a:t>
                      </a:r>
                      <a:endParaRPr lang="pl-PL"/>
                    </a:p>
                  </a:txBody>
                  <a:tcPr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/>
                        <a:t>Google Play</a:t>
                      </a:r>
                    </a:p>
                  </a:txBody>
                  <a:tcPr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pl-PL"/>
                    </a:p>
                  </a:txBody>
                  <a:tcPr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196822"/>
                  </a:ext>
                </a:extLst>
              </a:tr>
              <a:tr h="720410">
                <a:tc>
                  <a:txBody>
                    <a:bodyPr/>
                    <a:lstStyle/>
                    <a:p>
                      <a:r>
                        <a:rPr lang="pl-PL"/>
                        <a:t>Opinie użytkowników</a:t>
                      </a:r>
                    </a:p>
                  </a:txBody>
                  <a:tcPr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/>
                        <a:t>5 gwiazdek na </a:t>
                      </a:r>
                      <a:r>
                        <a:rPr lang="pl-PL" err="1"/>
                        <a:t>App</a:t>
                      </a:r>
                      <a:r>
                        <a:rPr lang="pl-PL"/>
                        <a:t> </a:t>
                      </a:r>
                      <a:r>
                        <a:rPr lang="pl-PL" err="1"/>
                        <a:t>Store</a:t>
                      </a:r>
                    </a:p>
                  </a:txBody>
                  <a:tcPr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/>
                        <a:t>Bezpośredni kontakt</a:t>
                      </a:r>
                    </a:p>
                  </a:txBody>
                  <a:tcPr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/>
                        <a:t>Rozwiązuje bardzo ważny problem</a:t>
                      </a:r>
                    </a:p>
                  </a:txBody>
                  <a:tcPr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13703"/>
                  </a:ext>
                </a:extLst>
              </a:tr>
              <a:tr h="720410">
                <a:tc>
                  <a:txBody>
                    <a:bodyPr/>
                    <a:lstStyle/>
                    <a:p>
                      <a:r>
                        <a:rPr lang="pl-PL"/>
                        <a:t>Mocne strony</a:t>
                      </a:r>
                    </a:p>
                  </a:txBody>
                  <a:tcPr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>
                          <a:latin typeface="Neue Haas Grotesk Text Pro"/>
                        </a:rPr>
                        <a:t>Legalność zatrudnienia (pomoc w formalnościach)</a:t>
                      </a:r>
                      <a:endParaRPr lang="pl-PL"/>
                    </a:p>
                  </a:txBody>
                  <a:tcPr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>
                          <a:latin typeface="Neue Haas Grotesk Text Pro"/>
                        </a:rPr>
                        <a:t>Bezpieczeństwo warunków pracy</a:t>
                      </a:r>
                      <a:endParaRPr lang="pl-PL"/>
                    </a:p>
                  </a:txBody>
                  <a:tcPr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l-PL" sz="1800" b="0" i="0" u="none" strike="noStrike" noProof="0">
                          <a:latin typeface="Neue Haas Grotesk Text Pro"/>
                        </a:rPr>
                        <a:t>Zapewnienie wsparcia podczas wykonywania pracy</a:t>
                      </a:r>
                      <a:endParaRPr lang="pl-PL"/>
                    </a:p>
                  </a:txBody>
                  <a:tcPr>
                    <a:lnL w="6350">
                      <a:solidFill>
                        <a:schemeClr val="tx1"/>
                      </a:solidFill>
                    </a:lnL>
                    <a:lnR w="6350">
                      <a:solidFill>
                        <a:schemeClr val="tx1"/>
                      </a:solidFill>
                    </a:lnR>
                    <a:lnT w="6350">
                      <a:solidFill>
                        <a:schemeClr val="tx1"/>
                      </a:solidFill>
                    </a:lnT>
                    <a:lnB w="63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512750"/>
                  </a:ext>
                </a:extLst>
              </a:tr>
            </a:tbl>
          </a:graphicData>
        </a:graphic>
      </p:graphicFrame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26827FF-A060-E5D2-81F7-6BC4C295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49049-D4F6-4829-A065-0044370C81C3}" type="datetime1">
              <a:t>4/14/2025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0C0A321-1E31-E018-199B-5CB82945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B28C741-2338-12F2-BBBF-F0B4958D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28</a:t>
            </a:fld>
            <a:endParaRPr lang="en-US"/>
          </a:p>
        </p:txBody>
      </p:sp>
      <p:pic>
        <p:nvPicPr>
          <p:cNvPr id="8" name="Obraz 7" descr="Profil Senihelp24">
            <a:extLst>
              <a:ext uri="{FF2B5EF4-FFF2-40B4-BE49-F238E27FC236}">
                <a16:creationId xmlns:a16="http://schemas.microsoft.com/office/drawing/2014/main" id="{2888FC5D-66C9-C8B2-853C-D01DAB1B0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8944" y="3918"/>
            <a:ext cx="1303961" cy="136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14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1A11BA-3976-0846-2170-FD6AE54C517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55" y="26661"/>
            <a:ext cx="12173949" cy="68160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5400"/>
              <a:t>Wymagania funkcjonalne</a:t>
            </a:r>
          </a:p>
        </p:txBody>
      </p:sp>
    </p:spTree>
    <p:extLst>
      <p:ext uri="{BB962C8B-B14F-4D97-AF65-F5344CB8AC3E}">
        <p14:creationId xmlns:p14="http://schemas.microsoft.com/office/powerpoint/2010/main" val="2540905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67C6A4-2441-3D47-F768-878010DC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Persona 1</a:t>
            </a:r>
          </a:p>
        </p:txBody>
      </p:sp>
      <p:pic>
        <p:nvPicPr>
          <p:cNvPr id="5" name="Obraz 4" descr="Obraz zawierający tekst, list, zrzut ekranu, dokument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598416B7-7B62-7EF3-020C-898F0EBCC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874" y="-354903"/>
            <a:ext cx="5182633" cy="7338163"/>
          </a:xfrm>
          <a:prstGeom prst="rect">
            <a:avLst/>
          </a:prstGeom>
        </p:spPr>
      </p:pic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DA91E6EF-E1D6-9FAB-959F-B8940B5F6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sz="2800" b="1"/>
              <a:t>Opiekunka ze względu na rodzinę.</a:t>
            </a:r>
          </a:p>
        </p:txBody>
      </p:sp>
    </p:spTree>
    <p:extLst>
      <p:ext uri="{BB962C8B-B14F-4D97-AF65-F5344CB8AC3E}">
        <p14:creationId xmlns:p14="http://schemas.microsoft.com/office/powerpoint/2010/main" val="1248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0291E3-6765-F59C-F652-C770B179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  <a:latin typeface="Neue Haas Grotesk Text Pro"/>
              </a:rPr>
              <a:t>Zamówienie usługi opiekuna</a:t>
            </a:r>
          </a:p>
        </p:txBody>
      </p:sp>
      <p:graphicFrame>
        <p:nvGraphicFramePr>
          <p:cNvPr id="8" name="Symbol zastępczy zawartości 7">
            <a:extLst>
              <a:ext uri="{FF2B5EF4-FFF2-40B4-BE49-F238E27FC236}">
                <a16:creationId xmlns:a16="http://schemas.microsoft.com/office/drawing/2014/main" id="{18E0CDD3-1F40-3F75-DB08-1EA29A3F34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523854"/>
              </p:ext>
            </p:extLst>
          </p:nvPr>
        </p:nvGraphicFramePr>
        <p:xfrm>
          <a:off x="334963" y="2306638"/>
          <a:ext cx="11652039" cy="43028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67164">
                  <a:extLst>
                    <a:ext uri="{9D8B030D-6E8A-4147-A177-3AD203B41FA5}">
                      <a16:colId xmlns:a16="http://schemas.microsoft.com/office/drawing/2014/main" val="3045253446"/>
                    </a:ext>
                  </a:extLst>
                </a:gridCol>
                <a:gridCol w="8084875">
                  <a:extLst>
                    <a:ext uri="{9D8B030D-6E8A-4147-A177-3AD203B41FA5}">
                      <a16:colId xmlns:a16="http://schemas.microsoft.com/office/drawing/2014/main" val="19512374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Opis 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Senior może zamówić sobie opiekuna na daną godzinę i ilość godzin.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157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Dane wejściowe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Dzień pobytu, ilość godzin, dane osobowe seniora (</a:t>
                      </a:r>
                      <a:r>
                        <a:rPr lang="pl-PL" sz="2000" b="0" i="0" err="1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imie</a:t>
                      </a: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, nazwisko, kontakt) 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581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Źródło danych wejściowych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Formularz stworzenia ogłoszenia. Dane które senior podaje przy logowaniu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720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Wynik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Stworzenie ogłoszenia dla innych opiekunów albo znalezienie pasującego ogłoszenia wystawionego przez opiekuna.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986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Warunek wstępny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Podanie danych potrzebnych dla poszukania opiekuna dla seniora (</a:t>
                      </a:r>
                      <a:r>
                        <a:rPr lang="pl-PL" sz="2000" b="0" i="0" err="1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ilosc</a:t>
                      </a: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 godzin, miejsce pobytu itp.)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737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Warunek końcowy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Wyświetlenie listy dostępnych opiekunów lub stworzenie ogłoszenia.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364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Powód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Chęć kupna usługi opiekuna przez seniora.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266590"/>
                  </a:ext>
                </a:extLst>
              </a:tr>
            </a:tbl>
          </a:graphicData>
        </a:graphic>
      </p:graphicFrame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6AA7A2C-215C-E090-6CD0-4019A69F5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FF71-09C5-4BDC-AD50-7289B19CC317}" type="datetime1">
              <a:t>4/14/2025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B8B2180-BF23-6FE7-01BA-0F105B49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03628BF-039C-2F1F-FD30-8D580C34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794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F922A5-A3A3-47AF-5C51-DD00FA65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  <a:latin typeface="Neue Haas Grotesk Text Pro"/>
              </a:rPr>
              <a:t>Znajdowanie seniora</a:t>
            </a:r>
          </a:p>
        </p:txBody>
      </p:sp>
      <p:graphicFrame>
        <p:nvGraphicFramePr>
          <p:cNvPr id="8" name="Symbol zastępczy zawartości 7">
            <a:extLst>
              <a:ext uri="{FF2B5EF4-FFF2-40B4-BE49-F238E27FC236}">
                <a16:creationId xmlns:a16="http://schemas.microsoft.com/office/drawing/2014/main" id="{02FC5E11-3301-03D8-5F4F-F52A69541C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3348798"/>
              </p:ext>
            </p:extLst>
          </p:nvPr>
        </p:nvGraphicFramePr>
        <p:xfrm>
          <a:off x="334963" y="2306638"/>
          <a:ext cx="11497754" cy="46838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38572">
                  <a:extLst>
                    <a:ext uri="{9D8B030D-6E8A-4147-A177-3AD203B41FA5}">
                      <a16:colId xmlns:a16="http://schemas.microsoft.com/office/drawing/2014/main" val="320384971"/>
                    </a:ext>
                  </a:extLst>
                </a:gridCol>
                <a:gridCol w="7359182">
                  <a:extLst>
                    <a:ext uri="{9D8B030D-6E8A-4147-A177-3AD203B41FA5}">
                      <a16:colId xmlns:a16="http://schemas.microsoft.com/office/drawing/2014/main" val="1983628274"/>
                    </a:ext>
                  </a:extLst>
                </a:gridCol>
              </a:tblGrid>
              <a:tr h="65205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Opis 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Wyszukuje seniorów wg kryteriów podanych przez opiekuna, następnie wyświetla ich listę na mapie.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396971"/>
                  </a:ext>
                </a:extLst>
              </a:tr>
              <a:tr h="472736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Dane wejściowe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Miejscowość, czas, stawka za godzinę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340881"/>
                  </a:ext>
                </a:extLst>
              </a:tr>
              <a:tr h="472736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Źródło danych wejściowych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Klawiatura komputera klienta oraz formularz na stronie.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5835265"/>
                  </a:ext>
                </a:extLst>
              </a:tr>
              <a:tr h="65205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Wynik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Wyświetlenie listy dostępnych seniorów spełniających wymagania opiekuna.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350035"/>
                  </a:ext>
                </a:extLst>
              </a:tr>
              <a:tr h="831363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Warunek wstępny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Podanie danych do wyszukiwania, podanie danych dotyczących standardu pokoju na formularzu oraz kliknięcie na przycisk „Szukaj”.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1579939"/>
                  </a:ext>
                </a:extLst>
              </a:tr>
              <a:tr h="65205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Warunek końcowy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Wyświetlenie listy dostępnych pokojów spełniających kryteria wyszukiwania uwzględnione przez opiekuna.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108970"/>
                  </a:ext>
                </a:extLst>
              </a:tr>
              <a:tr h="65205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Powód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Chęć znalezienia seniora przez opiekuna celem późniejszego wysłania zainteresowania.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933201"/>
                  </a:ext>
                </a:extLst>
              </a:tr>
            </a:tbl>
          </a:graphicData>
        </a:graphic>
      </p:graphicFrame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1E6FDD3-5289-B800-7781-22FD2DD0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D30B-1B2F-4B32-9D93-3DD1ED174A96}" type="datetime1">
              <a:t>4/14/2025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E00CD81-7FBD-2A66-9249-901D75304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FBF0BB8-5ED6-E174-5866-C1BC90130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7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D81049-E387-10D4-5C55-507B3E48D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Zakup leków</a:t>
            </a:r>
          </a:p>
        </p:txBody>
      </p:sp>
      <p:graphicFrame>
        <p:nvGraphicFramePr>
          <p:cNvPr id="8" name="Symbol zastępczy zawartości 7">
            <a:extLst>
              <a:ext uri="{FF2B5EF4-FFF2-40B4-BE49-F238E27FC236}">
                <a16:creationId xmlns:a16="http://schemas.microsoft.com/office/drawing/2014/main" id="{BB448604-A54F-1271-244E-E84677FD98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6469482"/>
              </p:ext>
            </p:extLst>
          </p:nvPr>
        </p:nvGraphicFramePr>
        <p:xfrm>
          <a:off x="334963" y="2306638"/>
          <a:ext cx="11229605" cy="452961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44131">
                  <a:extLst>
                    <a:ext uri="{9D8B030D-6E8A-4147-A177-3AD203B41FA5}">
                      <a16:colId xmlns:a16="http://schemas.microsoft.com/office/drawing/2014/main" val="66649911"/>
                    </a:ext>
                  </a:extLst>
                </a:gridCol>
                <a:gridCol w="8985474">
                  <a:extLst>
                    <a:ext uri="{9D8B030D-6E8A-4147-A177-3AD203B41FA5}">
                      <a16:colId xmlns:a16="http://schemas.microsoft.com/office/drawing/2014/main" val="1968872350"/>
                    </a:ext>
                  </a:extLst>
                </a:gridCol>
              </a:tblGrid>
              <a:tr h="481789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18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Opis  </a:t>
                      </a:r>
                    </a:p>
                  </a:txBody>
                  <a:tcPr marL="57150" marR="57150" marT="57150" marB="57150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18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Za pomocą tej funkcji senior będzie mógł </a:t>
                      </a:r>
                      <a:r>
                        <a:rPr lang="pl-PL" sz="1800" b="0" i="0" err="1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kupic</a:t>
                      </a:r>
                      <a:r>
                        <a:rPr lang="pl-PL" sz="18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 potrzebne mu leki bez potrzeby wychodzenia z domu </a:t>
                      </a:r>
                    </a:p>
                  </a:txBody>
                  <a:tcPr marL="57150" marR="57150" marT="91440" marB="91440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651292"/>
                  </a:ext>
                </a:extLst>
              </a:tr>
              <a:tr h="8639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18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Dane wejściowe </a:t>
                      </a:r>
                    </a:p>
                  </a:txBody>
                  <a:tcPr marL="57150" marR="57150" marT="57150" marB="57150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18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Leki które senior chce zakupić (aplikacja informuje czy wybrany lek jest dostępny w najbliższych aptekach lub w wybranek aptece), wybór apteki,  z której senior chce </a:t>
                      </a:r>
                      <a:r>
                        <a:rPr lang="pl-PL" sz="1800" b="0" i="0" err="1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zamówic</a:t>
                      </a:r>
                      <a:r>
                        <a:rPr lang="pl-PL" sz="18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 leki (</a:t>
                      </a:r>
                      <a:r>
                        <a:rPr lang="pl-PL" sz="1800" b="0" i="0" err="1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opcj</a:t>
                      </a:r>
                      <a:r>
                        <a:rPr lang="pl-PL" sz="18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.), adres dostawy, uwagi co do </a:t>
                      </a:r>
                      <a:r>
                        <a:rPr lang="pl-PL" sz="1800" b="0" i="0" err="1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zamowienia</a:t>
                      </a:r>
                      <a:r>
                        <a:rPr lang="pl-PL" sz="18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 (</a:t>
                      </a:r>
                      <a:r>
                        <a:rPr lang="pl-PL" sz="1800" b="0" i="0" err="1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opcj</a:t>
                      </a:r>
                      <a:r>
                        <a:rPr lang="pl-PL" sz="18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.) </a:t>
                      </a:r>
                    </a:p>
                  </a:txBody>
                  <a:tcPr marL="57150" marR="57150" marT="57150" marB="57150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969302"/>
                  </a:ext>
                </a:extLst>
              </a:tr>
              <a:tr h="481789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18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Źródło danych wejściowych </a:t>
                      </a:r>
                    </a:p>
                  </a:txBody>
                  <a:tcPr marL="57150" marR="57150" marT="57150" marB="57150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18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Klawiatura komputera klienta oraz formularz na stronie który dotyczy leków, które będą dostępne w bazie danych aplikacji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44814"/>
                  </a:ext>
                </a:extLst>
              </a:tr>
              <a:tr h="299042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18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Wynik </a:t>
                      </a:r>
                    </a:p>
                  </a:txBody>
                  <a:tcPr marL="57150" marR="57150" marT="57150" marB="57150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18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Złożenie zamówienia dotyczącego wybranych leków. </a:t>
                      </a:r>
                    </a:p>
                  </a:txBody>
                  <a:tcPr marL="57150" marR="57150" marT="57150" marB="57150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257911"/>
                  </a:ext>
                </a:extLst>
              </a:tr>
              <a:tr h="8639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18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Warunek wstępny </a:t>
                      </a:r>
                    </a:p>
                  </a:txBody>
                  <a:tcPr marL="57150" marR="57150" marT="57150" marB="57150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18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Podanie leków, które senior chce zamówić, podanie, </a:t>
                      </a:r>
                      <a:r>
                        <a:rPr lang="pl-PL" sz="1800" b="0" i="0" err="1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opcj</a:t>
                      </a:r>
                      <a:r>
                        <a:rPr lang="pl-PL" sz="18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. wybranie apteki, z której senior chce </a:t>
                      </a:r>
                      <a:r>
                        <a:rPr lang="pl-PL" sz="1800" b="0" i="0" err="1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zamówic</a:t>
                      </a:r>
                      <a:r>
                        <a:rPr lang="pl-PL" sz="18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 leki, podanie  danych dotyczących adresu dostawy oraz wpisanie opcjonalnych uwag do zamówienia, kliknięcie przycisku zamów i zapłać. </a:t>
                      </a:r>
                    </a:p>
                  </a:txBody>
                  <a:tcPr marL="57150" marR="57150" marT="57150" marB="57150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4075495"/>
                  </a:ext>
                </a:extLst>
              </a:tr>
              <a:tr h="481789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18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Warunek końcowy </a:t>
                      </a:r>
                    </a:p>
                  </a:txBody>
                  <a:tcPr marL="57150" marR="57150" marT="57150" marB="57150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18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Wyświetlanie komunikatu o złożeniu zamówienia, zaksięgowanie zamówienia w bazie danych </a:t>
                      </a:r>
                    </a:p>
                  </a:txBody>
                  <a:tcPr marL="57150" marR="57150" marT="57150" marB="57150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052689"/>
                  </a:ext>
                </a:extLst>
              </a:tr>
              <a:tr h="681152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18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Powód </a:t>
                      </a:r>
                    </a:p>
                  </a:txBody>
                  <a:tcPr marL="57150" marR="57150" marT="57150" marB="57150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18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Potrzeba zamówienia potrzebnych leków przez seniora, bez potrzeby wychodzenia z domu, co dla niektórych seniorów (szczególnie chorych lub niepełnosprawnych) może stanowić problem. </a:t>
                      </a:r>
                    </a:p>
                  </a:txBody>
                  <a:tcPr marL="57150" marR="57150" marT="57150" marB="57150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170179"/>
                  </a:ext>
                </a:extLst>
              </a:tr>
            </a:tbl>
          </a:graphicData>
        </a:graphic>
      </p:graphicFrame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B19DF41-E460-59DB-F347-6EF45B57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3706F-2ADF-4980-A027-4C92961F3A25}" type="datetime1">
              <a:t>4/14/2025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E6064DC-D737-9345-2CE7-784E68CD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A632537-09A7-378F-46DD-5803E1D8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917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AF42BF-B2BC-7D9E-8115-AD346CC0A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Pomoc telefoniczna/mailowa</a:t>
            </a:r>
          </a:p>
        </p:txBody>
      </p:sp>
      <p:graphicFrame>
        <p:nvGraphicFramePr>
          <p:cNvPr id="8" name="Symbol zastępczy zawartości 7">
            <a:extLst>
              <a:ext uri="{FF2B5EF4-FFF2-40B4-BE49-F238E27FC236}">
                <a16:creationId xmlns:a16="http://schemas.microsoft.com/office/drawing/2014/main" id="{CAF98F5C-4AB5-B1F0-120E-F44ECE9496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183560"/>
              </p:ext>
            </p:extLst>
          </p:nvPr>
        </p:nvGraphicFramePr>
        <p:xfrm>
          <a:off x="334963" y="2306638"/>
          <a:ext cx="11678503" cy="46838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82205">
                  <a:extLst>
                    <a:ext uri="{9D8B030D-6E8A-4147-A177-3AD203B41FA5}">
                      <a16:colId xmlns:a16="http://schemas.microsoft.com/office/drawing/2014/main" val="2558535995"/>
                    </a:ext>
                  </a:extLst>
                </a:gridCol>
                <a:gridCol w="7396298">
                  <a:extLst>
                    <a:ext uri="{9D8B030D-6E8A-4147-A177-3AD203B41FA5}">
                      <a16:colId xmlns:a16="http://schemas.microsoft.com/office/drawing/2014/main" val="2304303824"/>
                    </a:ext>
                  </a:extLst>
                </a:gridCol>
              </a:tblGrid>
              <a:tr h="831887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Opis 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Użytkownik może otrzymać pomoc telefoniczną na temat naszej aplikacji w razie gdyby coś było niejasne lub wystąpiłyby jakiekolwiek problemy np. Z płatnościami.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031963"/>
                  </a:ext>
                </a:extLst>
              </a:tr>
              <a:tr h="473034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Dane wejściowe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Brak albo podanie problemu i jego kategorii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0051755"/>
                  </a:ext>
                </a:extLst>
              </a:tr>
              <a:tr h="652461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Źródło danych wejściowych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Formularz na specjalnej podstronie gdzie można podać problem albo kontakt telefoniczny.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4089045"/>
                  </a:ext>
                </a:extLst>
              </a:tr>
              <a:tr h="473034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Wynik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Otrzymanie maila lub kontaktu telefonicznego z pomocą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41989"/>
                  </a:ext>
                </a:extLst>
              </a:tr>
              <a:tr h="831887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Warunek wstępny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Podanie danych dotyczących problemu lub kliknięcie przycisku, który przekierowuje do wybierania kontaktu na telefonie z wykręconym numerem infolinii i zadzwonienie.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3066783"/>
                  </a:ext>
                </a:extLst>
              </a:tr>
              <a:tr h="652461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Warunek końcowy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Otrzymanie pomocy lub zgłoszenie trudności, problemów i </a:t>
                      </a:r>
                      <a:r>
                        <a:rPr lang="pl-PL" sz="2000" b="0" i="0" err="1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bugów</a:t>
                      </a: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 do programistów.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2362255"/>
                  </a:ext>
                </a:extLst>
              </a:tr>
              <a:tr h="473034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Powód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Chęć otrzymania pomocy lub zgłoszenia problemów aplikacji.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089622"/>
                  </a:ext>
                </a:extLst>
              </a:tr>
            </a:tbl>
          </a:graphicData>
        </a:graphic>
      </p:graphicFrame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70F5B65-3A8B-36DA-391F-2B94663DC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AB8F-F6DE-48C6-B5A0-D3BB43F7BEF6}" type="datetime1">
              <a:t>4/14/2025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2AFDAF2-375E-88B2-4583-49B5C279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28263D0-FD4A-25F2-CC59-0CEF9397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85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D8C345-4C77-6D77-78D5-865D0B0CC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  <a:latin typeface="Neue Haas Grotesk Text Pro"/>
              </a:rPr>
              <a:t>Dodawanie/edytowanie profilu</a:t>
            </a:r>
          </a:p>
        </p:txBody>
      </p:sp>
      <p:graphicFrame>
        <p:nvGraphicFramePr>
          <p:cNvPr id="8" name="Symbol zastępczy zawartości 7">
            <a:extLst>
              <a:ext uri="{FF2B5EF4-FFF2-40B4-BE49-F238E27FC236}">
                <a16:creationId xmlns:a16="http://schemas.microsoft.com/office/drawing/2014/main" id="{3336044B-48E4-DBC4-31B3-0D55982E1E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4063336"/>
              </p:ext>
            </p:extLst>
          </p:nvPr>
        </p:nvGraphicFramePr>
        <p:xfrm>
          <a:off x="334963" y="2306638"/>
          <a:ext cx="9956799" cy="41123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63765">
                  <a:extLst>
                    <a:ext uri="{9D8B030D-6E8A-4147-A177-3AD203B41FA5}">
                      <a16:colId xmlns:a16="http://schemas.microsoft.com/office/drawing/2014/main" val="1491847703"/>
                    </a:ext>
                  </a:extLst>
                </a:gridCol>
                <a:gridCol w="5093034">
                  <a:extLst>
                    <a:ext uri="{9D8B030D-6E8A-4147-A177-3AD203B41FA5}">
                      <a16:colId xmlns:a16="http://schemas.microsoft.com/office/drawing/2014/main" val="1618701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Opis 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Dodawanie/edytowanie profilu w celu przedstawienia </a:t>
                      </a:r>
                      <a:r>
                        <a:rPr lang="pl-PL" sz="2000" b="0" i="0" err="1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ważych</a:t>
                      </a: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 informacji, jak dane osobowe, miejscowość, dane kontaktowe.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882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Dane wejściowe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Formularz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9166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Źródło danych wejściowych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Klawiatura komputera klienta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552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Wynik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Dodanie/edytowanie profilu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158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Warunek wstępny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Podanie danych na formularzu oraz kliknięcie na przycisk „Szukaj”.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3820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Warunek końcowy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Dodanie/edytowanie profilu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8496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Powód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Chęć dodania/edytowania profilu.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270999"/>
                  </a:ext>
                </a:extLst>
              </a:tr>
            </a:tbl>
          </a:graphicData>
        </a:graphic>
      </p:graphicFrame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C530AEC-FD8F-F043-523D-20698957C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7AA9-8A5B-4127-B6F2-BD49F84B2F96}" type="datetime1">
              <a:t>4/14/2025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6088860-5558-1173-56B6-E3D068B57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205E715-A92F-61FC-F0BB-7CE04F0AB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45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4EF744-B7AF-07F6-1258-985457EE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  <a:latin typeface="Neue Haas Grotesk Text Pro"/>
              </a:rPr>
              <a:t>Funkcja </a:t>
            </a:r>
            <a:r>
              <a:rPr lang="pl-PL" err="1">
                <a:solidFill>
                  <a:srgbClr val="FFFFFF"/>
                </a:solidFill>
                <a:latin typeface="Neue Haas Grotesk Text Pro"/>
              </a:rPr>
              <a:t>VoiceOver</a:t>
            </a:r>
            <a:r>
              <a:rPr lang="pl-PL">
                <a:solidFill>
                  <a:srgbClr val="FFFFFF"/>
                </a:solidFill>
                <a:latin typeface="Neue Haas Grotesk Text Pro"/>
              </a:rPr>
              <a:t> dla niewidomych</a:t>
            </a:r>
          </a:p>
        </p:txBody>
      </p:sp>
      <p:graphicFrame>
        <p:nvGraphicFramePr>
          <p:cNvPr id="8" name="Symbol zastępczy zawartości 7">
            <a:extLst>
              <a:ext uri="{FF2B5EF4-FFF2-40B4-BE49-F238E27FC236}">
                <a16:creationId xmlns:a16="http://schemas.microsoft.com/office/drawing/2014/main" id="{35DCEF8A-5F60-7C17-D55E-DCD669F119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488745"/>
              </p:ext>
            </p:extLst>
          </p:nvPr>
        </p:nvGraphicFramePr>
        <p:xfrm>
          <a:off x="334963" y="2306638"/>
          <a:ext cx="11510737" cy="44933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24941">
                  <a:extLst>
                    <a:ext uri="{9D8B030D-6E8A-4147-A177-3AD203B41FA5}">
                      <a16:colId xmlns:a16="http://schemas.microsoft.com/office/drawing/2014/main" val="1365507418"/>
                    </a:ext>
                  </a:extLst>
                </a:gridCol>
                <a:gridCol w="7685796">
                  <a:extLst>
                    <a:ext uri="{9D8B030D-6E8A-4147-A177-3AD203B41FA5}">
                      <a16:colId xmlns:a16="http://schemas.microsoft.com/office/drawing/2014/main" val="25519757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Opis 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Aktywuje funkcje </a:t>
                      </a:r>
                      <a:r>
                        <a:rPr lang="pl-PL" sz="2000" b="0" i="0" err="1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VoiceOver</a:t>
                      </a: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, dzięki której lektor mówi osobie niewidomej co jest na ekranie i umożliwia poruszanie się po aplikacji za pomocą głosu.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1980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Dane wejściowe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Osoba trzecia będzie musiała włączyć tą funkcję w ustawieniach aplikacji, chyba ze taka funkcja jest już dostępna i włączona ogólnie na telefonie. Użytkownik może poruszać się po aplikacji za pomocą głosu.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710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Źródło danych wejściowych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Mikrofon telefonu.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78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Wynik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Akcja w aplikacji i lektor mówiący co jest w aplikacji.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647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Warunek wstępny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Włączenie funkcji </a:t>
                      </a:r>
                      <a:r>
                        <a:rPr lang="pl-PL" sz="2000" b="0" i="0" err="1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voiceover</a:t>
                      </a: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 w ustawieniach telefonu lub aplikacji.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113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Warunek końcowy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Umożliwienie osobie niewidomej korzystanie z naszej aplikacji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35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Powód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Osoba niewidoma bez tego nie może korzystać z naszej aplikacji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554659"/>
                  </a:ext>
                </a:extLst>
              </a:tr>
            </a:tbl>
          </a:graphicData>
        </a:graphic>
      </p:graphicFrame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4186873-2169-BB0E-40BC-2508FDE3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168B-6DB9-484A-83A6-D72659D32F77}" type="datetime1">
              <a:t>4/14/2025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579ED40-6D6B-5A86-BAD5-FD20A4A2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743872D-940D-3D4D-C4B5-49256711D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085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BF5411-CBAF-5909-DB70-1C1D453B0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  <a:latin typeface="Neue Haas Grotesk Text Pro"/>
              </a:rPr>
              <a:t>Forum dla opiekunów oraz seniorów</a:t>
            </a:r>
          </a:p>
        </p:txBody>
      </p:sp>
      <p:graphicFrame>
        <p:nvGraphicFramePr>
          <p:cNvPr id="8" name="Symbol zastępczy zawartości 7">
            <a:extLst>
              <a:ext uri="{FF2B5EF4-FFF2-40B4-BE49-F238E27FC236}">
                <a16:creationId xmlns:a16="http://schemas.microsoft.com/office/drawing/2014/main" id="{940C1279-A57A-FE96-5A13-F01EB6D3CA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598350"/>
              </p:ext>
            </p:extLst>
          </p:nvPr>
        </p:nvGraphicFramePr>
        <p:xfrm>
          <a:off x="334963" y="2306638"/>
          <a:ext cx="11690035" cy="46838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9912">
                  <a:extLst>
                    <a:ext uri="{9D8B030D-6E8A-4147-A177-3AD203B41FA5}">
                      <a16:colId xmlns:a16="http://schemas.microsoft.com/office/drawing/2014/main" val="3461012503"/>
                    </a:ext>
                  </a:extLst>
                </a:gridCol>
                <a:gridCol w="9630123">
                  <a:extLst>
                    <a:ext uri="{9D8B030D-6E8A-4147-A177-3AD203B41FA5}">
                      <a16:colId xmlns:a16="http://schemas.microsoft.com/office/drawing/2014/main" val="1720077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Opis 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Forum </a:t>
                      </a:r>
                      <a:r>
                        <a:rPr lang="pl-PL" sz="2000" b="0" i="0" err="1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społecznosciowe</a:t>
                      </a: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 dla </a:t>
                      </a:r>
                      <a:r>
                        <a:rPr lang="pl-PL" sz="2000" b="0" i="0" err="1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opiekunow</a:t>
                      </a: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 oraz </a:t>
                      </a:r>
                      <a:r>
                        <a:rPr lang="pl-PL" sz="2000" b="0" i="0" err="1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seniorow</a:t>
                      </a: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, </a:t>
                      </a:r>
                      <a:r>
                        <a:rPr lang="pl-PL" sz="2000" b="0" i="0" err="1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ktore</a:t>
                      </a: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 </a:t>
                      </a:r>
                      <a:r>
                        <a:rPr lang="pl-PL" sz="2000" b="0" i="0" err="1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umozliwia</a:t>
                      </a: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 integracje miedzy opiekunami i seniorami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187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Dane wejściowe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Dzień pobytu, liczbę miejsc w pokoju oraz informacje dotyczące jego standardu (wartości tak lub nie) </a:t>
                      </a:r>
                      <a:r>
                        <a:rPr lang="pl-PL" sz="2000" b="0" i="0" err="1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internet</a:t>
                      </a: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, komputer, telewizja, klimatyzacja.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624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Źródło danych wejściowych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Klawiatura komputera klienta oraz formularz na stronie (dotyczy wyboru opcji standardu pokoju).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057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Wynik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Wyświetlenie listy dostępnych pokojów spełniających wymagania klienta.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212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Warunek wstępny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Podanie danych do wyszukiwania (ilość miejsc w pokoju, dzień pobytu), podanie danych dotyczących standardu pokoju na formularzu oraz kliknięcie na przycisk „Szukaj”.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4221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Warunek końcowy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Wyświetlenie listy dostępnych pokojów spełniających kryteria wyszukiwania uwzględnione przez klienta.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2646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Powód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Chęć znalezienia odpowiedniego pokoju przez klienta celem późniejszej rezerwacji.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1652431"/>
                  </a:ext>
                </a:extLst>
              </a:tr>
            </a:tbl>
          </a:graphicData>
        </a:graphic>
      </p:graphicFrame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FB1728F-F618-E176-D3CC-38C9C81EE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78AAE-BD6B-4503-91EA-EB88B9E2CF67}" type="datetime1">
              <a:t>4/14/2025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49A0CFA-59AB-75F8-2371-F57F490AC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6463692-F6B5-94E4-2C77-073C5829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364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3A1C3E-CE95-6882-A985-F7FC2F41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  <a:latin typeface="Neue Haas Grotesk Text Pro"/>
              </a:rPr>
              <a:t>Płatność BLIK</a:t>
            </a:r>
          </a:p>
        </p:txBody>
      </p:sp>
      <p:graphicFrame>
        <p:nvGraphicFramePr>
          <p:cNvPr id="8" name="Symbol zastępczy zawartości 7">
            <a:extLst>
              <a:ext uri="{FF2B5EF4-FFF2-40B4-BE49-F238E27FC236}">
                <a16:creationId xmlns:a16="http://schemas.microsoft.com/office/drawing/2014/main" id="{D61D176C-9543-3183-D51D-3C6F63E4DF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2710256"/>
              </p:ext>
            </p:extLst>
          </p:nvPr>
        </p:nvGraphicFramePr>
        <p:xfrm>
          <a:off x="334963" y="2306638"/>
          <a:ext cx="9956799" cy="304253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863765">
                  <a:extLst>
                    <a:ext uri="{9D8B030D-6E8A-4147-A177-3AD203B41FA5}">
                      <a16:colId xmlns:a16="http://schemas.microsoft.com/office/drawing/2014/main" val="3370388852"/>
                    </a:ext>
                  </a:extLst>
                </a:gridCol>
                <a:gridCol w="5093034">
                  <a:extLst>
                    <a:ext uri="{9D8B030D-6E8A-4147-A177-3AD203B41FA5}">
                      <a16:colId xmlns:a16="http://schemas.microsoft.com/office/drawing/2014/main" val="246588373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Opis  </a:t>
                      </a:r>
                    </a:p>
                  </a:txBody>
                  <a:tcPr marL="57150" marR="57150" marT="57150" marB="57150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Umożliwienie zapłaty za usługę za pomocą </a:t>
                      </a:r>
                      <a:r>
                        <a:rPr lang="pl-PL" sz="2000" b="0" i="0" err="1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BLIKa</a:t>
                      </a: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. </a:t>
                      </a:r>
                    </a:p>
                  </a:txBody>
                  <a:tcPr marL="57150" marR="57150" marT="57150" marB="57150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8374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Dane wejściowe </a:t>
                      </a:r>
                    </a:p>
                  </a:txBody>
                  <a:tcPr marL="57150" marR="57150" marT="57150" marB="57150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Kod BLIK. </a:t>
                      </a:r>
                    </a:p>
                  </a:txBody>
                  <a:tcPr marL="57150" marR="57150" marT="57150" marB="57150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3294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Źródło danych wejściowych </a:t>
                      </a:r>
                    </a:p>
                  </a:txBody>
                  <a:tcPr marL="57150" marR="57150" marT="57150" marB="57150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Klawiatura komputera klienta. </a:t>
                      </a:r>
                    </a:p>
                  </a:txBody>
                  <a:tcPr marL="57150" marR="57150" marT="57150" marB="57150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455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Wynik </a:t>
                      </a:r>
                    </a:p>
                  </a:txBody>
                  <a:tcPr marL="57150" marR="57150" marT="57150" marB="57150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Wyświetlenie listy dostępnych pokojów spełniających wymagania klienta. </a:t>
                      </a:r>
                    </a:p>
                  </a:txBody>
                  <a:tcPr marL="57150" marR="57150" marT="57150" marB="57150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802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Warunek wstępny </a:t>
                      </a:r>
                    </a:p>
                  </a:txBody>
                  <a:tcPr marL="57150" marR="57150" marT="57150" marB="57150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Kliknięcie na przycisk „Zapłać” oraz podanie kodu BLIK.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8025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Warunek końcowy </a:t>
                      </a:r>
                    </a:p>
                  </a:txBody>
                  <a:tcPr marL="57150" marR="57150" marT="57150" marB="57150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Zaakceptowana transakcja. </a:t>
                      </a:r>
                    </a:p>
                  </a:txBody>
                  <a:tcPr marL="57150" marR="57150" marT="57150" marB="57150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6746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Powód </a:t>
                      </a:r>
                    </a:p>
                  </a:txBody>
                  <a:tcPr marL="57150" marR="57150" marT="57150" marB="57150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Chęć zapłacenia za usługę. </a:t>
                      </a:r>
                    </a:p>
                  </a:txBody>
                  <a:tcPr marL="57150" marR="57150" marT="57150" marB="57150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82508"/>
                  </a:ext>
                </a:extLst>
              </a:tr>
            </a:tbl>
          </a:graphicData>
        </a:graphic>
      </p:graphicFrame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AD24408-0FEF-314B-B00F-E4A14636F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304DC-1122-4270-AA3D-455197651A28}" type="datetime1">
              <a:t>4/14/2025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53245EB-4297-44A5-0DAF-1F8F920F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5CEBD43-84B9-B05D-AC8F-C25227B3F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676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8C1456-2BE9-F683-287C-5C398EA9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  <a:latin typeface="Neue Haas Grotesk Text Pro"/>
              </a:rPr>
              <a:t>System logowania</a:t>
            </a:r>
          </a:p>
        </p:txBody>
      </p:sp>
      <p:graphicFrame>
        <p:nvGraphicFramePr>
          <p:cNvPr id="8" name="Symbol zastępczy zawartości 7">
            <a:extLst>
              <a:ext uri="{FF2B5EF4-FFF2-40B4-BE49-F238E27FC236}">
                <a16:creationId xmlns:a16="http://schemas.microsoft.com/office/drawing/2014/main" id="{888037E6-A114-7DA3-40B2-19D148CF05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441931"/>
              </p:ext>
            </p:extLst>
          </p:nvPr>
        </p:nvGraphicFramePr>
        <p:xfrm>
          <a:off x="334963" y="2306638"/>
          <a:ext cx="11570504" cy="43028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65176">
                  <a:extLst>
                    <a:ext uri="{9D8B030D-6E8A-4147-A177-3AD203B41FA5}">
                      <a16:colId xmlns:a16="http://schemas.microsoft.com/office/drawing/2014/main" val="3458534285"/>
                    </a:ext>
                  </a:extLst>
                </a:gridCol>
                <a:gridCol w="7805328">
                  <a:extLst>
                    <a:ext uri="{9D8B030D-6E8A-4147-A177-3AD203B41FA5}">
                      <a16:colId xmlns:a16="http://schemas.microsoft.com/office/drawing/2014/main" val="14561605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Opis 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Umożliwia rejestrowanie i logowanie użytkowników. Są 2 typy konta: seniora i opiekuna które użytkownik może stworzyć.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908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Dane wejściowe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Imię, nazwisko, nr. Telefonu, typ konta, adres zamieszkania, wiek, 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1805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Źródło danych wejściowych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Klawiatura telefonu użytkowników i formularz w którym wpisuje lub wybiera dane wejściowe.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0335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Wynik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Stworzenie konta, zalogowanie do systemu.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2491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Warunek wstępny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Podanie danych wejściowych zgodnych z zasadami walidacji i potwierdzenie numeru telefonu poprzez </a:t>
                      </a:r>
                      <a:r>
                        <a:rPr lang="pl-PL" sz="2000" b="0" i="0" err="1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SMS’a</a:t>
                      </a: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 wysłanego na telefon.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811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Warunek końcowy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Przejście do ekranu głównego aplikacji.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734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Powód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Potrzeba danych osobowych do poprawnego funkcjonowania aplikacji.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464677"/>
                  </a:ext>
                </a:extLst>
              </a:tr>
            </a:tbl>
          </a:graphicData>
        </a:graphic>
      </p:graphicFrame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D7DC2B7-F910-2726-170D-3B829ECA3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D2EE7-AEBD-46DA-B4A5-A6F03BCE0303}" type="datetime1">
              <a:t>4/14/2025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B7D47B0-A193-8127-8C02-95CB9C51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26E757D-F342-7453-0660-585EBEB4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032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EC44B2-320C-C7E1-B664-139D35A4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  <a:latin typeface="Neue Haas Grotesk Text Pro"/>
              </a:rPr>
              <a:t>Dashboard użytkownika</a:t>
            </a:r>
          </a:p>
        </p:txBody>
      </p:sp>
      <p:graphicFrame>
        <p:nvGraphicFramePr>
          <p:cNvPr id="8" name="Symbol zastępczy zawartości 7">
            <a:extLst>
              <a:ext uri="{FF2B5EF4-FFF2-40B4-BE49-F238E27FC236}">
                <a16:creationId xmlns:a16="http://schemas.microsoft.com/office/drawing/2014/main" id="{C23DC069-F8FB-4B38-A356-CA7E3BCF9E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4272297"/>
              </p:ext>
            </p:extLst>
          </p:nvPr>
        </p:nvGraphicFramePr>
        <p:xfrm>
          <a:off x="334963" y="2306638"/>
          <a:ext cx="11271671" cy="41123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06063">
                  <a:extLst>
                    <a:ext uri="{9D8B030D-6E8A-4147-A177-3AD203B41FA5}">
                      <a16:colId xmlns:a16="http://schemas.microsoft.com/office/drawing/2014/main" val="3193071063"/>
                    </a:ext>
                  </a:extLst>
                </a:gridCol>
                <a:gridCol w="5765608">
                  <a:extLst>
                    <a:ext uri="{9D8B030D-6E8A-4147-A177-3AD203B41FA5}">
                      <a16:colId xmlns:a16="http://schemas.microsoft.com/office/drawing/2014/main" val="2447831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Opis 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Dashboard przedstawiający zarobki użytkownika za usługi dostępne w aplikacji oraz historie klientów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74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Dane wejściowe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Kliknięcie na przycisk </a:t>
                      </a:r>
                      <a:r>
                        <a:rPr lang="pl-PL" sz="2000" b="0" i="0" err="1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dashboardem</a:t>
                      </a: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6789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Źródło danych wejściowych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Ekran telefonu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7069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Wynik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Podsumowanie zarobków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8502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Warunek wstępny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Zgoda użytkownika na analizę zarobków za wykonane usługi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479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Warunek końcowy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Wyświetlanie podsumowania zarobków z ostatnich miesięcy, porównanie zarobków na tle roku 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66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Powód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82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l-PL" sz="2000" b="0" i="0">
                          <a:solidFill>
                            <a:schemeClr val="tx1"/>
                          </a:solidFill>
                          <a:effectLst/>
                          <a:latin typeface="Aptos"/>
                        </a:rPr>
                        <a:t>Chęć analizy przychodów a wykonywane usługi </a:t>
                      </a:r>
                    </a:p>
                  </a:txBody>
                  <a:tcPr marL="57150" marR="57150" marT="146304" marB="146304">
                    <a:lnL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39B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125643"/>
                  </a:ext>
                </a:extLst>
              </a:tr>
            </a:tbl>
          </a:graphicData>
        </a:graphic>
      </p:graphicFrame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0F86A24-EA54-F716-72AD-EDFFD0FBC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9375E-1D1F-4E10-A64F-7A4A30BFDECD}" type="datetime1">
              <a:t>4/14/2025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4EA54FB-2B79-8DAC-232A-638DE32F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88F4282-6B3A-A495-3C5A-E92A61DC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6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5AC60D-4A65-B232-4326-4D309F41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Persona 2</a:t>
            </a:r>
          </a:p>
        </p:txBody>
      </p:sp>
      <p:pic>
        <p:nvPicPr>
          <p:cNvPr id="7" name="Symbol zastępczy zawartości 6" descr="Obraz zawierający tekst, zrzut ekranu, list, dokument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4BDE2ACE-291C-E0F1-B808-800655196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2441" y="-393979"/>
            <a:ext cx="5408040" cy="7651244"/>
          </a:xfrm>
        </p:spPr>
      </p:pic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1529227-254B-CF0F-7C96-27F25C7CB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9D181-7831-42C5-91AC-ED7465A7EB36}" type="datetime1">
              <a:t>4/14/2025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668B071-4282-517E-C944-5F6706F1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DB72C68-40B9-08F8-7945-1D685F48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4</a:t>
            </a:fld>
            <a:endParaRPr lang="en-US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4A96CE5-756B-D672-F7C3-779CD737DD00}"/>
              </a:ext>
            </a:extLst>
          </p:cNvPr>
          <p:cNvSpPr txBox="1"/>
          <p:nvPr/>
        </p:nvSpPr>
        <p:spPr>
          <a:xfrm>
            <a:off x="307998" y="2209232"/>
            <a:ext cx="382350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800" b="1"/>
              <a:t>Opiekun zawodowy</a:t>
            </a:r>
          </a:p>
        </p:txBody>
      </p:sp>
    </p:spTree>
    <p:extLst>
      <p:ext uri="{BB962C8B-B14F-4D97-AF65-F5344CB8AC3E}">
        <p14:creationId xmlns:p14="http://schemas.microsoft.com/office/powerpoint/2010/main" val="38063095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D7685E-9974-53A4-B640-C28DC5400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/>
              <a:t> 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61D0BAB-E719-5A78-A5C3-4350C107E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7635" y="-3168"/>
            <a:ext cx="12210180" cy="68603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6000" b="1"/>
              <a:t>Dziękujemy za uwagę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4730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8F25C9-FBC8-32C6-06C0-46E2F0415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1550" y="-16560"/>
            <a:ext cx="12201463" cy="68435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/>
              <a:t>Metoda 4WS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2504B49-1F69-6BAD-D878-6EDF7607E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23061" y="3404553"/>
            <a:ext cx="4345795" cy="13504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err="1"/>
              <a:t>Who</a:t>
            </a:r>
            <a:r>
              <a:rPr lang="pl-PL"/>
              <a:t>? </a:t>
            </a:r>
            <a:r>
              <a:rPr lang="pl-PL" err="1"/>
              <a:t>What</a:t>
            </a:r>
            <a:r>
              <a:rPr lang="pl-PL"/>
              <a:t>? </a:t>
            </a:r>
            <a:r>
              <a:rPr lang="pl-PL" err="1"/>
              <a:t>Where</a:t>
            </a:r>
            <a:r>
              <a:rPr lang="pl-PL"/>
              <a:t>? </a:t>
            </a:r>
            <a:r>
              <a:rPr lang="pl-PL" err="1"/>
              <a:t>Why</a:t>
            </a:r>
            <a:r>
              <a:rPr lang="pl-PL"/>
              <a:t>?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4CE9AD8-6572-E62A-E339-051740928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C279-79CA-4C72-83B3-A3D8204F1539}" type="datetime1">
              <a:t>4/14/2025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44F8FF2-DDFC-3BD5-73E6-2C4C6728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C7D9A26-FDF1-F602-426A-A35CC2CC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20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D44F5D-D979-7E2F-3899-DEFCBE1E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Kto ma problem?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C93BAB-086B-2363-97B8-2875A0820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sz="2800">
                <a:latin typeface="Neue Haas Grotesk Text Pro"/>
                <a:ea typeface="Calibri"/>
                <a:cs typeface="Calibri"/>
              </a:rPr>
              <a:t>Osoby opiekujące się seniorami zawodowo jak i amatorsko (jako rodzina). Osoby, które często nagle przez wypadek muszą się kimś opiekować jak i osoby, które po prostu chcą zarobić. Cechują się opiekuńczością, empatią.</a:t>
            </a:r>
            <a:endParaRPr lang="pl-PL" sz="2800">
              <a:latin typeface="Neue Haas Grotesk Text Pro"/>
            </a:endParaRPr>
          </a:p>
        </p:txBody>
      </p:sp>
    </p:spTree>
    <p:extLst>
      <p:ext uri="{BB962C8B-B14F-4D97-AF65-F5344CB8AC3E}">
        <p14:creationId xmlns:p14="http://schemas.microsoft.com/office/powerpoint/2010/main" val="1830914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ACDA82-7F02-83D9-A81A-520C49D94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Jaki jest problem?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38242C-7204-FA24-26E1-6DB4094C5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sz="2800">
                <a:latin typeface="Neue Haas Grotesk Text Pro"/>
                <a:ea typeface="Calibri"/>
                <a:cs typeface="Calibri"/>
              </a:rPr>
              <a:t>Osoby opiekujące się seniorami zawodowo jak i amatorsko (jako rodzina). Osoby, które często nagle przez wypadek muszą się kimś opiekować jak i osoby, które po prostu chcą zarobić. Cechują się opiekuńczością, empatią.</a:t>
            </a:r>
            <a:endParaRPr lang="pl-PL" sz="2800">
              <a:latin typeface="Neue Haas Grotesk Text Pro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719A614-3C38-3A28-5786-4F1028833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7E2B7-8434-47ED-A329-AAB13C77656C}" type="datetime1">
              <a:t>4/14/2025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EF1FEF1-078F-20C1-E274-5B6999B65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BB68A0C-5878-75F7-BD17-6058C665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5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009B9B-0AA5-9F96-DAB4-A7C0558B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Gdzie występuje problem?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1994005-A089-D0C9-9768-C2971E684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sz="2800"/>
              <a:t>Problem występuje w domach prywatnych gdzie rodziny opiekują się seniorami</a:t>
            </a:r>
          </a:p>
          <a:p>
            <a:r>
              <a:rPr lang="pl-PL" sz="2800"/>
              <a:t>W placówkach opiekuńczych gdzie pracują zawodowi opiekunowie</a:t>
            </a:r>
          </a:p>
          <a:p>
            <a:r>
              <a:rPr lang="pl-PL" sz="2800"/>
              <a:t>Na rynku pracy dla opiekunów gdzie istnieje problem ze znalezieniem pracy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7F9F159-9B27-65FE-2FC1-3D0989FF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C62F-D6B2-41A5-B163-A6B6824DDD9F}" type="datetime1">
              <a:t>4/14/2025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A874D17-AE65-58E8-49F4-E031780B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7624676-DFD9-0910-28A9-6FA3B174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94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FBA961-5B4F-1AA8-5A0C-3DB105D1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Dlaczego to ważne?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AFBAC82-9DB3-B9FB-F3AE-6D3AFFB34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l-PL" sz="2400">
                <a:latin typeface="Neue Haas Grotesk Text Pro"/>
                <a:ea typeface="Calibri"/>
                <a:cs typeface="Calibri"/>
              </a:rPr>
              <a:t>Jeśli problem nie zostanie rozwiązany to osoba opiekująca się seniorem może odejść z pracy lub porzucić z powodu psychicznej i fizycznej presji co skutkuje, tym że opiekunów może zacząć brakować, co w starzejącym się społeczeństwie może stać się dużym problemem. Jeżeli problem zostanie rozwiązany wtedy opiekun uzyska komfort psychiczny podczas opieki nad seniorem oraz więcej osób będzie chciało zostać opiekunem. </a:t>
            </a:r>
            <a:endParaRPr lang="pl-PL" sz="2400">
              <a:latin typeface="Neue Haas Grotesk Text Pro"/>
            </a:endParaRP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C760775-44D3-8917-B17E-F05E79262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DF06-AF70-4A88-83EC-32C66E984363}" type="datetime1">
              <a:t>4/14/2025</a:t>
            </a:fld>
            <a:endParaRPr lang="en-US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0962A17-9B12-C875-56BF-190BC977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EAE4B77-EEE3-65F2-B570-549735751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8202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DylanVTI">
      <a:dk1>
        <a:sysClr val="windowText" lastClr="000000"/>
      </a:dk1>
      <a:lt1>
        <a:sysClr val="window" lastClr="FFFFFF"/>
      </a:lt1>
      <a:dk2>
        <a:srgbClr val="1A1A33"/>
      </a:dk2>
      <a:lt2>
        <a:srgbClr val="EEFFE3"/>
      </a:lt2>
      <a:accent1>
        <a:srgbClr val="5C40EF"/>
      </a:accent1>
      <a:accent2>
        <a:srgbClr val="B8A0F8"/>
      </a:accent2>
      <a:accent3>
        <a:srgbClr val="00C777"/>
      </a:accent3>
      <a:accent4>
        <a:srgbClr val="005A66"/>
      </a:accent4>
      <a:accent5>
        <a:srgbClr val="9956EA"/>
      </a:accent5>
      <a:accent6>
        <a:srgbClr val="9BBB25"/>
      </a:accent6>
      <a:hlink>
        <a:srgbClr val="674CF0"/>
      </a:hlink>
      <a:folHlink>
        <a:srgbClr val="B53699"/>
      </a:folHlink>
    </a:clrScheme>
    <a:fontScheme name="Dylan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Dylan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CD0E21EA-FD0B-4FCD-9D95-B274E3CB7535}" vid="{F2F2D961-94DA-46D9-ABD7-77D6D5FB2C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DylanVTI</vt:lpstr>
      <vt:lpstr>Seniorek Aplikacja dla opiekunów osób starszych</vt:lpstr>
      <vt:lpstr>Research</vt:lpstr>
      <vt:lpstr>Persona 1</vt:lpstr>
      <vt:lpstr>Persona 2</vt:lpstr>
      <vt:lpstr>Metoda 4WS</vt:lpstr>
      <vt:lpstr>Kto ma problem?</vt:lpstr>
      <vt:lpstr>Jaki jest problem?</vt:lpstr>
      <vt:lpstr>Gdzie występuje problem?</vt:lpstr>
      <vt:lpstr>Dlaczego to ważne?</vt:lpstr>
      <vt:lpstr>Metoda 5 Whys?</vt:lpstr>
      <vt:lpstr>Dlaczego użytkownicy napotykają na ten problem?</vt:lpstr>
      <vt:lpstr>Dlaczego?</vt:lpstr>
      <vt:lpstr>Dlaczego?</vt:lpstr>
      <vt:lpstr>Dlaczego?</vt:lpstr>
      <vt:lpstr>Dlaczego?</vt:lpstr>
      <vt:lpstr>Wniosek</vt:lpstr>
      <vt:lpstr>Nasze pomysły</vt:lpstr>
      <vt:lpstr>PowerPoint Presentation</vt:lpstr>
      <vt:lpstr>PowerPoint Presentation</vt:lpstr>
      <vt:lpstr>PowerPoint Presentation</vt:lpstr>
      <vt:lpstr>Projekt w Figmie</vt:lpstr>
      <vt:lpstr>PowerPoint Presentation</vt:lpstr>
      <vt:lpstr>PowerPoint Presentation</vt:lpstr>
      <vt:lpstr>PowerPoint Presentation</vt:lpstr>
      <vt:lpstr>Analiza konkurencji</vt:lpstr>
      <vt:lpstr>SeniorApp</vt:lpstr>
      <vt:lpstr>PowerPoint Presentation</vt:lpstr>
      <vt:lpstr>Senihelp24</vt:lpstr>
      <vt:lpstr>Wymagania funkcjonalne</vt:lpstr>
      <vt:lpstr>Zamówienie usługi opiekuna</vt:lpstr>
      <vt:lpstr>Znajdowanie seniora</vt:lpstr>
      <vt:lpstr>Zakup leków</vt:lpstr>
      <vt:lpstr>Pomoc telefoniczna/mailowa</vt:lpstr>
      <vt:lpstr>Dodawanie/edytowanie profilu</vt:lpstr>
      <vt:lpstr>Funkcja VoiceOver dla niewidomych</vt:lpstr>
      <vt:lpstr>Forum dla opiekunów oraz seniorów</vt:lpstr>
      <vt:lpstr>Płatność BLIK</vt:lpstr>
      <vt:lpstr>System logowania</vt:lpstr>
      <vt:lpstr>Dashboard użytkownika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2025-04-14T19:43:01Z</dcterms:created>
  <dcterms:modified xsi:type="dcterms:W3CDTF">2025-04-14T21:08:44Z</dcterms:modified>
</cp:coreProperties>
</file>