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Source Code Pro"/>
      <p:regular r:id="rId12"/>
      <p:bold r:id="rId13"/>
      <p:italic r:id="rId14"/>
      <p:boldItalic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Italic.fntdata"/><Relationship Id="rId14" Type="http://schemas.openxmlformats.org/officeDocument/2006/relationships/font" Target="fonts/SourceCodePro-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e31575b7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e31575b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de48c9d63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de48c9d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de48c9d63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de48c9d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de48c9d63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de48c9d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QUEST: ESCAPE ROOM</a:t>
            </a:r>
            <a:endParaRPr/>
          </a:p>
          <a:p>
            <a:pPr indent="0" lvl="0" marL="0" rtl="0" algn="ctr">
              <a:spcBef>
                <a:spcPts val="0"/>
              </a:spcBef>
              <a:spcAft>
                <a:spcPts val="0"/>
              </a:spcAft>
              <a:buNone/>
            </a:pPr>
            <a:r>
              <a:rPr lang="es" sz="3000"/>
              <a:t>room 5</a:t>
            </a:r>
            <a:endParaRPr sz="30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400"/>
              <a:t>Álvaro Favale</a:t>
            </a:r>
            <a:endParaRPr sz="1400"/>
          </a:p>
          <a:p>
            <a:pPr indent="0" lvl="0" marL="0" rtl="0" algn="l">
              <a:spcBef>
                <a:spcPts val="0"/>
              </a:spcBef>
              <a:spcAft>
                <a:spcPts val="0"/>
              </a:spcAft>
              <a:buNone/>
            </a:pPr>
            <a:r>
              <a:rPr lang="es" sz="1400"/>
              <a:t>Owen George</a:t>
            </a:r>
            <a:endParaRPr sz="1400"/>
          </a:p>
          <a:p>
            <a:pPr indent="0" lvl="0" marL="0" rtl="0" algn="l">
              <a:spcBef>
                <a:spcPts val="0"/>
              </a:spcBef>
              <a:spcAft>
                <a:spcPts val="0"/>
              </a:spcAft>
              <a:buNone/>
            </a:pPr>
            <a:r>
              <a:rPr lang="es" sz="1400"/>
              <a:t>Camil Hennebert</a:t>
            </a:r>
            <a:br>
              <a:rPr lang="es" sz="1400"/>
            </a:br>
            <a:r>
              <a:rPr lang="es" sz="1400"/>
              <a:t>Jonathan Tsui</a:t>
            </a:r>
            <a:endParaRPr sz="1400"/>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655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Project Overview</a:t>
            </a:r>
            <a:endParaRPr/>
          </a:p>
        </p:txBody>
      </p:sp>
      <p:sp>
        <p:nvSpPr>
          <p:cNvPr id="69" name="Google Shape;69;p14"/>
          <p:cNvSpPr txBox="1"/>
          <p:nvPr>
            <p:ph idx="1" type="body"/>
          </p:nvPr>
        </p:nvSpPr>
        <p:spPr>
          <a:xfrm>
            <a:off x="94500" y="1386825"/>
            <a:ext cx="8737800" cy="3490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s" sz="1000"/>
              <a:t>Game Structure</a:t>
            </a:r>
            <a:endParaRPr b="1" sz="1000"/>
          </a:p>
          <a:p>
            <a:pPr indent="0" lvl="0" marL="457200" rtl="0" algn="l">
              <a:lnSpc>
                <a:spcPct val="100000"/>
              </a:lnSpc>
              <a:spcBef>
                <a:spcPts val="0"/>
              </a:spcBef>
              <a:spcAft>
                <a:spcPts val="0"/>
              </a:spcAft>
              <a:buNone/>
            </a:pPr>
            <a:r>
              <a:t/>
            </a:r>
            <a:endParaRPr b="1" sz="1000"/>
          </a:p>
          <a:p>
            <a:pPr indent="-285750" lvl="0" marL="457200" rtl="0" algn="l">
              <a:lnSpc>
                <a:spcPct val="100000"/>
              </a:lnSpc>
              <a:spcBef>
                <a:spcPts val="0"/>
              </a:spcBef>
              <a:spcAft>
                <a:spcPts val="0"/>
              </a:spcAft>
              <a:buSzPts val="900"/>
              <a:buChar char="●"/>
            </a:pPr>
            <a:r>
              <a:rPr b="1" lang="es" sz="900"/>
              <a:t>Rooms: </a:t>
            </a:r>
            <a:r>
              <a:rPr lang="es" sz="900"/>
              <a:t>Each room is defined with its name and contents.</a:t>
            </a:r>
            <a:endParaRPr sz="900"/>
          </a:p>
          <a:p>
            <a:pPr indent="-285750" lvl="0" marL="457200" rtl="0" algn="l">
              <a:lnSpc>
                <a:spcPct val="100000"/>
              </a:lnSpc>
              <a:spcBef>
                <a:spcPts val="0"/>
              </a:spcBef>
              <a:spcAft>
                <a:spcPts val="0"/>
              </a:spcAft>
              <a:buSzPts val="900"/>
              <a:buChar char="●"/>
            </a:pPr>
            <a:r>
              <a:rPr b="1" lang="es" sz="900"/>
              <a:t>Items: </a:t>
            </a:r>
            <a:r>
              <a:rPr lang="es" sz="900"/>
              <a:t>Players can interact with items (e.g., furniture, keys, doors).</a:t>
            </a:r>
            <a:endParaRPr sz="900"/>
          </a:p>
          <a:p>
            <a:pPr indent="-285750" lvl="0" marL="457200" rtl="0" algn="l">
              <a:lnSpc>
                <a:spcPct val="100000"/>
              </a:lnSpc>
              <a:spcBef>
                <a:spcPts val="0"/>
              </a:spcBef>
              <a:spcAft>
                <a:spcPts val="0"/>
              </a:spcAft>
              <a:buSzPts val="900"/>
              <a:buChar char="●"/>
            </a:pPr>
            <a:r>
              <a:rPr b="1" lang="es" sz="900"/>
              <a:t>Object Relations: </a:t>
            </a:r>
            <a:r>
              <a:rPr lang="es" sz="900"/>
              <a:t>Tracks which items are in each room, how rooms are connected, and interactions with furniture.</a:t>
            </a:r>
            <a:endParaRPr sz="900"/>
          </a:p>
          <a:p>
            <a:pPr indent="-285750" lvl="0" marL="457200" rtl="0" algn="l">
              <a:lnSpc>
                <a:spcPct val="100000"/>
              </a:lnSpc>
              <a:spcBef>
                <a:spcPts val="0"/>
              </a:spcBef>
              <a:spcAft>
                <a:spcPts val="0"/>
              </a:spcAft>
              <a:buSzPts val="900"/>
              <a:buChar char="●"/>
            </a:pPr>
            <a:r>
              <a:rPr b="1" lang="es" sz="900"/>
              <a:t>Game State: </a:t>
            </a:r>
            <a:r>
              <a:rPr lang="es" sz="900"/>
              <a:t>Tracks current room, collected keys, and target destination.</a:t>
            </a:r>
            <a:endParaRPr sz="900"/>
          </a:p>
          <a:p>
            <a:pPr indent="0" lvl="0" marL="457200" rtl="0" algn="l">
              <a:lnSpc>
                <a:spcPct val="100000"/>
              </a:lnSpc>
              <a:spcBef>
                <a:spcPts val="0"/>
              </a:spcBef>
              <a:spcAft>
                <a:spcPts val="0"/>
              </a:spcAft>
              <a:buNone/>
            </a:pPr>
            <a:r>
              <a:t/>
            </a:r>
            <a:endParaRPr sz="900"/>
          </a:p>
          <a:p>
            <a:pPr indent="0" lvl="0" marL="457200" rtl="0" algn="l">
              <a:lnSpc>
                <a:spcPct val="100000"/>
              </a:lnSpc>
              <a:spcBef>
                <a:spcPts val="0"/>
              </a:spcBef>
              <a:spcAft>
                <a:spcPts val="0"/>
              </a:spcAft>
              <a:buNone/>
            </a:pPr>
            <a:r>
              <a:rPr b="1" lang="es" sz="1000"/>
              <a:t>Core Functions</a:t>
            </a:r>
            <a:endParaRPr b="1" sz="1000"/>
          </a:p>
          <a:p>
            <a:pPr indent="0" lvl="0" marL="457200" rtl="0" algn="l">
              <a:lnSpc>
                <a:spcPct val="100000"/>
              </a:lnSpc>
              <a:spcBef>
                <a:spcPts val="0"/>
              </a:spcBef>
              <a:spcAft>
                <a:spcPts val="0"/>
              </a:spcAft>
              <a:buNone/>
            </a:pPr>
            <a:r>
              <a:t/>
            </a:r>
            <a:endParaRPr b="1" sz="1000"/>
          </a:p>
          <a:p>
            <a:pPr indent="-285750" lvl="0" marL="457200" rtl="0" algn="l">
              <a:lnSpc>
                <a:spcPct val="100000"/>
              </a:lnSpc>
              <a:spcBef>
                <a:spcPts val="0"/>
              </a:spcBef>
              <a:spcAft>
                <a:spcPts val="0"/>
              </a:spcAft>
              <a:buSzPts val="900"/>
              <a:buChar char="●"/>
            </a:pPr>
            <a:r>
              <a:rPr b="1" lang="es" sz="900"/>
              <a:t>Initialization:</a:t>
            </a:r>
            <a:r>
              <a:rPr lang="es" sz="900"/>
              <a:t> init_object_relations() and init_game_state() set up the game’s initial state.</a:t>
            </a:r>
            <a:endParaRPr sz="900"/>
          </a:p>
          <a:p>
            <a:pPr indent="-285750" lvl="0" marL="457200" rtl="0" algn="l">
              <a:lnSpc>
                <a:spcPct val="100000"/>
              </a:lnSpc>
              <a:spcBef>
                <a:spcPts val="0"/>
              </a:spcBef>
              <a:spcAft>
                <a:spcPts val="0"/>
              </a:spcAft>
              <a:buSzPts val="900"/>
              <a:buChar char="●"/>
            </a:pPr>
            <a:r>
              <a:rPr b="1" lang="es" sz="900"/>
              <a:t>Gameplay:</a:t>
            </a:r>
            <a:endParaRPr b="1" sz="900"/>
          </a:p>
          <a:p>
            <a:pPr indent="-285750" lvl="1" marL="914400" rtl="0" algn="l">
              <a:lnSpc>
                <a:spcPct val="100000"/>
              </a:lnSpc>
              <a:spcBef>
                <a:spcPts val="0"/>
              </a:spcBef>
              <a:spcAft>
                <a:spcPts val="0"/>
              </a:spcAft>
              <a:buSzPts val="900"/>
              <a:buChar char="○"/>
            </a:pPr>
            <a:r>
              <a:rPr b="1" lang="es" sz="900"/>
              <a:t>start_game(): </a:t>
            </a:r>
            <a:r>
              <a:rPr lang="es" sz="900"/>
              <a:t>Starts in the first room with an introduction</a:t>
            </a:r>
            <a:r>
              <a:rPr b="1" lang="es" sz="900"/>
              <a:t>.</a:t>
            </a:r>
            <a:endParaRPr b="1" sz="900"/>
          </a:p>
          <a:p>
            <a:pPr indent="-285750" lvl="1" marL="914400" rtl="0" algn="l">
              <a:lnSpc>
                <a:spcPct val="100000"/>
              </a:lnSpc>
              <a:spcBef>
                <a:spcPts val="0"/>
              </a:spcBef>
              <a:spcAft>
                <a:spcPts val="0"/>
              </a:spcAft>
              <a:buSzPts val="900"/>
              <a:buChar char="○"/>
            </a:pPr>
            <a:r>
              <a:rPr b="1" lang="es" sz="900"/>
              <a:t>play_room(room): </a:t>
            </a:r>
            <a:r>
              <a:rPr lang="es" sz="900"/>
              <a:t>Describes the room and asks what you’d like to inspect.</a:t>
            </a:r>
            <a:endParaRPr sz="900"/>
          </a:p>
          <a:p>
            <a:pPr indent="-285750" lvl="1" marL="914400" rtl="0" algn="l">
              <a:lnSpc>
                <a:spcPct val="100000"/>
              </a:lnSpc>
              <a:spcBef>
                <a:spcPts val="0"/>
              </a:spcBef>
              <a:spcAft>
                <a:spcPts val="0"/>
              </a:spcAft>
              <a:buSzPts val="900"/>
              <a:buChar char="○"/>
            </a:pPr>
            <a:r>
              <a:rPr b="1" lang="es" sz="900"/>
              <a:t>examine_item(item_name): </a:t>
            </a:r>
            <a:r>
              <a:rPr lang="es" sz="900"/>
              <a:t>Manages interactions with items.</a:t>
            </a:r>
            <a:endParaRPr sz="900"/>
          </a:p>
          <a:p>
            <a:pPr indent="-285750" lvl="2" marL="1371600" rtl="0" algn="l">
              <a:lnSpc>
                <a:spcPct val="100000"/>
              </a:lnSpc>
              <a:spcBef>
                <a:spcPts val="0"/>
              </a:spcBef>
              <a:spcAft>
                <a:spcPts val="0"/>
              </a:spcAft>
              <a:buSzPts val="900"/>
              <a:buChar char="■"/>
            </a:pPr>
            <a:r>
              <a:rPr b="1" lang="es" sz="900"/>
              <a:t>examine_door(item_name):</a:t>
            </a:r>
            <a:r>
              <a:rPr lang="es" sz="900"/>
              <a:t> handles door interactions</a:t>
            </a:r>
            <a:endParaRPr sz="900"/>
          </a:p>
          <a:p>
            <a:pPr indent="-285750" lvl="0" marL="457200" rtl="0" algn="l">
              <a:lnSpc>
                <a:spcPct val="100000"/>
              </a:lnSpc>
              <a:spcBef>
                <a:spcPts val="0"/>
              </a:spcBef>
              <a:spcAft>
                <a:spcPts val="0"/>
              </a:spcAft>
              <a:buSzPts val="900"/>
              <a:buChar char="●"/>
            </a:pPr>
            <a:r>
              <a:rPr b="1" lang="es" sz="900"/>
              <a:t>Restart: </a:t>
            </a:r>
            <a:r>
              <a:rPr lang="es" sz="900"/>
              <a:t>restart()</a:t>
            </a:r>
            <a:r>
              <a:rPr b="1" lang="es" sz="900"/>
              <a:t> </a:t>
            </a:r>
            <a:r>
              <a:rPr lang="es" sz="900"/>
              <a:t>Option to replay after winning. </a:t>
            </a:r>
            <a:endParaRPr sz="900"/>
          </a:p>
          <a:p>
            <a:pPr indent="0" lvl="0" marL="457200" rtl="0" algn="l">
              <a:lnSpc>
                <a:spcPct val="100000"/>
              </a:lnSpc>
              <a:spcBef>
                <a:spcPts val="0"/>
              </a:spcBef>
              <a:spcAft>
                <a:spcPts val="0"/>
              </a:spcAft>
              <a:buNone/>
            </a:pPr>
            <a:r>
              <a:t/>
            </a:r>
            <a:endParaRPr b="1" sz="1000"/>
          </a:p>
          <a:p>
            <a:pPr indent="0" lvl="0" marL="457200" rtl="0" algn="l">
              <a:lnSpc>
                <a:spcPct val="100000"/>
              </a:lnSpc>
              <a:spcBef>
                <a:spcPts val="0"/>
              </a:spcBef>
              <a:spcAft>
                <a:spcPts val="0"/>
              </a:spcAft>
              <a:buNone/>
            </a:pPr>
            <a:r>
              <a:rPr b="1" lang="es" sz="1000"/>
              <a:t>New Features</a:t>
            </a:r>
            <a:endParaRPr b="1" sz="1000"/>
          </a:p>
          <a:p>
            <a:pPr indent="0" lvl="0" marL="457200" rtl="0" algn="l">
              <a:lnSpc>
                <a:spcPct val="100000"/>
              </a:lnSpc>
              <a:spcBef>
                <a:spcPts val="0"/>
              </a:spcBef>
              <a:spcAft>
                <a:spcPts val="0"/>
              </a:spcAft>
              <a:buNone/>
            </a:pPr>
            <a:r>
              <a:t/>
            </a:r>
            <a:endParaRPr b="1" sz="1000"/>
          </a:p>
          <a:p>
            <a:pPr indent="-285750" lvl="0" marL="457200" rtl="0" algn="l">
              <a:lnSpc>
                <a:spcPct val="100000"/>
              </a:lnSpc>
              <a:spcBef>
                <a:spcPts val="0"/>
              </a:spcBef>
              <a:spcAft>
                <a:spcPts val="0"/>
              </a:spcAft>
              <a:buSzPts val="900"/>
              <a:buChar char="●"/>
            </a:pPr>
            <a:r>
              <a:rPr lang="es" sz="900"/>
              <a:t>Added furniture images.</a:t>
            </a:r>
            <a:endParaRPr sz="900"/>
          </a:p>
          <a:p>
            <a:pPr indent="-285750" lvl="0" marL="457200" rtl="0" algn="l">
              <a:lnSpc>
                <a:spcPct val="100000"/>
              </a:lnSpc>
              <a:spcBef>
                <a:spcPts val="0"/>
              </a:spcBef>
              <a:spcAft>
                <a:spcPts val="0"/>
              </a:spcAft>
              <a:buSzPts val="900"/>
              <a:buChar char="●"/>
            </a:pPr>
            <a:r>
              <a:rPr lang="es" sz="900"/>
              <a:t>"Play Again?" prompt (y/n).</a:t>
            </a:r>
            <a:endParaRPr sz="900"/>
          </a:p>
          <a:p>
            <a:pPr indent="-285750" lvl="0" marL="457200" rtl="0" algn="l">
              <a:lnSpc>
                <a:spcPct val="100000"/>
              </a:lnSpc>
              <a:spcBef>
                <a:spcPts val="0"/>
              </a:spcBef>
              <a:spcAft>
                <a:spcPts val="0"/>
              </a:spcAft>
              <a:buSzPts val="900"/>
              <a:buChar char="●"/>
            </a:pPr>
            <a:r>
              <a:rPr lang="es" sz="900"/>
              <a:t>Handling of incorrect inputs.</a:t>
            </a:r>
            <a:endParaRPr sz="900"/>
          </a:p>
          <a:p>
            <a:pPr indent="-285750" lvl="0" marL="457200" rtl="0" algn="l">
              <a:lnSpc>
                <a:spcPct val="100000"/>
              </a:lnSpc>
              <a:spcBef>
                <a:spcPts val="0"/>
              </a:spcBef>
              <a:spcAft>
                <a:spcPts val="0"/>
              </a:spcAft>
              <a:buSzPts val="900"/>
              <a:buChar char="●"/>
            </a:pPr>
            <a:r>
              <a:rPr lang="es" sz="900"/>
              <a:t>Hidden spare change in the couch.</a:t>
            </a:r>
            <a:endParaRPr sz="900"/>
          </a:p>
          <a:p>
            <a:pPr indent="-285750" lvl="0" marL="457200" rtl="0" algn="l">
              <a:lnSpc>
                <a:spcPct val="100000"/>
              </a:lnSpc>
              <a:spcBef>
                <a:spcPts val="0"/>
              </a:spcBef>
              <a:spcAft>
                <a:spcPts val="0"/>
              </a:spcAft>
              <a:buSzPts val="900"/>
              <a:buChar char="●"/>
            </a:pPr>
            <a:r>
              <a:rPr lang="es" sz="900"/>
              <a:t>Room interaction updated to not have to explicitly “explore”.</a:t>
            </a:r>
            <a:endParaRPr sz="900"/>
          </a:p>
          <a:p>
            <a:pPr indent="0" lvl="0" marL="0" rtl="0" algn="l">
              <a:lnSpc>
                <a:spcPct val="100000"/>
              </a:lnSpc>
              <a:spcBef>
                <a:spcPts val="0"/>
              </a:spcBef>
              <a:spcAft>
                <a:spcPts val="0"/>
              </a:spcAft>
              <a:buNone/>
            </a:pPr>
            <a:r>
              <a:t/>
            </a:r>
            <a:endParaRPr sz="900"/>
          </a:p>
          <a:p>
            <a:pPr indent="0" lvl="0" marL="0" rtl="0" algn="l">
              <a:lnSpc>
                <a:spcPct val="100000"/>
              </a:lnSpc>
              <a:spcBef>
                <a:spcPts val="1600"/>
              </a:spcBef>
              <a:spcAft>
                <a:spcPts val="160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Technical Challenge</a:t>
            </a:r>
            <a:endParaRPr/>
          </a:p>
        </p:txBody>
      </p:sp>
      <p:sp>
        <p:nvSpPr>
          <p:cNvPr id="75" name="Google Shape;75;p15"/>
          <p:cNvSpPr txBox="1"/>
          <p:nvPr>
            <p:ph idx="1" type="body"/>
          </p:nvPr>
        </p:nvSpPr>
        <p:spPr>
          <a:xfrm>
            <a:off x="311700" y="15177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00"/>
              <a:t>What was the most important technical challenge you faced?</a:t>
            </a:r>
            <a:endParaRPr b="1" sz="1000"/>
          </a:p>
          <a:p>
            <a:pPr indent="-292100" lvl="0" marL="457200" rtl="0" algn="l">
              <a:spcBef>
                <a:spcPts val="1600"/>
              </a:spcBef>
              <a:spcAft>
                <a:spcPts val="0"/>
              </a:spcAft>
              <a:buSzPts val="1000"/>
              <a:buChar char="●"/>
            </a:pPr>
            <a:r>
              <a:rPr lang="es" sz="1000"/>
              <a:t>Working with </a:t>
            </a:r>
            <a:r>
              <a:rPr b="1" lang="es" sz="1000"/>
              <a:t>Google Colab</a:t>
            </a:r>
            <a:r>
              <a:rPr lang="es" sz="1000"/>
              <a:t> and </a:t>
            </a:r>
            <a:r>
              <a:rPr b="1" lang="es" sz="1000"/>
              <a:t>GitHub</a:t>
            </a:r>
            <a:endParaRPr b="1" sz="1000"/>
          </a:p>
          <a:p>
            <a:pPr indent="-292100" lvl="0" marL="457200" rtl="0" algn="l">
              <a:spcBef>
                <a:spcPts val="0"/>
              </a:spcBef>
              <a:spcAft>
                <a:spcPts val="0"/>
              </a:spcAft>
              <a:buSzPts val="1000"/>
              <a:buChar char="●"/>
            </a:pPr>
            <a:r>
              <a:rPr lang="es" sz="1000"/>
              <a:t>W</a:t>
            </a:r>
            <a:r>
              <a:rPr b="1" lang="es" sz="1000"/>
              <a:t>e wanted to display images.</a:t>
            </a:r>
            <a:r>
              <a:rPr lang="es" sz="1000"/>
              <a:t> However, we could only load the images from the folder the game is in. </a:t>
            </a:r>
            <a:endParaRPr sz="1000"/>
          </a:p>
          <a:p>
            <a:pPr indent="-292100" lvl="0" marL="457200" rtl="0" algn="l">
              <a:spcBef>
                <a:spcPts val="0"/>
              </a:spcBef>
              <a:spcAft>
                <a:spcPts val="0"/>
              </a:spcAft>
              <a:buSzPts val="1000"/>
              <a:buChar char="●"/>
            </a:pPr>
            <a:r>
              <a:rPr lang="es" sz="1000"/>
              <a:t>If the game was </a:t>
            </a:r>
            <a:r>
              <a:rPr b="1" lang="es" sz="1000"/>
              <a:t>exited early</a:t>
            </a:r>
            <a:r>
              <a:rPr lang="es" sz="1000"/>
              <a:t> and then </a:t>
            </a:r>
            <a:r>
              <a:rPr b="1" lang="es" sz="1000"/>
              <a:t>restarted</a:t>
            </a:r>
            <a:r>
              <a:rPr lang="es" sz="1000"/>
              <a:t> originally the </a:t>
            </a:r>
            <a:r>
              <a:rPr b="1" lang="es" sz="1000"/>
              <a:t>keys collected would not reset</a:t>
            </a:r>
            <a:r>
              <a:rPr lang="es" sz="1000"/>
              <a:t> to their starting places and you </a:t>
            </a:r>
            <a:r>
              <a:rPr b="1" lang="es" sz="1000"/>
              <a:t>may not be in the correct start room</a:t>
            </a:r>
            <a:r>
              <a:rPr lang="es" sz="1000"/>
              <a:t>.</a:t>
            </a:r>
            <a:endParaRPr sz="1000"/>
          </a:p>
          <a:p>
            <a:pPr indent="0" lvl="0" marL="0" rtl="0" algn="l">
              <a:spcBef>
                <a:spcPts val="1600"/>
              </a:spcBef>
              <a:spcAft>
                <a:spcPts val="0"/>
              </a:spcAft>
              <a:buNone/>
            </a:pPr>
            <a:r>
              <a:rPr b="1" lang="es" sz="1000"/>
              <a:t>How did you overcome these challenges?</a:t>
            </a:r>
            <a:endParaRPr b="1" sz="1000"/>
          </a:p>
          <a:p>
            <a:pPr indent="-292100" lvl="0" marL="457200" rtl="0" algn="l">
              <a:spcBef>
                <a:spcPts val="1600"/>
              </a:spcBef>
              <a:spcAft>
                <a:spcPts val="0"/>
              </a:spcAft>
              <a:buSzPts val="1000"/>
              <a:buChar char="●"/>
            </a:pPr>
            <a:r>
              <a:rPr lang="es" sz="1000"/>
              <a:t>Online we found some code that allows images to be displayed. We have to save this in the same folder as the game. Now when examining at item an image of that item appears. </a:t>
            </a:r>
            <a:r>
              <a:rPr lang="es" sz="1000"/>
              <a:t>Although this </a:t>
            </a:r>
            <a:r>
              <a:rPr b="1" lang="es" sz="1000"/>
              <a:t>only works from a Jupyter Notebook.</a:t>
            </a:r>
            <a:r>
              <a:rPr b="1" lang="es" sz="1000"/>
              <a:t> </a:t>
            </a:r>
            <a:endParaRPr b="1" sz="1000"/>
          </a:p>
          <a:p>
            <a:pPr indent="-292100" lvl="0" marL="457200" rtl="0" algn="l">
              <a:spcBef>
                <a:spcPts val="0"/>
              </a:spcBef>
              <a:spcAft>
                <a:spcPts val="0"/>
              </a:spcAft>
              <a:buSzPts val="1000"/>
              <a:buChar char="●"/>
            </a:pPr>
            <a:r>
              <a:rPr b="1" lang="es" sz="1000"/>
              <a:t>Copying the initial game state </a:t>
            </a:r>
            <a:r>
              <a:rPr lang="es" sz="1000"/>
              <a:t>was not always updating the specifics within the dictionaries. However, but </a:t>
            </a:r>
            <a:r>
              <a:rPr b="1" lang="es" sz="1000"/>
              <a:t>defining functions to return the game state and object relations to their initial positions </a:t>
            </a:r>
            <a:r>
              <a:rPr lang="es" sz="1000"/>
              <a:t>at the start of the game we fixed this issue. Now the game can easily be replayed from the start without reloaded all the cells.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Big Mistake</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000"/>
              <a:t>What was the biggest mistake you made during this project?</a:t>
            </a:r>
            <a:endParaRPr b="1" sz="1000"/>
          </a:p>
          <a:p>
            <a:pPr indent="-292100" lvl="0" marL="457200" rtl="0" algn="l">
              <a:spcBef>
                <a:spcPts val="1600"/>
              </a:spcBef>
              <a:spcAft>
                <a:spcPts val="0"/>
              </a:spcAft>
              <a:buSzPts val="1000"/>
              <a:buChar char="●"/>
            </a:pPr>
            <a:r>
              <a:rPr b="1" lang="es" sz="1000"/>
              <a:t>Did not draw or map it out </a:t>
            </a:r>
            <a:r>
              <a:rPr lang="es" sz="1000"/>
              <a:t>in our heads to understand the existing code before diving</a:t>
            </a:r>
            <a:r>
              <a:rPr lang="es" sz="1000"/>
              <a:t> into coding, </a:t>
            </a:r>
            <a:r>
              <a:rPr b="1" lang="es" sz="1000"/>
              <a:t>resulting in lots of redundant or incorrect code </a:t>
            </a:r>
            <a:r>
              <a:rPr lang="es" sz="1000"/>
              <a:t>at the start of the process </a:t>
            </a:r>
            <a:endParaRPr sz="1000"/>
          </a:p>
          <a:p>
            <a:pPr indent="0" lvl="0" marL="0" rtl="0" algn="l">
              <a:spcBef>
                <a:spcPts val="1600"/>
              </a:spcBef>
              <a:spcAft>
                <a:spcPts val="0"/>
              </a:spcAft>
              <a:buNone/>
            </a:pPr>
            <a:r>
              <a:rPr b="1" lang="es" sz="1000"/>
              <a:t>What did you learn from it?</a:t>
            </a:r>
            <a:endParaRPr b="1" sz="1000"/>
          </a:p>
          <a:p>
            <a:pPr indent="-292100" lvl="0" marL="457200" rtl="0" algn="l">
              <a:spcBef>
                <a:spcPts val="1600"/>
              </a:spcBef>
              <a:spcAft>
                <a:spcPts val="0"/>
              </a:spcAft>
              <a:buSzPts val="1000"/>
              <a:buChar char="●"/>
            </a:pPr>
            <a:r>
              <a:rPr lang="es" sz="1000"/>
              <a:t>Thinking through the desired outcome and coming up with a plan would </a:t>
            </a:r>
            <a:r>
              <a:rPr b="1" lang="es" sz="1000"/>
              <a:t>ultimately save time and result in clearer,</a:t>
            </a:r>
            <a:r>
              <a:rPr lang="es" sz="1000"/>
              <a:t> more efficient code then jumping in and making mistakes.</a:t>
            </a:r>
            <a:endParaRPr sz="1000"/>
          </a:p>
          <a:p>
            <a:pPr indent="0" lvl="0" marL="0" rtl="0" algn="l">
              <a:spcBef>
                <a:spcPts val="1600"/>
              </a:spcBef>
              <a:spcAft>
                <a:spcPts val="16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DEMO</a:t>
            </a:r>
            <a:endParaRPr/>
          </a:p>
        </p:txBody>
      </p:sp>
      <p:sp>
        <p:nvSpPr>
          <p:cNvPr id="87" name="Google Shape;87;p17"/>
          <p:cNvSpPr txBox="1"/>
          <p:nvPr/>
        </p:nvSpPr>
        <p:spPr>
          <a:xfrm>
            <a:off x="2536050" y="3776300"/>
            <a:ext cx="4071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600" u="sng">
                <a:solidFill>
                  <a:schemeClr val="accent6"/>
                </a:solidFill>
              </a:rPr>
              <a:t>https://colab.research.google.com/drive/10Go4n3oTYXHuzfEtgHYofaCiM9u3yauM?usp=drive_link</a:t>
            </a:r>
            <a:endParaRPr b="1" sz="600" u="sng">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QUEST: ESCAPE ROOM</a:t>
            </a:r>
            <a:endParaRPr/>
          </a:p>
          <a:p>
            <a:pPr indent="0" lvl="0" marL="0" rtl="0" algn="ctr">
              <a:spcBef>
                <a:spcPts val="0"/>
              </a:spcBef>
              <a:spcAft>
                <a:spcPts val="0"/>
              </a:spcAft>
              <a:buNone/>
            </a:pPr>
            <a:r>
              <a:rPr lang="es" sz="3000"/>
              <a:t>room 5</a:t>
            </a:r>
            <a:endParaRPr sz="3000"/>
          </a:p>
        </p:txBody>
      </p:sp>
      <p:sp>
        <p:nvSpPr>
          <p:cNvPr id="93" name="Google Shape;93;p18"/>
          <p:cNvSpPr txBox="1"/>
          <p:nvPr>
            <p:ph idx="1" type="subTitle"/>
          </p:nvPr>
        </p:nvSpPr>
        <p:spPr>
          <a:xfrm>
            <a:off x="290375" y="3321550"/>
            <a:ext cx="1616400" cy="12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400"/>
              <a:t>Álvaro Favale</a:t>
            </a:r>
            <a:endParaRPr sz="1400"/>
          </a:p>
          <a:p>
            <a:pPr indent="0" lvl="0" marL="0" rtl="0" algn="l">
              <a:spcBef>
                <a:spcPts val="0"/>
              </a:spcBef>
              <a:spcAft>
                <a:spcPts val="0"/>
              </a:spcAft>
              <a:buNone/>
            </a:pPr>
            <a:r>
              <a:rPr lang="es" sz="1400"/>
              <a:t>Owen George</a:t>
            </a:r>
            <a:endParaRPr sz="1400"/>
          </a:p>
          <a:p>
            <a:pPr indent="0" lvl="0" marL="0" rtl="0" algn="l">
              <a:spcBef>
                <a:spcPts val="0"/>
              </a:spcBef>
              <a:spcAft>
                <a:spcPts val="0"/>
              </a:spcAft>
              <a:buNone/>
            </a:pPr>
            <a:r>
              <a:rPr lang="es" sz="1400"/>
              <a:t>Camil Hennebert</a:t>
            </a:r>
            <a:br>
              <a:rPr lang="es" sz="1400"/>
            </a:br>
            <a:r>
              <a:rPr lang="es" sz="1400"/>
              <a:t>Jonathan Tsui</a:t>
            </a:r>
            <a:endParaRPr sz="1400"/>
          </a:p>
          <a:p>
            <a:pPr indent="0" lvl="0" marL="0" rtl="0" algn="l">
              <a:spcBef>
                <a:spcPts val="0"/>
              </a:spcBef>
              <a:spcAft>
                <a:spcPts val="0"/>
              </a:spcAft>
              <a:buNone/>
            </a:pPr>
            <a:r>
              <a:t/>
            </a:r>
            <a:endParaRPr sz="1400"/>
          </a:p>
        </p:txBody>
      </p:sp>
      <p:sp>
        <p:nvSpPr>
          <p:cNvPr id="94" name="Google Shape;94;p18"/>
          <p:cNvSpPr txBox="1"/>
          <p:nvPr>
            <p:ph idx="1" type="subTitle"/>
          </p:nvPr>
        </p:nvSpPr>
        <p:spPr>
          <a:xfrm>
            <a:off x="4048350" y="3402825"/>
            <a:ext cx="1047300" cy="90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400"/>
              <a:t>THANK YOU!</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