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86E19-371A-2C1E-98B5-2EDAAAC00F69}" v="533" dt="2024-05-14T12:06:2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speelgoed, geel&#10;&#10;Automatisch gegenereerde beschrijving">
            <a:extLst>
              <a:ext uri="{FF2B5EF4-FFF2-40B4-BE49-F238E27FC236}">
                <a16:creationId xmlns:a16="http://schemas.microsoft.com/office/drawing/2014/main" id="{9636740A-FF4B-D130-2E15-2C1034C1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" t="3247" r="730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>
                <a:solidFill>
                  <a:schemeClr val="bg1"/>
                </a:solidFill>
              </a:rPr>
              <a:t>Turret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</a:rPr>
              <a:t>Owen &amp; Raphael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Afbeelding met schets, gereedschap&#10;&#10;Automatisch gegenereerde beschrijving">
            <a:extLst>
              <a:ext uri="{FF2B5EF4-FFF2-40B4-BE49-F238E27FC236}">
                <a16:creationId xmlns:a16="http://schemas.microsoft.com/office/drawing/2014/main" id="{FBFEE261-46AC-90E9-0BB9-6370944F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55" r="40933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C7A4686-A4D7-5C3D-F150-4BE732E21692}"/>
              </a:ext>
            </a:extLst>
          </p:cNvPr>
          <p:cNvSpPr txBox="1"/>
          <p:nvPr/>
        </p:nvSpPr>
        <p:spPr>
          <a:xfrm>
            <a:off x="6460866" y="156084"/>
            <a:ext cx="5291663" cy="3752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Enemy detection: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Als </a:t>
            </a:r>
            <a:r>
              <a:rPr lang="en-US" dirty="0" err="1"/>
              <a:t>een</a:t>
            </a:r>
            <a:r>
              <a:rPr lang="en-US" dirty="0"/>
              <a:t> enemy in de lane </a:t>
            </a:r>
            <a:r>
              <a:rPr lang="en-US" dirty="0" err="1"/>
              <a:t>komt</a:t>
            </a:r>
            <a:r>
              <a:rPr lang="en-US" dirty="0"/>
              <a:t> van de turret </a:t>
            </a:r>
            <a:r>
              <a:rPr lang="en-US" dirty="0" err="1"/>
              <a:t>gaat</a:t>
            </a:r>
            <a:r>
              <a:rPr lang="en-US" dirty="0"/>
              <a:t> de turret </a:t>
            </a:r>
            <a:r>
              <a:rPr lang="en-US" dirty="0" err="1"/>
              <a:t>schieten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Lane Defense: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Turrets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schieten</a:t>
            </a:r>
            <a:r>
              <a:rPr lang="en-US" dirty="0"/>
              <a:t> op </a:t>
            </a:r>
            <a:r>
              <a:rPr lang="en-US" dirty="0" err="1"/>
              <a:t>dezelfde</a:t>
            </a:r>
            <a:r>
              <a:rPr lang="en-US" dirty="0"/>
              <a:t> lane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wisselen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van lane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Prefab Integration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Om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besparen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de prefab van de bullet </a:t>
            </a:r>
            <a:r>
              <a:rPr lang="en-US" dirty="0" err="1"/>
              <a:t>gebruiken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tekst, schermopname, tekenfilm, ontwerp&#10;&#10;Automatisch gegenereerde beschrijving">
            <a:extLst>
              <a:ext uri="{FF2B5EF4-FFF2-40B4-BE49-F238E27FC236}">
                <a16:creationId xmlns:a16="http://schemas.microsoft.com/office/drawing/2014/main" id="{B116BADD-4CDD-EA6B-D621-0B13C941A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" r="585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9B7AD-9A68-41E2-DE23-7E4AB6A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Shop intergratie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48FBEF-7B92-FF79-56DD-6114AF76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Spelers kunnen turrets kopen van de shop  dan krijgen ze een useable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9355C-7D98-400A-C1A6-AE035EAA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Turret Placing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E280B6A-81BE-DD3C-A35A-14DA612056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Je </a:t>
            </a:r>
            <a:r>
              <a:rPr lang="en-US" sz="2200" dirty="0" err="1"/>
              <a:t>koopt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usable item </a:t>
            </a:r>
            <a:r>
              <a:rPr lang="en-US" sz="2200" dirty="0" err="1"/>
              <a:t>uit</a:t>
            </a:r>
            <a:r>
              <a:rPr lang="en-US" sz="2200" dirty="0"/>
              <a:t> de shop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wanneer</a:t>
            </a:r>
            <a:r>
              <a:rPr lang="en-US" sz="2200" dirty="0"/>
              <a:t> je die vast </a:t>
            </a:r>
            <a:r>
              <a:rPr lang="en-US" sz="2200" dirty="0" err="1"/>
              <a:t>houdt</a:t>
            </a:r>
            <a:r>
              <a:rPr lang="en-US" sz="2200" dirty="0"/>
              <a:t> dan </a:t>
            </a:r>
            <a:r>
              <a:rPr lang="en-US" sz="2200" dirty="0" err="1"/>
              <a:t>zie</a:t>
            </a:r>
            <a:r>
              <a:rPr lang="en-US" sz="2200" dirty="0"/>
              <a:t> je </a:t>
            </a:r>
            <a:r>
              <a:rPr lang="en-US" sz="2200" dirty="0" err="1"/>
              <a:t>drie</a:t>
            </a:r>
            <a:r>
              <a:rPr lang="en-US" sz="2200" dirty="0"/>
              <a:t> </a:t>
            </a:r>
            <a:r>
              <a:rPr lang="en-US" sz="2200" dirty="0" err="1"/>
              <a:t>plekken</a:t>
            </a:r>
            <a:r>
              <a:rPr lang="en-US" sz="2200" dirty="0"/>
              <a:t> op de paths </a:t>
            </a:r>
            <a:r>
              <a:rPr lang="en-US" sz="2200" dirty="0" err="1"/>
              <a:t>oplichten</a:t>
            </a:r>
            <a:r>
              <a:rPr lang="en-US" sz="2200" dirty="0"/>
              <a:t> </a:t>
            </a:r>
            <a:r>
              <a:rPr lang="en-US" sz="2200" dirty="0" err="1"/>
              <a:t>waar</a:t>
            </a:r>
            <a:r>
              <a:rPr lang="en-US" sz="2200" dirty="0"/>
              <a:t> je hem op </a:t>
            </a:r>
            <a:r>
              <a:rPr lang="en-US" sz="2200" dirty="0" err="1"/>
              <a:t>kan</a:t>
            </a:r>
            <a:r>
              <a:rPr lang="en-US" sz="2200" dirty="0"/>
              <a:t> </a:t>
            </a:r>
            <a:r>
              <a:rPr lang="en-US" sz="2200" dirty="0" err="1"/>
              <a:t>gooien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de </a:t>
            </a:r>
            <a:r>
              <a:rPr lang="en-US" sz="2200" dirty="0" err="1"/>
              <a:t>plek</a:t>
            </a:r>
            <a:r>
              <a:rPr lang="en-US" sz="2200" dirty="0"/>
              <a:t> </a:t>
            </a:r>
            <a:r>
              <a:rPr lang="en-US" sz="2200" dirty="0" err="1"/>
              <a:t>waar</a:t>
            </a:r>
            <a:r>
              <a:rPr lang="en-US" sz="2200" dirty="0"/>
              <a:t> </a:t>
            </a:r>
            <a:r>
              <a:rPr lang="en-US" sz="2200" dirty="0" err="1"/>
              <a:t>hij</a:t>
            </a:r>
            <a:r>
              <a:rPr lang="en-US" sz="2200" dirty="0"/>
              <a:t> land </a:t>
            </a:r>
            <a:r>
              <a:rPr lang="en-US" sz="2200" dirty="0" err="1"/>
              <a:t>daar</a:t>
            </a:r>
            <a:r>
              <a:rPr lang="en-US" sz="2200" dirty="0"/>
              <a:t> </a:t>
            </a:r>
            <a:r>
              <a:rPr lang="en-US" sz="2200" dirty="0" err="1"/>
              <a:t>komt</a:t>
            </a:r>
            <a:r>
              <a:rPr lang="en-US" sz="2200" dirty="0"/>
              <a:t> </a:t>
            </a:r>
            <a:r>
              <a:rPr lang="en-US" sz="2200" dirty="0" err="1"/>
              <a:t>een</a:t>
            </a:r>
            <a:r>
              <a:rPr lang="en-US" sz="2200" dirty="0"/>
              <a:t> turret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staan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deze</a:t>
            </a:r>
            <a:r>
              <a:rPr lang="en-US" sz="2200" dirty="0"/>
              <a:t> turret is </a:t>
            </a:r>
            <a:r>
              <a:rPr lang="en-US" sz="2200" dirty="0" err="1"/>
              <a:t>meteen</a:t>
            </a:r>
            <a:r>
              <a:rPr lang="en-US" sz="2200" dirty="0"/>
              <a:t> </a:t>
            </a:r>
            <a:r>
              <a:rPr lang="en-US" sz="2200" dirty="0" err="1"/>
              <a:t>actief</a:t>
            </a:r>
          </a:p>
        </p:txBody>
      </p:sp>
      <p:pic>
        <p:nvPicPr>
          <p:cNvPr id="4" name="Tijdelijke aanduiding voor inhoud 3" descr="Afbeelding met schermopname, Graphics, lijn, grafische vormgeving&#10;&#10;Automatisch gegenereerde beschrijving">
            <a:extLst>
              <a:ext uri="{FF2B5EF4-FFF2-40B4-BE49-F238E27FC236}">
                <a16:creationId xmlns:a16="http://schemas.microsoft.com/office/drawing/2014/main" id="{960F140E-E395-919F-D0ED-08BB722F0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40104"/>
            <a:ext cx="6903720" cy="51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 descr="Afbeelding met schermopname, buitenshuis&#10;&#10;Automatisch gegenereerde beschrijving">
            <a:extLst>
              <a:ext uri="{FF2B5EF4-FFF2-40B4-BE49-F238E27FC236}">
                <a16:creationId xmlns:a16="http://schemas.microsoft.com/office/drawing/2014/main" id="{AD1B8D1D-808A-1D04-EA30-85D7F6FF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EB493-1BB9-F0D0-77D9-16CE2DB0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Turret destruction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42DE1C4-BBD9-59C3-AB7E-12B705157DA7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Turrets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gesloopt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door </a:t>
            </a:r>
            <a:r>
              <a:rPr lang="en-US" sz="2000"/>
              <a:t>enemies</a:t>
            </a:r>
            <a:r>
              <a:rPr lang="en-US" sz="1200">
                <a:solidFill>
                  <a:srgbClr val="DBDEE1"/>
                </a:solidFill>
              </a:rPr>
              <a:t> </a:t>
            </a:r>
            <a:r>
              <a:rPr lang="en-US" sz="2000"/>
              <a:t> nadat</a:t>
            </a:r>
            <a:r>
              <a:rPr lang="en-US" sz="2000" dirty="0"/>
              <a:t> ze </a:t>
            </a:r>
            <a:r>
              <a:rPr lang="en-US" sz="2000" dirty="0" err="1"/>
              <a:t>genoeg</a:t>
            </a:r>
            <a:r>
              <a:rPr lang="en-US" sz="2000" dirty="0"/>
              <a:t> </a:t>
            </a:r>
            <a:r>
              <a:rPr lang="en-US" sz="2000" dirty="0" err="1"/>
              <a:t>schade</a:t>
            </a:r>
            <a:r>
              <a:rPr lang="en-US" sz="2000" dirty="0"/>
              <a:t> </a:t>
            </a:r>
            <a:r>
              <a:rPr lang="en-US" sz="2000" dirty="0" err="1"/>
              <a:t>hebben</a:t>
            </a:r>
            <a:r>
              <a:rPr lang="en-US" sz="2000" dirty="0"/>
              <a:t> </a:t>
            </a:r>
            <a:r>
              <a:rPr lang="en-US" sz="2000" dirty="0" err="1"/>
              <a:t>gedaan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de turret. </a:t>
            </a:r>
            <a:r>
              <a:rPr lang="en-US" sz="2000" dirty="0" err="1"/>
              <a:t>Wanneer</a:t>
            </a:r>
            <a:r>
              <a:rPr lang="en-US" sz="2000" dirty="0"/>
              <a:t> de turret </a:t>
            </a:r>
            <a:r>
              <a:rPr lang="en-US" sz="2000" dirty="0" err="1"/>
              <a:t>gesloopt</a:t>
            </a:r>
            <a:r>
              <a:rPr lang="en-US" sz="2000" dirty="0"/>
              <a:t> is </a:t>
            </a:r>
            <a:r>
              <a:rPr lang="en-US" sz="2000" dirty="0" err="1"/>
              <a:t>kan</a:t>
            </a:r>
            <a:r>
              <a:rPr lang="en-US" sz="2000" dirty="0"/>
              <a:t> je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tijdje</a:t>
            </a:r>
            <a:r>
              <a:rPr lang="en-US" sz="2000" dirty="0"/>
              <a:t> </a:t>
            </a:r>
            <a:r>
              <a:rPr lang="en-US" sz="2000" dirty="0" err="1"/>
              <a:t>geen</a:t>
            </a:r>
            <a:r>
              <a:rPr lang="en-US" sz="2000" dirty="0"/>
              <a:t> turret </a:t>
            </a:r>
            <a:r>
              <a:rPr lang="en-US" sz="2000" dirty="0" err="1"/>
              <a:t>meer</a:t>
            </a:r>
            <a:r>
              <a:rPr lang="en-US" sz="2000" dirty="0"/>
              <a:t> </a:t>
            </a:r>
            <a:r>
              <a:rPr lang="en-US" sz="2000" dirty="0" err="1"/>
              <a:t>plaatsen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04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B0DF9-777A-732E-C1EF-06D141C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Temporary turrets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A40693C-7366-3F11-64DE-49099F3520E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Samen met vaste turrets heeft de speler toegang tot tijdelijke turrets die meer schade doen, explosive kogels schieten of veel sneller schieten</a:t>
            </a:r>
          </a:p>
        </p:txBody>
      </p:sp>
      <p:pic>
        <p:nvPicPr>
          <p:cNvPr id="4" name="Tijdelijke aanduiding voor inhoud 3" descr="Afbeelding met schermopname&#10;&#10;Automatisch gegenereerde beschrijving">
            <a:extLst>
              <a:ext uri="{FF2B5EF4-FFF2-40B4-BE49-F238E27FC236}">
                <a16:creationId xmlns:a16="http://schemas.microsoft.com/office/drawing/2014/main" id="{ACAB54A1-B538-A5CB-BF76-F2DAA0433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9" r="1566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25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van hinkelen op het trottoir">
            <a:extLst>
              <a:ext uri="{FF2B5EF4-FFF2-40B4-BE49-F238E27FC236}">
                <a16:creationId xmlns:a16="http://schemas.microsoft.com/office/drawing/2014/main" id="{7DB84375-F1E5-2A3A-0120-391C8D271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 r="3" b="7956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373A05-5E78-C0E3-ED6F-C7FB796A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Eind</a:t>
            </a:r>
          </a:p>
        </p:txBody>
      </p:sp>
    </p:spTree>
    <p:extLst>
      <p:ext uri="{BB962C8B-B14F-4D97-AF65-F5344CB8AC3E}">
        <p14:creationId xmlns:p14="http://schemas.microsoft.com/office/powerpoint/2010/main" val="4950670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Turret</vt:lpstr>
      <vt:lpstr>PowerPoint-presentatie</vt:lpstr>
      <vt:lpstr>Shop intergratie</vt:lpstr>
      <vt:lpstr>Turret Placing</vt:lpstr>
      <vt:lpstr>Turret destruction</vt:lpstr>
      <vt:lpstr>Temporary turrets</vt:lpstr>
      <vt:lpstr>Eind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128</cp:revision>
  <dcterms:created xsi:type="dcterms:W3CDTF">2024-05-14T11:13:18Z</dcterms:created>
  <dcterms:modified xsi:type="dcterms:W3CDTF">2024-06-18T11:27:25Z</dcterms:modified>
</cp:coreProperties>
</file>