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65C0CA-CB02-4474-8B9A-6600D475A700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8847D985-EB4F-42A8-9B6F-09ACD44A1758}">
      <dgm:prSet phldrT="[文字]"/>
      <dgm:spPr/>
      <dgm:t>
        <a:bodyPr/>
        <a:lstStyle/>
        <a:p>
          <a:r>
            <a:rPr lang="zh-TW" altLang="en-US" dirty="0"/>
            <a:t>首頁</a:t>
          </a:r>
        </a:p>
      </dgm:t>
    </dgm:pt>
    <dgm:pt modelId="{BBE70344-806C-4AEE-953D-7B93CD426E31}" type="parTrans" cxnId="{8A4DD4CA-52BE-41A8-A70B-FD706CEB85C4}">
      <dgm:prSet/>
      <dgm:spPr/>
      <dgm:t>
        <a:bodyPr/>
        <a:lstStyle/>
        <a:p>
          <a:endParaRPr lang="zh-TW" altLang="en-US"/>
        </a:p>
      </dgm:t>
    </dgm:pt>
    <dgm:pt modelId="{9B4283E3-A88C-45F6-AA00-23182786ED6A}" type="sibTrans" cxnId="{8A4DD4CA-52BE-41A8-A70B-FD706CEB85C4}">
      <dgm:prSet/>
      <dgm:spPr/>
      <dgm:t>
        <a:bodyPr/>
        <a:lstStyle/>
        <a:p>
          <a:endParaRPr lang="zh-TW" altLang="en-US"/>
        </a:p>
      </dgm:t>
    </dgm:pt>
    <dgm:pt modelId="{C45B4DBA-CFF1-4059-8140-92BFB52F8791}">
      <dgm:prSet phldrT="[文字]"/>
      <dgm:spPr/>
      <dgm:t>
        <a:bodyPr/>
        <a:lstStyle/>
        <a:p>
          <a:r>
            <a:rPr lang="zh-TW" altLang="en-US" dirty="0"/>
            <a:t>遊戲畫面</a:t>
          </a:r>
        </a:p>
      </dgm:t>
    </dgm:pt>
    <dgm:pt modelId="{67884B9F-F8C2-472A-A5CA-6B0EB51F0B9D}" type="parTrans" cxnId="{605BBD01-7AB6-49CC-A5A3-980160A47141}">
      <dgm:prSet/>
      <dgm:spPr/>
      <dgm:t>
        <a:bodyPr/>
        <a:lstStyle/>
        <a:p>
          <a:endParaRPr lang="zh-TW" altLang="en-US"/>
        </a:p>
      </dgm:t>
    </dgm:pt>
    <dgm:pt modelId="{05DB7E7A-30FA-4F24-B4AE-F04B3D9BC647}" type="sibTrans" cxnId="{605BBD01-7AB6-49CC-A5A3-980160A47141}">
      <dgm:prSet/>
      <dgm:spPr/>
      <dgm:t>
        <a:bodyPr/>
        <a:lstStyle/>
        <a:p>
          <a:endParaRPr lang="zh-TW" altLang="en-US"/>
        </a:p>
      </dgm:t>
    </dgm:pt>
    <dgm:pt modelId="{2F67F647-23A7-4DAF-9203-1A4AF0AC3F21}">
      <dgm:prSet phldrT="[文字]"/>
      <dgm:spPr/>
      <dgm:t>
        <a:bodyPr/>
        <a:lstStyle/>
        <a:p>
          <a:r>
            <a:rPr lang="zh-TW" altLang="en-US" dirty="0"/>
            <a:t>計分表</a:t>
          </a:r>
        </a:p>
      </dgm:t>
    </dgm:pt>
    <dgm:pt modelId="{22E10B80-947D-4A0D-944F-BB679541B1D4}" type="parTrans" cxnId="{C6F14DC5-66D1-41F9-9853-9682731272AD}">
      <dgm:prSet/>
      <dgm:spPr/>
      <dgm:t>
        <a:bodyPr/>
        <a:lstStyle/>
        <a:p>
          <a:endParaRPr lang="zh-TW" altLang="en-US"/>
        </a:p>
      </dgm:t>
    </dgm:pt>
    <dgm:pt modelId="{E0E796A9-639D-4294-8C6C-83E93258DEF3}" type="sibTrans" cxnId="{C6F14DC5-66D1-41F9-9853-9682731272AD}">
      <dgm:prSet/>
      <dgm:spPr/>
      <dgm:t>
        <a:bodyPr/>
        <a:lstStyle/>
        <a:p>
          <a:endParaRPr lang="zh-TW" altLang="en-US"/>
        </a:p>
      </dgm:t>
    </dgm:pt>
    <dgm:pt modelId="{1EAFC8F2-8A9F-4853-84EE-E75238685C71}">
      <dgm:prSet/>
      <dgm:spPr/>
      <dgm:t>
        <a:bodyPr/>
        <a:lstStyle/>
        <a:p>
          <a:r>
            <a:rPr lang="zh-TW" altLang="en-US" dirty="0"/>
            <a:t>製作角色</a:t>
          </a:r>
        </a:p>
      </dgm:t>
    </dgm:pt>
    <dgm:pt modelId="{D65735F4-67BD-43B5-B51F-20AE5605709D}" type="parTrans" cxnId="{56CF6424-66CF-4F41-838D-6D91058103E1}">
      <dgm:prSet/>
      <dgm:spPr/>
    </dgm:pt>
    <dgm:pt modelId="{1E0361AE-D7CD-4907-A423-83C11CC67ED4}" type="sibTrans" cxnId="{56CF6424-66CF-4F41-838D-6D91058103E1}">
      <dgm:prSet/>
      <dgm:spPr/>
      <dgm:t>
        <a:bodyPr/>
        <a:lstStyle/>
        <a:p>
          <a:endParaRPr lang="zh-TW" altLang="en-US"/>
        </a:p>
      </dgm:t>
    </dgm:pt>
    <dgm:pt modelId="{CBF3997B-034C-4936-859B-D7681F825180}" type="pres">
      <dgm:prSet presAssocID="{D165C0CA-CB02-4474-8B9A-6600D475A700}" presName="Name0" presStyleCnt="0">
        <dgm:presLayoutVars>
          <dgm:dir/>
          <dgm:resizeHandles val="exact"/>
        </dgm:presLayoutVars>
      </dgm:prSet>
      <dgm:spPr/>
    </dgm:pt>
    <dgm:pt modelId="{50EF4EA1-6A0F-448E-BFA0-ECE327B3FBF3}" type="pres">
      <dgm:prSet presAssocID="{8847D985-EB4F-42A8-9B6F-09ACD44A1758}" presName="node" presStyleLbl="node1" presStyleIdx="0" presStyleCnt="4">
        <dgm:presLayoutVars>
          <dgm:bulletEnabled val="1"/>
        </dgm:presLayoutVars>
      </dgm:prSet>
      <dgm:spPr/>
    </dgm:pt>
    <dgm:pt modelId="{85589015-2746-40AD-A7F7-40ED0F6701D9}" type="pres">
      <dgm:prSet presAssocID="{9B4283E3-A88C-45F6-AA00-23182786ED6A}" presName="sibTrans" presStyleLbl="sibTrans2D1" presStyleIdx="0" presStyleCnt="3"/>
      <dgm:spPr/>
    </dgm:pt>
    <dgm:pt modelId="{2C0A099D-DECA-4375-9D75-C3EFF57408F5}" type="pres">
      <dgm:prSet presAssocID="{9B4283E3-A88C-45F6-AA00-23182786ED6A}" presName="connectorText" presStyleLbl="sibTrans2D1" presStyleIdx="0" presStyleCnt="3"/>
      <dgm:spPr/>
    </dgm:pt>
    <dgm:pt modelId="{CA83E9E9-75DF-49F7-996D-E4335A420736}" type="pres">
      <dgm:prSet presAssocID="{1EAFC8F2-8A9F-4853-84EE-E75238685C71}" presName="node" presStyleLbl="node1" presStyleIdx="1" presStyleCnt="4" custLinFactNeighborX="16838" custLinFactNeighborY="4009">
        <dgm:presLayoutVars>
          <dgm:bulletEnabled val="1"/>
        </dgm:presLayoutVars>
      </dgm:prSet>
      <dgm:spPr/>
    </dgm:pt>
    <dgm:pt modelId="{74BF408E-7EA9-46DA-A754-4614FDDD15D4}" type="pres">
      <dgm:prSet presAssocID="{1E0361AE-D7CD-4907-A423-83C11CC67ED4}" presName="sibTrans" presStyleLbl="sibTrans2D1" presStyleIdx="1" presStyleCnt="3"/>
      <dgm:spPr/>
    </dgm:pt>
    <dgm:pt modelId="{20ABFE01-912B-41E3-ABCC-9917AE48BA37}" type="pres">
      <dgm:prSet presAssocID="{1E0361AE-D7CD-4907-A423-83C11CC67ED4}" presName="connectorText" presStyleLbl="sibTrans2D1" presStyleIdx="1" presStyleCnt="3"/>
      <dgm:spPr/>
    </dgm:pt>
    <dgm:pt modelId="{95BC3568-334C-4B14-BB2E-CD08D651F128}" type="pres">
      <dgm:prSet presAssocID="{C45B4DBA-CFF1-4059-8140-92BFB52F8791}" presName="node" presStyleLbl="node1" presStyleIdx="2" presStyleCnt="4">
        <dgm:presLayoutVars>
          <dgm:bulletEnabled val="1"/>
        </dgm:presLayoutVars>
      </dgm:prSet>
      <dgm:spPr/>
    </dgm:pt>
    <dgm:pt modelId="{0A775CA0-7C63-45E4-9496-5E0DB42BC4C5}" type="pres">
      <dgm:prSet presAssocID="{05DB7E7A-30FA-4F24-B4AE-F04B3D9BC647}" presName="sibTrans" presStyleLbl="sibTrans2D1" presStyleIdx="2" presStyleCnt="3"/>
      <dgm:spPr/>
    </dgm:pt>
    <dgm:pt modelId="{1F1F0BF6-CCCF-4E20-8540-5703B7488D93}" type="pres">
      <dgm:prSet presAssocID="{05DB7E7A-30FA-4F24-B4AE-F04B3D9BC647}" presName="connectorText" presStyleLbl="sibTrans2D1" presStyleIdx="2" presStyleCnt="3"/>
      <dgm:spPr/>
    </dgm:pt>
    <dgm:pt modelId="{CB9C815B-8767-482D-88C8-9664C75E2164}" type="pres">
      <dgm:prSet presAssocID="{2F67F647-23A7-4DAF-9203-1A4AF0AC3F21}" presName="node" presStyleLbl="node1" presStyleIdx="3" presStyleCnt="4">
        <dgm:presLayoutVars>
          <dgm:bulletEnabled val="1"/>
        </dgm:presLayoutVars>
      </dgm:prSet>
      <dgm:spPr/>
    </dgm:pt>
  </dgm:ptLst>
  <dgm:cxnLst>
    <dgm:cxn modelId="{605BBD01-7AB6-49CC-A5A3-980160A47141}" srcId="{D165C0CA-CB02-4474-8B9A-6600D475A700}" destId="{C45B4DBA-CFF1-4059-8140-92BFB52F8791}" srcOrd="2" destOrd="0" parTransId="{67884B9F-F8C2-472A-A5CA-6B0EB51F0B9D}" sibTransId="{05DB7E7A-30FA-4F24-B4AE-F04B3D9BC647}"/>
    <dgm:cxn modelId="{3AA3BE16-015C-439D-87FC-601278D2FC7D}" type="presOf" srcId="{1EAFC8F2-8A9F-4853-84EE-E75238685C71}" destId="{CA83E9E9-75DF-49F7-996D-E4335A420736}" srcOrd="0" destOrd="0" presId="urn:microsoft.com/office/officeart/2005/8/layout/process1"/>
    <dgm:cxn modelId="{2EEFD021-DF60-423B-A6BA-41F64AB872B6}" type="presOf" srcId="{C45B4DBA-CFF1-4059-8140-92BFB52F8791}" destId="{95BC3568-334C-4B14-BB2E-CD08D651F128}" srcOrd="0" destOrd="0" presId="urn:microsoft.com/office/officeart/2005/8/layout/process1"/>
    <dgm:cxn modelId="{56CF6424-66CF-4F41-838D-6D91058103E1}" srcId="{D165C0CA-CB02-4474-8B9A-6600D475A700}" destId="{1EAFC8F2-8A9F-4853-84EE-E75238685C71}" srcOrd="1" destOrd="0" parTransId="{D65735F4-67BD-43B5-B51F-20AE5605709D}" sibTransId="{1E0361AE-D7CD-4907-A423-83C11CC67ED4}"/>
    <dgm:cxn modelId="{19C3552F-230B-4A1B-B08A-6214E9408695}" type="presOf" srcId="{9B4283E3-A88C-45F6-AA00-23182786ED6A}" destId="{85589015-2746-40AD-A7F7-40ED0F6701D9}" srcOrd="0" destOrd="0" presId="urn:microsoft.com/office/officeart/2005/8/layout/process1"/>
    <dgm:cxn modelId="{C8D22660-0B28-4780-BBB7-E5986462617E}" type="presOf" srcId="{8847D985-EB4F-42A8-9B6F-09ACD44A1758}" destId="{50EF4EA1-6A0F-448E-BFA0-ECE327B3FBF3}" srcOrd="0" destOrd="0" presId="urn:microsoft.com/office/officeart/2005/8/layout/process1"/>
    <dgm:cxn modelId="{7B2E9051-FA81-49A0-8853-95F610E1F3D9}" type="presOf" srcId="{1E0361AE-D7CD-4907-A423-83C11CC67ED4}" destId="{74BF408E-7EA9-46DA-A754-4614FDDD15D4}" srcOrd="0" destOrd="0" presId="urn:microsoft.com/office/officeart/2005/8/layout/process1"/>
    <dgm:cxn modelId="{55DF0A8B-2A8A-41D7-87AF-8E9B3E8EA3FC}" type="presOf" srcId="{05DB7E7A-30FA-4F24-B4AE-F04B3D9BC647}" destId="{0A775CA0-7C63-45E4-9496-5E0DB42BC4C5}" srcOrd="0" destOrd="0" presId="urn:microsoft.com/office/officeart/2005/8/layout/process1"/>
    <dgm:cxn modelId="{DA60EBA9-AE21-4C3D-8EFA-CADADC8086A4}" type="presOf" srcId="{1E0361AE-D7CD-4907-A423-83C11CC67ED4}" destId="{20ABFE01-912B-41E3-ABCC-9917AE48BA37}" srcOrd="1" destOrd="0" presId="urn:microsoft.com/office/officeart/2005/8/layout/process1"/>
    <dgm:cxn modelId="{024C49C2-E656-4FEC-B460-6591582FA00F}" type="presOf" srcId="{2F67F647-23A7-4DAF-9203-1A4AF0AC3F21}" destId="{CB9C815B-8767-482D-88C8-9664C75E2164}" srcOrd="0" destOrd="0" presId="urn:microsoft.com/office/officeart/2005/8/layout/process1"/>
    <dgm:cxn modelId="{409077C4-BD66-4FF5-A330-27135A6F13F1}" type="presOf" srcId="{D165C0CA-CB02-4474-8B9A-6600D475A700}" destId="{CBF3997B-034C-4936-859B-D7681F825180}" srcOrd="0" destOrd="0" presId="urn:microsoft.com/office/officeart/2005/8/layout/process1"/>
    <dgm:cxn modelId="{C6F14DC5-66D1-41F9-9853-9682731272AD}" srcId="{D165C0CA-CB02-4474-8B9A-6600D475A700}" destId="{2F67F647-23A7-4DAF-9203-1A4AF0AC3F21}" srcOrd="3" destOrd="0" parTransId="{22E10B80-947D-4A0D-944F-BB679541B1D4}" sibTransId="{E0E796A9-639D-4294-8C6C-83E93258DEF3}"/>
    <dgm:cxn modelId="{8A4DD4CA-52BE-41A8-A70B-FD706CEB85C4}" srcId="{D165C0CA-CB02-4474-8B9A-6600D475A700}" destId="{8847D985-EB4F-42A8-9B6F-09ACD44A1758}" srcOrd="0" destOrd="0" parTransId="{BBE70344-806C-4AEE-953D-7B93CD426E31}" sibTransId="{9B4283E3-A88C-45F6-AA00-23182786ED6A}"/>
    <dgm:cxn modelId="{DDECA6E3-0A78-40D7-A67D-42EAC3EA8E69}" type="presOf" srcId="{05DB7E7A-30FA-4F24-B4AE-F04B3D9BC647}" destId="{1F1F0BF6-CCCF-4E20-8540-5703B7488D93}" srcOrd="1" destOrd="0" presId="urn:microsoft.com/office/officeart/2005/8/layout/process1"/>
    <dgm:cxn modelId="{AFA3A0EB-5845-4CA7-B94C-677EF4801DC5}" type="presOf" srcId="{9B4283E3-A88C-45F6-AA00-23182786ED6A}" destId="{2C0A099D-DECA-4375-9D75-C3EFF57408F5}" srcOrd="1" destOrd="0" presId="urn:microsoft.com/office/officeart/2005/8/layout/process1"/>
    <dgm:cxn modelId="{BAAB7E85-1C83-409F-91DC-8EA36E5C77C2}" type="presParOf" srcId="{CBF3997B-034C-4936-859B-D7681F825180}" destId="{50EF4EA1-6A0F-448E-BFA0-ECE327B3FBF3}" srcOrd="0" destOrd="0" presId="urn:microsoft.com/office/officeart/2005/8/layout/process1"/>
    <dgm:cxn modelId="{FA6641F4-05FB-4958-879C-5A794AC00A62}" type="presParOf" srcId="{CBF3997B-034C-4936-859B-D7681F825180}" destId="{85589015-2746-40AD-A7F7-40ED0F6701D9}" srcOrd="1" destOrd="0" presId="urn:microsoft.com/office/officeart/2005/8/layout/process1"/>
    <dgm:cxn modelId="{04FB6C88-C5DE-4478-9ED2-73B1B30047A1}" type="presParOf" srcId="{85589015-2746-40AD-A7F7-40ED0F6701D9}" destId="{2C0A099D-DECA-4375-9D75-C3EFF57408F5}" srcOrd="0" destOrd="0" presId="urn:microsoft.com/office/officeart/2005/8/layout/process1"/>
    <dgm:cxn modelId="{8CA68624-E1E1-480A-A523-7C2D84601F74}" type="presParOf" srcId="{CBF3997B-034C-4936-859B-D7681F825180}" destId="{CA83E9E9-75DF-49F7-996D-E4335A420736}" srcOrd="2" destOrd="0" presId="urn:microsoft.com/office/officeart/2005/8/layout/process1"/>
    <dgm:cxn modelId="{B8A90D25-15EE-4973-B442-1630D7CB19C9}" type="presParOf" srcId="{CBF3997B-034C-4936-859B-D7681F825180}" destId="{74BF408E-7EA9-46DA-A754-4614FDDD15D4}" srcOrd="3" destOrd="0" presId="urn:microsoft.com/office/officeart/2005/8/layout/process1"/>
    <dgm:cxn modelId="{7F7DFE19-7348-4403-977B-9E64C3124107}" type="presParOf" srcId="{74BF408E-7EA9-46DA-A754-4614FDDD15D4}" destId="{20ABFE01-912B-41E3-ABCC-9917AE48BA37}" srcOrd="0" destOrd="0" presId="urn:microsoft.com/office/officeart/2005/8/layout/process1"/>
    <dgm:cxn modelId="{88C38C33-4466-4FFA-8C6E-670F32FC76E9}" type="presParOf" srcId="{CBF3997B-034C-4936-859B-D7681F825180}" destId="{95BC3568-334C-4B14-BB2E-CD08D651F128}" srcOrd="4" destOrd="0" presId="urn:microsoft.com/office/officeart/2005/8/layout/process1"/>
    <dgm:cxn modelId="{0873D83A-08A4-4FA5-8DAD-EB3B17E8F9F1}" type="presParOf" srcId="{CBF3997B-034C-4936-859B-D7681F825180}" destId="{0A775CA0-7C63-45E4-9496-5E0DB42BC4C5}" srcOrd="5" destOrd="0" presId="urn:microsoft.com/office/officeart/2005/8/layout/process1"/>
    <dgm:cxn modelId="{BAF5D125-7E33-4857-8620-BD827BECD4A3}" type="presParOf" srcId="{0A775CA0-7C63-45E4-9496-5E0DB42BC4C5}" destId="{1F1F0BF6-CCCF-4E20-8540-5703B7488D93}" srcOrd="0" destOrd="0" presId="urn:microsoft.com/office/officeart/2005/8/layout/process1"/>
    <dgm:cxn modelId="{0632B066-EEE1-443A-9A4C-1E9D8DA56353}" type="presParOf" srcId="{CBF3997B-034C-4936-859B-D7681F825180}" destId="{CB9C815B-8767-482D-88C8-9664C75E216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F4EA1-6A0F-448E-BFA0-ECE327B3FBF3}">
      <dsp:nvSpPr>
        <dsp:cNvPr id="0" name=""/>
        <dsp:cNvSpPr/>
      </dsp:nvSpPr>
      <dsp:spPr>
        <a:xfrm>
          <a:off x="4220" y="1171207"/>
          <a:ext cx="1845371" cy="11072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首頁</a:t>
          </a:r>
        </a:p>
      </dsp:txBody>
      <dsp:txXfrm>
        <a:off x="36649" y="1203636"/>
        <a:ext cx="1780513" cy="1042365"/>
      </dsp:txXfrm>
    </dsp:sp>
    <dsp:sp modelId="{85589015-2746-40AD-A7F7-40ED0F6701D9}">
      <dsp:nvSpPr>
        <dsp:cNvPr id="0" name=""/>
        <dsp:cNvSpPr/>
      </dsp:nvSpPr>
      <dsp:spPr>
        <a:xfrm rot="56349">
          <a:off x="2065171" y="1518399"/>
          <a:ext cx="457153" cy="4576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2065180" y="1608805"/>
        <a:ext cx="320007" cy="274592"/>
      </dsp:txXfrm>
    </dsp:sp>
    <dsp:sp modelId="{CA83E9E9-75DF-49F7-996D-E4335A420736}">
      <dsp:nvSpPr>
        <dsp:cNvPr id="0" name=""/>
        <dsp:cNvSpPr/>
      </dsp:nvSpPr>
      <dsp:spPr>
        <a:xfrm>
          <a:off x="2712030" y="1215596"/>
          <a:ext cx="1845371" cy="1107223"/>
        </a:xfrm>
        <a:prstGeom prst="roundRect">
          <a:avLst>
            <a:gd name="adj" fmla="val 10000"/>
          </a:avLst>
        </a:prstGeom>
        <a:solidFill>
          <a:schemeClr val="accent2">
            <a:hueOff val="-1130992"/>
            <a:satOff val="3728"/>
            <a:lumOff val="398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製作角色</a:t>
          </a:r>
        </a:p>
      </dsp:txBody>
      <dsp:txXfrm>
        <a:off x="2744459" y="1248025"/>
        <a:ext cx="1780513" cy="1042365"/>
      </dsp:txXfrm>
    </dsp:sp>
    <dsp:sp modelId="{74BF408E-7EA9-46DA-A754-4614FDDD15D4}">
      <dsp:nvSpPr>
        <dsp:cNvPr id="0" name=""/>
        <dsp:cNvSpPr/>
      </dsp:nvSpPr>
      <dsp:spPr>
        <a:xfrm rot="21537956">
          <a:off x="4710840" y="1518020"/>
          <a:ext cx="325398" cy="4576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4710848" y="1610431"/>
        <a:ext cx="227779" cy="274592"/>
      </dsp:txXfrm>
    </dsp:sp>
    <dsp:sp modelId="{95BC3568-334C-4B14-BB2E-CD08D651F128}">
      <dsp:nvSpPr>
        <dsp:cNvPr id="0" name=""/>
        <dsp:cNvSpPr/>
      </dsp:nvSpPr>
      <dsp:spPr>
        <a:xfrm>
          <a:off x="5171261" y="1171207"/>
          <a:ext cx="1845371" cy="1107223"/>
        </a:xfrm>
        <a:prstGeom prst="roundRect">
          <a:avLst>
            <a:gd name="adj" fmla="val 10000"/>
          </a:avLst>
        </a:prstGeom>
        <a:solidFill>
          <a:schemeClr val="accent2">
            <a:hueOff val="-2261984"/>
            <a:satOff val="7457"/>
            <a:lumOff val="79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遊戲畫面</a:t>
          </a:r>
        </a:p>
      </dsp:txBody>
      <dsp:txXfrm>
        <a:off x="5203690" y="1203636"/>
        <a:ext cx="1780513" cy="1042365"/>
      </dsp:txXfrm>
    </dsp:sp>
    <dsp:sp modelId="{0A775CA0-7C63-45E4-9496-5E0DB42BC4C5}">
      <dsp:nvSpPr>
        <dsp:cNvPr id="0" name=""/>
        <dsp:cNvSpPr/>
      </dsp:nvSpPr>
      <dsp:spPr>
        <a:xfrm>
          <a:off x="7201170" y="1495992"/>
          <a:ext cx="391218" cy="4576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7201170" y="1587522"/>
        <a:ext cx="273853" cy="274592"/>
      </dsp:txXfrm>
    </dsp:sp>
    <dsp:sp modelId="{CB9C815B-8767-482D-88C8-9664C75E2164}">
      <dsp:nvSpPr>
        <dsp:cNvPr id="0" name=""/>
        <dsp:cNvSpPr/>
      </dsp:nvSpPr>
      <dsp:spPr>
        <a:xfrm>
          <a:off x="7754782" y="1171207"/>
          <a:ext cx="1845371" cy="1107223"/>
        </a:xfrm>
        <a:prstGeom prst="roundRect">
          <a:avLst>
            <a:gd name="adj" fmla="val 10000"/>
          </a:avLst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計分表</a:t>
          </a:r>
        </a:p>
      </dsp:txBody>
      <dsp:txXfrm>
        <a:off x="7787211" y="1203636"/>
        <a:ext cx="1780513" cy="1042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10000" r="50000" b="9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>
            <a:normAutofit/>
          </a:bodyPr>
          <a:p>
            <a:pPr>
              <a:lnSpc>
                <a:spcPct val="90000"/>
              </a:lnSpc>
            </a:pPr>
            <a:r>
              <a:rPr b="0" lang="zh-TW" sz="6600" spc="-1" strike="noStrike" cap="all">
                <a:solidFill>
                  <a:srgbClr val="000000"/>
                </a:solidFill>
                <a:latin typeface="Gill Sans MT"/>
              </a:rPr>
              <a:t>按一下以編輯母片標題樣式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DFD41B8-3F24-41CF-9BE7-246A5DE3368C}" type="datetime">
              <a:rPr b="0" lang="en-US" sz="1000" spc="-1" strike="noStrike">
                <a:solidFill>
                  <a:srgbClr val="8b8b8b"/>
                </a:solidFill>
                <a:latin typeface="Gill Sans MT"/>
              </a:rPr>
              <a:t>1/11/21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13439F55-BC7C-4B96-ACDF-21730EF9CE3C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&lt;編號&gt;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7" name="Line 7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請按這裡編輯大綱文字格式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600" spc="-1" strike="noStrike">
                <a:solidFill>
                  <a:srgbClr val="000000"/>
                </a:solidFill>
                <a:latin typeface="Gill Sans MT"/>
              </a:rPr>
              <a:t>第二個大綱層次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Gill Sans MT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200" spc="-1" strike="noStrike">
                <a:solidFill>
                  <a:srgbClr val="000000"/>
                </a:solidFill>
                <a:latin typeface="Gill Sans MT"/>
              </a:rPr>
              <a:t>第四個大綱層次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10000" r="50000" b="9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zh-TW" sz="3200" spc="-1" strike="noStrike" cap="all">
                <a:solidFill>
                  <a:srgbClr val="000000"/>
                </a:solidFill>
                <a:latin typeface="Gill Sans MT"/>
              </a:rPr>
              <a:t>按一下以編輯母片標題樣式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按一下以編輯母片文字樣式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latin typeface="Gill Sans MT"/>
              </a:rPr>
              <a:t>第二層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zh-TW" sz="1600" spc="-1" strike="noStrike">
                <a:solidFill>
                  <a:srgbClr val="000000"/>
                </a:solidFill>
                <a:latin typeface="Gill Sans MT"/>
              </a:rPr>
              <a:t>第三層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zh-TW" sz="1400" spc="-1" strike="noStrike">
                <a:solidFill>
                  <a:srgbClr val="000000"/>
                </a:solidFill>
                <a:latin typeface="Gill Sans MT"/>
              </a:rPr>
              <a:t>第四層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zh-TW" sz="1200" spc="-1" strike="noStrike">
                <a:solidFill>
                  <a:srgbClr val="000000"/>
                </a:solidFill>
                <a:latin typeface="Gill Sans MT"/>
              </a:rPr>
              <a:t>第五層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44FBA0F-05BC-4BEA-B4EC-A024A245E9EE}" type="datetime">
              <a:rPr b="0" lang="en-US" sz="1000" spc="-1" strike="noStrike">
                <a:solidFill>
                  <a:srgbClr val="8b8b8b"/>
                </a:solidFill>
                <a:latin typeface="Gill Sans MT"/>
              </a:rPr>
              <a:t>1/11/21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63DC237-7C2B-4DCD-AFA7-D6F502D95ACC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&lt;編號&gt;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53" name="Line 8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>
            <a:noFill/>
          </a:ln>
        </p:spPr>
        <p:txBody>
          <a:bodyPr bIns="0" anchor="b">
            <a:noAutofit/>
          </a:bodyPr>
          <a:p>
            <a:pPr>
              <a:lnSpc>
                <a:spcPct val="90000"/>
              </a:lnSpc>
            </a:pPr>
            <a:r>
              <a:rPr b="0" lang="zh-TW" sz="6600" spc="-1" strike="noStrike" cap="all">
                <a:solidFill>
                  <a:srgbClr val="000000"/>
                </a:solidFill>
                <a:latin typeface="Gill Sans MT"/>
              </a:rPr>
              <a:t>網程期末專案</a:t>
            </a:r>
            <a:br/>
            <a:r>
              <a:rPr b="0" lang="zh-TW" sz="6600" spc="-1" strike="noStrike" cap="all">
                <a:solidFill>
                  <a:srgbClr val="000000"/>
                </a:solidFill>
                <a:latin typeface="Gill Sans MT"/>
              </a:rPr>
              <a:t>符文大地之跑跑薑餅人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417760" y="3531240"/>
            <a:ext cx="8636760" cy="977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 cap="all">
                <a:solidFill>
                  <a:srgbClr val="000000"/>
                </a:solidFill>
                <a:latin typeface="Gill Sans MT"/>
              </a:rPr>
              <a:t>00657137</a:t>
            </a:r>
            <a:r>
              <a:rPr b="0" lang="zh-TW" sz="1800" spc="-1" strike="noStrike" cap="all">
                <a:solidFill>
                  <a:srgbClr val="000000"/>
                </a:solidFill>
                <a:latin typeface="Gill Sans MT"/>
              </a:rPr>
              <a:t>洪嘉陽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 cap="all">
                <a:solidFill>
                  <a:srgbClr val="000000"/>
                </a:solidFill>
                <a:latin typeface="Gill Sans MT"/>
              </a:rPr>
              <a:t>00657144</a:t>
            </a:r>
            <a:r>
              <a:rPr b="0" lang="zh-TW" sz="1800" spc="-1" strike="noStrike" cap="all">
                <a:solidFill>
                  <a:srgbClr val="000000"/>
                </a:solidFill>
                <a:latin typeface="Gill Sans MT"/>
              </a:rPr>
              <a:t>陳彥博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zh-TW" sz="3200" spc="-1" strike="noStrike" cap="all">
                <a:solidFill>
                  <a:srgbClr val="000000"/>
                </a:solidFill>
                <a:latin typeface="Gill Sans MT"/>
              </a:rPr>
              <a:t>網站主題 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製作一個網頁上的跑酷小遊戲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以跳過障礙物及躲避飛鳥來獲得分數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可以讓玩家自行選擇角色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讓玩家可記錄最高分數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有輔助提示及難度增加的功能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Web Page 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786058857"/>
              </p:ext>
            </p:extLst>
          </p:nvPr>
        </p:nvGraphicFramePr>
        <p:xfrm>
          <a:off x="1450800" y="2016000"/>
          <a:ext cx="9604080" cy="344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341000" y="60696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zh-TW" sz="1800" spc="-1" strike="noStrike">
                <a:solidFill>
                  <a:srgbClr val="000000"/>
                </a:solidFill>
                <a:latin typeface="Gill Sans MT"/>
              </a:rPr>
              <a:t>選擇角色已進入遊戲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893040" y="2160000"/>
            <a:ext cx="4170960" cy="28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zh-TW" sz="1800" spc="-1" strike="noStrike">
                <a:solidFill>
                  <a:srgbClr val="000000"/>
                </a:solidFill>
                <a:latin typeface="Gill Sans MT"/>
              </a:rPr>
              <a:t>操作說明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512000" y="2088000"/>
            <a:ext cx="9360000" cy="31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zh-TW" sz="1800" spc="-1" strike="noStrike">
                <a:latin typeface="Arial"/>
              </a:rPr>
              <a:t>按下空白鍵可以跳躍</a:t>
            </a:r>
            <a:r>
              <a:rPr b="0" lang="en-US" sz="1800" spc="-1" strike="noStrike">
                <a:latin typeface="Arial"/>
              </a:rPr>
              <a:t>,</a:t>
            </a:r>
            <a:r>
              <a:rPr b="0" lang="zh-TW" sz="1800" spc="-1" strike="noStrike">
                <a:latin typeface="Arial"/>
              </a:rPr>
              <a:t>可以使用跳躍躲避仙人掌障礙物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zh-TW" sz="1800" spc="-1" strike="noStrike">
                <a:latin typeface="Arial"/>
              </a:rPr>
              <a:t>按下方向鍵下可以蹲下</a:t>
            </a:r>
            <a:r>
              <a:rPr b="0" lang="en-US" sz="1800" spc="-1" strike="noStrike">
                <a:latin typeface="Arial"/>
              </a:rPr>
              <a:t>,</a:t>
            </a:r>
            <a:r>
              <a:rPr b="0" lang="zh-TW" sz="1800" spc="-1" strike="noStrike">
                <a:latin typeface="Arial"/>
              </a:rPr>
              <a:t>可以使用蹲下躲避飛行中的鳥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8280000" y="3744000"/>
            <a:ext cx="2576160" cy="180000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8280000" y="1800000"/>
            <a:ext cx="2232000" cy="168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zh-TW" sz="1800" spc="-1" strike="noStrike">
                <a:solidFill>
                  <a:srgbClr val="000000"/>
                </a:solidFill>
                <a:latin typeface="Gill Sans MT"/>
              </a:rPr>
              <a:t>輔助功能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584000" y="2088000"/>
            <a:ext cx="9576000" cy="342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zh-TW" sz="1800" spc="-1" strike="noStrike">
                <a:latin typeface="Arial"/>
              </a:rPr>
              <a:t>提供兩樣輔助功能可以讓遊戲變得更加上手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zh-TW" sz="1800" spc="-1" strike="noStrike">
                <a:latin typeface="Arial"/>
              </a:rPr>
              <a:t>顏色提示功能</a:t>
            </a:r>
            <a:r>
              <a:rPr b="0" lang="en-US" sz="1800" spc="-1" strike="noStrike">
                <a:latin typeface="Arial"/>
              </a:rPr>
              <a:t>,</a:t>
            </a:r>
            <a:r>
              <a:rPr b="0" lang="zh-TW" sz="1800" spc="-1" strike="noStrike">
                <a:latin typeface="Arial"/>
              </a:rPr>
              <a:t>能使玩家能更清楚的看見障礙物的判定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zh-TW" sz="1800" spc="-1" strike="noStrike">
                <a:latin typeface="Arial"/>
              </a:rPr>
              <a:t>例如鳥跟仙人掌旁邊的紅圈跟藍圈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zh-TW" sz="1800" spc="-1" strike="noStrike">
                <a:latin typeface="Arial"/>
              </a:rPr>
              <a:t>變換難度會使主角的速度增加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zh-TW" sz="1800" spc="-1" strike="noStrike">
                <a:latin typeface="Arial"/>
              </a:rPr>
              <a:t>跑得越快越容易撞到障礙物</a:t>
            </a:r>
            <a:r>
              <a:rPr b="0" lang="en-US" sz="1800" spc="-1" strike="noStrike">
                <a:latin typeface="Arial"/>
              </a:rPr>
              <a:t>,</a:t>
            </a:r>
            <a:r>
              <a:rPr b="0" lang="zh-TW" sz="1800" spc="-1" strike="noStrike">
                <a:latin typeface="Arial"/>
              </a:rPr>
              <a:t>難度提升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9041400" y="2014560"/>
            <a:ext cx="1542600" cy="100944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8651520" y="3888000"/>
            <a:ext cx="2508480" cy="158400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6120000" y="3891240"/>
            <a:ext cx="2428560" cy="158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zh-TW" sz="3200" spc="-1" strike="noStrike" cap="all">
                <a:solidFill>
                  <a:srgbClr val="000000"/>
                </a:solidFill>
                <a:latin typeface="Gill Sans MT"/>
              </a:rPr>
              <a:t>作品特色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  <a:ea typeface="微軟正黑體"/>
              </a:rPr>
              <a:t>使用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微軟正黑體"/>
              </a:rPr>
              <a:t>P5.JS,</a:t>
            </a:r>
            <a:r>
              <a:rPr b="0" lang="zh-TW" sz="2000" spc="-1" strike="noStrike">
                <a:solidFill>
                  <a:srgbClr val="000000"/>
                </a:solidFill>
                <a:latin typeface="Gill Sans MT"/>
                <a:ea typeface="微軟正黑體"/>
              </a:rPr>
              <a:t>使網頁呈現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微軟正黑體"/>
              </a:rPr>
              <a:t>2D</a:t>
            </a:r>
            <a:r>
              <a:rPr b="0" lang="zh-TW" sz="2000" spc="-1" strike="noStrike">
                <a:solidFill>
                  <a:srgbClr val="000000"/>
                </a:solidFill>
                <a:latin typeface="Gill Sans MT"/>
                <a:ea typeface="微軟正黑體"/>
              </a:rPr>
              <a:t>橫向卷軸式的遊戲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微軟正黑體"/>
              </a:rPr>
              <a:t>,</a:t>
            </a: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使遊戲富有動態感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  <a:ea typeface="微軟正黑體"/>
              </a:rPr>
              <a:t>可選擇</a:t>
            </a: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輔助提示及難度增加的功能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zh-TW" sz="2000" spc="-1" strike="noStrike">
                <a:solidFill>
                  <a:srgbClr val="000000"/>
                </a:solidFill>
                <a:latin typeface="Gill Sans MT"/>
              </a:rPr>
              <a:t>可依照自己興趣增加遊戲角色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zh-TW" sz="3200" spc="-1" strike="noStrike" cap="all">
                <a:solidFill>
                  <a:srgbClr val="000000"/>
                </a:solidFill>
                <a:latin typeface="Gill Sans MT"/>
              </a:rPr>
              <a:t>會使用到的技術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HTML5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CSS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JavaScript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P5.js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jQuery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Database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451520" y="259200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zh-TW" sz="9600" spc="-1" strike="noStrike">
                <a:solidFill>
                  <a:srgbClr val="000000"/>
                </a:solidFill>
                <a:latin typeface="Gill Sans MT"/>
              </a:rPr>
              <a:t>謝謝觀看</a:t>
            </a:r>
            <a:endParaRPr b="0" lang="en-US" sz="9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296000" y="720000"/>
            <a:ext cx="9936000" cy="100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zh-TW" sz="1800" spc="-1" strike="noStrike">
                <a:latin typeface="Arial"/>
              </a:rPr>
              <a:t>分工</a:t>
            </a:r>
            <a:endParaRPr b="0" lang="en-US" sz="1800" spc="-1" strike="noStrike">
              <a:latin typeface="Arial"/>
            </a:endParaRPr>
          </a:p>
          <a:p>
            <a:r>
              <a:rPr b="0" lang="zh-TW" sz="1800" spc="-1" strike="noStrike">
                <a:latin typeface="Arial"/>
              </a:rPr>
              <a:t>洪嘉陽</a:t>
            </a:r>
            <a:r>
              <a:rPr b="0" lang="en-US" sz="1800" spc="-1" strike="noStrike">
                <a:latin typeface="Arial"/>
              </a:rPr>
              <a:t>:</a:t>
            </a:r>
            <a:r>
              <a:rPr b="0" lang="zh-TW" sz="1800" spc="-1" strike="noStrike">
                <a:latin typeface="Arial"/>
              </a:rPr>
              <a:t>遊戲角色的動作及遊戲介面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pc="-1" strike="noStrike">
                <a:latin typeface="Arial"/>
              </a:rPr>
              <a:t>陳彥博</a:t>
            </a:r>
            <a:r>
              <a:rPr b="0" lang="en-US" sz="1800" spc="-1" strike="noStrike">
                <a:latin typeface="Arial"/>
              </a:rPr>
              <a:t>:</a:t>
            </a:r>
            <a:r>
              <a:rPr b="0" lang="zh-TW" sz="1800" spc="-1" strike="noStrike">
                <a:latin typeface="Arial"/>
              </a:rPr>
              <a:t>製作障礙物判定及難易度選項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</TotalTime>
  <Application>LibreOffice/6.4.2.2$Windows_X86_64 LibreOffice_project/4e471d8c02c9c90f512f7f9ead8875b57fcb1ec3</Application>
  <Words>68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2020-11-21T09:50:15Z</dcterms:created>
  <dc:creator>micua</dc:creator>
  <dc:description/>
  <dc:language>zh-TW</dc:language>
  <cp:lastModifiedBy/>
  <dcterms:modified xsi:type="dcterms:W3CDTF">2021-01-11T20:51:17Z</dcterms:modified>
  <cp:revision>7</cp:revision>
  <dc:subject/>
  <dc:title>網程期末提案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