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334" r:id="rId4"/>
    <p:sldId id="294" r:id="rId5"/>
    <p:sldId id="296" r:id="rId6"/>
    <p:sldId id="335" r:id="rId7"/>
    <p:sldId id="298" r:id="rId8"/>
    <p:sldId id="33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9" r:id="rId19"/>
    <p:sldId id="33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36" r:id="rId28"/>
    <p:sldId id="337" r:id="rId29"/>
    <p:sldId id="329" r:id="rId30"/>
    <p:sldId id="330" r:id="rId31"/>
    <p:sldId id="331" r:id="rId32"/>
    <p:sldId id="332" r:id="rId33"/>
    <p:sldId id="341" r:id="rId34"/>
    <p:sldId id="333" r:id="rId35"/>
    <p:sldId id="342" r:id="rId36"/>
    <p:sldId id="340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dan Lamb" userId="a9d8d9fb12468240" providerId="LiveId" clId="{521535D2-3192-4AA5-996B-27EA0EBBC5D5}"/>
    <pc:docChg chg="modSld">
      <pc:chgData name="Aidan Lamb" userId="a9d8d9fb12468240" providerId="LiveId" clId="{521535D2-3192-4AA5-996B-27EA0EBBC5D5}" dt="2017-08-30T04:36:47.968" v="3" actId="20577"/>
      <pc:docMkLst>
        <pc:docMk/>
      </pc:docMkLst>
      <pc:sldChg chg="modSp">
        <pc:chgData name="Aidan Lamb" userId="a9d8d9fb12468240" providerId="LiveId" clId="{521535D2-3192-4AA5-996B-27EA0EBBC5D5}" dt="2017-08-30T04:36:47.968" v="3" actId="20577"/>
        <pc:sldMkLst>
          <pc:docMk/>
          <pc:sldMk cId="3573951696" sldId="334"/>
        </pc:sldMkLst>
        <pc:spChg chg="mod">
          <ac:chgData name="Aidan Lamb" userId="a9d8d9fb12468240" providerId="LiveId" clId="{521535D2-3192-4AA5-996B-27EA0EBBC5D5}" dt="2017-08-30T04:36:47.968" v="3" actId="20577"/>
          <ac:spMkLst>
            <pc:docMk/>
            <pc:sldMk cId="3573951696" sldId="334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36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85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4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3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22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8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1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30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76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80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08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3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dirty="0"/>
              <a:t>Role 1 – visitor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dirty="0"/>
              <a:t>Role 2 </a:t>
            </a:r>
            <a:r>
              <a:rPr lang="en-AU" altLang="ko-KR" sz="2000" dirty="0"/>
              <a:t>– General users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3 – Students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4 – Tourists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5 – Businessmen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6 – Administrators</a:t>
            </a:r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244506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  <p:extLst>
      <p:ext uri="{BB962C8B-B14F-4D97-AF65-F5344CB8AC3E}">
        <p14:creationId xmlns:p14="http://schemas.microsoft.com/office/powerpoint/2010/main" val="54852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9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Find Medical 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find medical services so that I can stay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healthy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Must </a:t>
            </a:r>
            <a:r>
              <a:rPr lang="en-US" sz="2000" dirty="0">
                <a:solidFill>
                  <a:schemeClr val="tx1"/>
                </a:solidFill>
              </a:rPr>
              <a:t>be able to find nearby pharmacies, hospitals and </a:t>
            </a:r>
            <a:r>
              <a:rPr lang="en-US" sz="2000" dirty="0" smtClean="0">
                <a:solidFill>
                  <a:schemeClr val="tx1"/>
                </a:solidFill>
              </a:rPr>
              <a:t>doctors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Displays name of business, address, opening hours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577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University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view course information from universities so that I can plan my degree	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A </a:t>
            </a:r>
            <a:r>
              <a:rPr lang="en-US" sz="2000" dirty="0">
                <a:solidFill>
                  <a:schemeClr val="tx1"/>
                </a:solidFill>
              </a:rPr>
              <a:t>page that allows users to search by unit code, campus and course description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- Able </a:t>
            </a:r>
            <a:r>
              <a:rPr lang="en-US" sz="2000" dirty="0">
                <a:solidFill>
                  <a:schemeClr val="tx1"/>
                </a:solidFill>
              </a:rPr>
              <a:t>to click a link on course page that adds that adds that course to a list for </a:t>
            </a:r>
            <a:r>
              <a:rPr lang="en-US" sz="2000" dirty="0" smtClean="0">
                <a:solidFill>
                  <a:schemeClr val="tx1"/>
                </a:solidFill>
              </a:rPr>
              <a:t>the user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3604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Government Offices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see information about government offices so that I can find branches and services.	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A </a:t>
            </a:r>
            <a:r>
              <a:rPr lang="en-US" sz="2000" dirty="0">
                <a:solidFill>
                  <a:schemeClr val="tx1"/>
                </a:solidFill>
              </a:rPr>
              <a:t>page that displays nearby government branches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A </a:t>
            </a:r>
            <a:r>
              <a:rPr lang="en-US" sz="2000" dirty="0">
                <a:solidFill>
                  <a:schemeClr val="tx1"/>
                </a:solidFill>
              </a:rPr>
              <a:t>page that allows users to search by service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7389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12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Public Transport Timetables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access information on travel services so that I can plan my commute quickly and easily.	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A </a:t>
            </a:r>
            <a:r>
              <a:rPr lang="en-US" sz="2000" dirty="0">
                <a:solidFill>
                  <a:schemeClr val="tx1"/>
                </a:solidFill>
              </a:rPr>
              <a:t>page that displays public transport services by type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Selecting </a:t>
            </a:r>
            <a:r>
              <a:rPr lang="en-US" sz="2000" dirty="0">
                <a:solidFill>
                  <a:schemeClr val="tx1"/>
                </a:solidFill>
              </a:rPr>
              <a:t>a service type displays a selection of routes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Selecting </a:t>
            </a:r>
            <a:r>
              <a:rPr lang="en-US" sz="2000" dirty="0">
                <a:solidFill>
                  <a:schemeClr val="tx1"/>
                </a:solidFill>
              </a:rPr>
              <a:t>a route displays the relevant timetable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6111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Sort by Cost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sort items by cost so that I can save money.	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Able </a:t>
            </a:r>
            <a:r>
              <a:rPr lang="en-US" sz="2000" dirty="0">
                <a:solidFill>
                  <a:schemeClr val="tx1"/>
                </a:solidFill>
              </a:rPr>
              <a:t>to order items by cheapest to most expensive.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478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14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Recommendations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have items recommended to me based on my previous usage.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>
                <a:solidFill>
                  <a:schemeClr val="tx1"/>
                </a:solidFill>
              </a:rPr>
              <a:t>- Able to “like” items.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- Product remembers liked items and suggests to repeat and suggests similar items.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1274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165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15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1656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Tourist - Information about hotels</a:t>
            </a:r>
            <a:endParaRPr lang="en-AU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82153" y="1099034"/>
            <a:ext cx="9828000" cy="20634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tourist, I want be able to view hotel information so that I can compare hotels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 link that shows a hotel list which can be sorted by various categories such as price, location, etc…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link or button that directs the user to the hotel website to view further information and booking availability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16564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165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button for more detail and booking is not a core</a:t>
            </a:r>
          </a:p>
        </p:txBody>
      </p:sp>
    </p:spTree>
    <p:extLst>
      <p:ext uri="{BB962C8B-B14F-4D97-AF65-F5344CB8AC3E}">
        <p14:creationId xmlns:p14="http://schemas.microsoft.com/office/powerpoint/2010/main" val="3282609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74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7443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Tourist - City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6908"/>
            <a:ext cx="9828000" cy="20055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tourist I want to be able to view city information, so that I can learn about the city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link that shows information of zoos, museums, restaurants, </a:t>
            </a:r>
            <a:r>
              <a:rPr lang="en-US" altLang="ko-KR" sz="2000" dirty="0" err="1">
                <a:solidFill>
                  <a:schemeClr val="tx1"/>
                </a:solidFill>
              </a:rPr>
              <a:t>etc</a:t>
            </a:r>
            <a:r>
              <a:rPr lang="en-US" altLang="ko-KR" sz="2000" dirty="0">
                <a:solidFill>
                  <a:schemeClr val="tx1"/>
                </a:solidFill>
              </a:rPr>
              <a:t>…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place provides information about what is on and promotions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7443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74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4177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85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17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855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Tourist - Information about transport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081795"/>
            <a:ext cx="9828000" cy="21669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tourist, I want be able to see information about transport, so that I can make a travel route efficiently and effectively.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link that provides many kind of transports information such as metro rail, bus, etc…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Users can make a virtual transport plan and save it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Keep uploading real time public transport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8559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855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This page have a map</a:t>
            </a:r>
          </a:p>
        </p:txBody>
      </p:sp>
    </p:spTree>
    <p:extLst>
      <p:ext uri="{BB962C8B-B14F-4D97-AF65-F5344CB8AC3E}">
        <p14:creationId xmlns:p14="http://schemas.microsoft.com/office/powerpoint/2010/main" val="2248833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18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Tourist - Weather information for Cities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</a:t>
            </a:r>
            <a:r>
              <a:rPr lang="en-AU" altLang="ko-KR" sz="2400">
                <a:solidFill>
                  <a:schemeClr val="tx1"/>
                </a:solidFill>
              </a:rPr>
              <a:t>a tourist </a:t>
            </a:r>
            <a:r>
              <a:rPr lang="en-AU" altLang="ko-KR" sz="2400" dirty="0">
                <a:solidFill>
                  <a:schemeClr val="tx1"/>
                </a:solidFill>
              </a:rPr>
              <a:t>I want to be able to view the weather for each city so that I can plan around it accordingly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Display of weather information and forecasts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910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 – Welcome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000" b="1" dirty="0">
                <a:solidFill>
                  <a:schemeClr val="tx1"/>
                </a:solidFill>
              </a:rPr>
              <a:t>As a guest, I should be able to find the welcome page and navigate to the login and registration portals.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- Have </a:t>
            </a:r>
            <a:r>
              <a:rPr lang="en-AU" sz="2000" dirty="0">
                <a:solidFill>
                  <a:schemeClr val="tx1"/>
                </a:solidFill>
              </a:rPr>
              <a:t>a login page linked from the homepage</a:t>
            </a:r>
          </a:p>
          <a:p>
            <a:r>
              <a:rPr lang="en-AU" sz="2000" dirty="0">
                <a:solidFill>
                  <a:schemeClr val="tx1"/>
                </a:solidFill>
              </a:rPr>
              <a:t>- Have a registration page linked from the homepage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7954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394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19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3949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Tourist - Information about health care 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035171"/>
            <a:ext cx="9828000" cy="2213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tourist, I want be able to know health care services nearby me, so that I do not need to worry about sickness during travel.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link that contains health care services that tourists can get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Users can find pharmacies and hospitals around their location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39496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9637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394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3949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Tourist - Information about travel 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035171"/>
            <a:ext cx="9828000" cy="2213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tourist, I want be able to get information about travel services, so that I can get useful information like tourism products from travel agents or tour operators.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link that provides information about travel agents and tour operators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content contains its description, address, contact number, etc…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39496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4215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165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1656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Business - Information on government offices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1182153" y="1099034"/>
            <a:ext cx="9828000" cy="20634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businessman, I want be able to see information on government offices so that I can visit them for business matters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List of available government institutions with link leading to further information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Option to get directions to the location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16564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165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6434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74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22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7443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Business - Information on transport 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6908"/>
            <a:ext cx="9828000" cy="20055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businessman, I want be able to see information on transport services so that I can quickly plan a trip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Ability to input starting point and destination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Shows quickest route options between two locations using an API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7443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74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2162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23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Business - Information on hotels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businessman, I want be able to see information on hotels so that I can find good accommodation for work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list displaying available hotel options with links for booking and further information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List sorting options 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218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24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Business - Information on industry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businessman, I want be able to see information on an industry so that I can gain an overview of its current state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 A link “Information on industry” is displayed for the information of  the rising industry.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Clicking on the link displays current information of industry and future industry.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6246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25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Business - Information on a City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businessman I want to be able to view city information, so that I can learn about the city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link that shows information of zoos, museums, restaurants, </a:t>
            </a:r>
            <a:r>
              <a:rPr lang="en-US" altLang="ko-KR" sz="2000" dirty="0" err="1">
                <a:solidFill>
                  <a:schemeClr val="tx1"/>
                </a:solidFill>
              </a:rPr>
              <a:t>etc</a:t>
            </a:r>
            <a:r>
              <a:rPr lang="en-US" altLang="ko-KR" sz="2000" dirty="0">
                <a:solidFill>
                  <a:schemeClr val="tx1"/>
                </a:solidFill>
              </a:rPr>
              <a:t>…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place provides information about what is on and promotions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8810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Business - Information on a City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businessman I want to be able to compare cities, so that I can decide on where is best for business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link that compares information of zoos, museums, restaurants, </a:t>
            </a:r>
            <a:r>
              <a:rPr lang="en-US" altLang="ko-KR" sz="2000" dirty="0" err="1">
                <a:solidFill>
                  <a:schemeClr val="tx1"/>
                </a:solidFill>
              </a:rPr>
              <a:t>etc</a:t>
            </a:r>
            <a:r>
              <a:rPr lang="en-US" altLang="ko-KR" sz="2000" dirty="0">
                <a:solidFill>
                  <a:schemeClr val="tx1"/>
                </a:solidFill>
              </a:rPr>
              <a:t>…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place provides information about what is on and promotions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1236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27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Business - Weather information for Cities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businessman I want to be able to view the weather for each city so that I can plan around it accordingly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Display of weather information and forecasts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7809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37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/>
              <a:t>Population and Maintenance of the Database</a:t>
            </a:r>
            <a:endParaRPr lang="en-US" altLang="ko-KR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create/update </a:t>
            </a:r>
            <a:r>
              <a:rPr lang="en-AU" sz="2800" dirty="0" smtClean="0">
                <a:solidFill>
                  <a:schemeClr val="tx1"/>
                </a:solidFill>
              </a:rPr>
              <a:t>data </a:t>
            </a:r>
            <a:r>
              <a:rPr lang="en-AU" sz="2800" dirty="0">
                <a:solidFill>
                  <a:schemeClr val="tx1"/>
                </a:solidFill>
              </a:rPr>
              <a:t>so I can keep the system up to date</a:t>
            </a:r>
          </a:p>
          <a:p>
            <a:endParaRPr lang="en-AU" altLang="ko-KR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</a:t>
            </a:r>
            <a:r>
              <a:rPr lang="en-AU" sz="2000" dirty="0" smtClean="0">
                <a:solidFill>
                  <a:schemeClr val="tx1"/>
                </a:solidFill>
              </a:rPr>
              <a:t>updating data on each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separate page for creating new entries for entities which contains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selection box to select category (hotel, library, zoo, </a:t>
            </a:r>
            <a:r>
              <a:rPr lang="en-AU" sz="2000" dirty="0" err="1" smtClean="0">
                <a:solidFill>
                  <a:schemeClr val="tx1"/>
                </a:solidFill>
              </a:rPr>
              <a:t>etc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Displays a different form for each category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Checks for uniqueness and other constraints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526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 – Login Portal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000" b="1" dirty="0">
                <a:solidFill>
                  <a:schemeClr val="tx1"/>
                </a:solidFill>
              </a:rPr>
              <a:t>As a guest, I should be able to find the login portal so that I can log into my account.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Have a create account page linked from the homepage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Log in with the new account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Log in with existing account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3951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38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City Map Uploading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upload a map of the city so that I can add maps to the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Upload map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Built-in file explorer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Database synchronisation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1108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39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System Information Type Expansion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expand on existing system information types so that I can extend the system's capabilities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creating/updating system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fields for creating/updating system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relevant database fields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8496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User Account Viewing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view user accounts so I can view who is currently registered on the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viewing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Up-to-date list of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Option to refresh list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1549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/>
              <a:t>Administrator – Database Creation</a:t>
            </a:r>
            <a:endParaRPr lang="en-US" altLang="ko-KR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 smtClean="0">
                <a:solidFill>
                  <a:schemeClr val="tx1"/>
                </a:solidFill>
              </a:rPr>
              <a:t>As a developer I want to create the database so that it can be filled with the relevant information.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Create database in </a:t>
            </a:r>
            <a:r>
              <a:rPr lang="en-AU" sz="2000" dirty="0" err="1" smtClean="0">
                <a:solidFill>
                  <a:schemeClr val="tx1"/>
                </a:solidFill>
              </a:rPr>
              <a:t>sqlite</a:t>
            </a:r>
            <a:endParaRPr lang="en-A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Creation of different tables for users, categories and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Addition of constraints for each field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32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User Account Removal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remove user accounts so that I can manage user access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removing user accounts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Confirmation of action dialog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user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421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/>
              <a:t>Administrator Account Creation</a:t>
            </a:r>
            <a:endParaRPr lang="en-US" altLang="ko-KR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As an administrator I want to be able to create/update an administrator account using a separate webpage so that I can manage administrator accounts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010422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b="1" dirty="0" smtClean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Button </a:t>
            </a:r>
            <a:r>
              <a:rPr lang="en-AU" sz="2000" dirty="0">
                <a:solidFill>
                  <a:schemeClr val="tx1"/>
                </a:solidFill>
              </a:rPr>
              <a:t>available only to administrators for creating/updating administrator user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Relevant fields for creating/updating administrator user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Synchronisation with relevant database fields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282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42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/>
              <a:t>Administrator Login</a:t>
            </a:r>
            <a:endParaRPr lang="en-US" altLang="ko-KR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</a:t>
            </a:r>
            <a:r>
              <a:rPr lang="en-AU" sz="2800" dirty="0" smtClean="0">
                <a:solidFill>
                  <a:schemeClr val="tx1"/>
                </a:solidFill>
              </a:rPr>
              <a:t>able to login to my account to make changes to the website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US" b="1" dirty="0">
                <a:solidFill>
                  <a:schemeClr val="tx1"/>
                </a:solidFill>
              </a:rPr>
              <a:t>Acceptance Criteria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Access to separate page from main users for logging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Relevant </a:t>
            </a:r>
            <a:r>
              <a:rPr lang="en-US" dirty="0" err="1">
                <a:solidFill>
                  <a:schemeClr val="tx1"/>
                </a:solidFill>
              </a:rPr>
              <a:t>synchronisation</a:t>
            </a:r>
            <a:r>
              <a:rPr lang="en-US" dirty="0">
                <a:solidFill>
                  <a:schemeClr val="tx1"/>
                </a:solidFill>
              </a:rPr>
              <a:t> with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455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 – Home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000" b="1" dirty="0">
                <a:solidFill>
                  <a:schemeClr val="tx1"/>
                </a:solidFill>
              </a:rPr>
              <a:t>As a guest, I want to be able to navigate back to the homepage so I don’t get lost while navigating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A link to the homepage is accessible from all pages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Accessing this link returns the user to the </a:t>
            </a:r>
            <a:r>
              <a:rPr lang="en-AU" sz="2000" dirty="0" smtClean="0">
                <a:solidFill>
                  <a:schemeClr val="tx1"/>
                </a:solidFill>
              </a:rPr>
              <a:t>homepage</a:t>
            </a:r>
          </a:p>
          <a:p>
            <a:pPr marL="342900" indent="-342900">
              <a:buFontTx/>
              <a:buChar char="-"/>
            </a:pPr>
            <a:r>
              <a:rPr lang="en-AU" sz="2000" smtClean="0">
                <a:solidFill>
                  <a:schemeClr val="tx1"/>
                </a:solidFill>
              </a:rPr>
              <a:t>Accessible via URL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98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 – Registration Portal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000" b="1" dirty="0">
                <a:solidFill>
                  <a:schemeClr val="tx1"/>
                </a:solidFill>
              </a:rPr>
              <a:t>As a guest, I want to be able to create an account so that I can register an account with the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Required fields for name, unique username and password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Ability to specify user type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Optional fields for phone number, email address and residential address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625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5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 – user group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000" b="1" dirty="0">
                <a:solidFill>
                  <a:schemeClr val="tx1"/>
                </a:solidFill>
              </a:rPr>
              <a:t>As a guest, I want to be able to login to an account so that I can access my user group.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Required username and password field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Necessary synchronisation with the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381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City Information Map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view city information so that I can plan recreational activities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>
                <a:solidFill>
                  <a:schemeClr val="tx1"/>
                </a:solidFill>
              </a:rPr>
              <a:t>Able to view locations, names and descriptions of parks, zoos, museums malls and restaurants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 page that displays these items on the city map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510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Student - Weather information for cities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student I want to be able to view the weather for each city so that I can plan around it accordingly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Display of weather information and forecasts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429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8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Local Libraries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view library information so that I can find books for research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A </a:t>
            </a:r>
            <a:r>
              <a:rPr lang="en-US" sz="2000" dirty="0">
                <a:solidFill>
                  <a:schemeClr val="tx1"/>
                </a:solidFill>
              </a:rPr>
              <a:t>page that displays all the public libraries in the city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A </a:t>
            </a:r>
            <a:r>
              <a:rPr lang="en-US" sz="2000" dirty="0">
                <a:solidFill>
                  <a:schemeClr val="tx1"/>
                </a:solidFill>
              </a:rPr>
              <a:t>page for each library that displays opening hours, address, etc.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654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2073</Words>
  <Application>Microsoft Office PowerPoint</Application>
  <PresentationFormat>Widescreen</PresentationFormat>
  <Paragraphs>438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최지수</dc:creator>
  <cp:lastModifiedBy>MELT</cp:lastModifiedBy>
  <cp:revision>26</cp:revision>
  <dcterms:created xsi:type="dcterms:W3CDTF">2017-08-07T06:45:24Z</dcterms:created>
  <dcterms:modified xsi:type="dcterms:W3CDTF">2017-08-30T07:34:02Z</dcterms:modified>
</cp:coreProperties>
</file>