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3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that adds that 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</a:t>
            </a:r>
            <a:r>
              <a:rPr lang="en-AU" sz="2000" dirty="0" smtClean="0">
                <a:solidFill>
                  <a:schemeClr val="tx1"/>
                </a:solidFill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</a:t>
            </a:r>
            <a:r>
              <a:rPr lang="en-AU" sz="2000" dirty="0" smtClean="0">
                <a:solidFill>
                  <a:schemeClr val="tx1"/>
                </a:solidFill>
              </a:rPr>
              <a:t> to select </a:t>
            </a:r>
            <a:r>
              <a:rPr lang="en-AU" sz="2000" dirty="0" smtClean="0">
                <a:solidFill>
                  <a:schemeClr val="tx1"/>
                </a:solidFill>
              </a:rPr>
              <a:t>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constraints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1906</Words>
  <Application>Microsoft Office PowerPoint</Application>
  <PresentationFormat>Widescreen</PresentationFormat>
  <Paragraphs>399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Owen Charters</cp:lastModifiedBy>
  <cp:revision>22</cp:revision>
  <dcterms:created xsi:type="dcterms:W3CDTF">2017-08-07T06:45:24Z</dcterms:created>
  <dcterms:modified xsi:type="dcterms:W3CDTF">2017-08-30T06:11:53Z</dcterms:modified>
</cp:coreProperties>
</file>