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2" r:id="rId2"/>
    <p:sldId id="293" r:id="rId3"/>
    <p:sldId id="334" r:id="rId4"/>
    <p:sldId id="294" r:id="rId5"/>
    <p:sldId id="296" r:id="rId6"/>
    <p:sldId id="335" r:id="rId7"/>
    <p:sldId id="298" r:id="rId8"/>
    <p:sldId id="33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3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36" r:id="rId28"/>
    <p:sldId id="337" r:id="rId29"/>
    <p:sldId id="329" r:id="rId30"/>
    <p:sldId id="330" r:id="rId31"/>
    <p:sldId id="331" r:id="rId32"/>
    <p:sldId id="332" r:id="rId33"/>
    <p:sldId id="341" r:id="rId34"/>
    <p:sldId id="333" r:id="rId35"/>
    <p:sldId id="342" r:id="rId36"/>
    <p:sldId id="34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Lamb" userId="a9d8d9fb12468240" providerId="LiveId" clId="{521535D2-3192-4AA5-996B-27EA0EBBC5D5}"/>
    <pc:docChg chg="modSld">
      <pc:chgData name="Aidan Lamb" userId="a9d8d9fb12468240" providerId="LiveId" clId="{521535D2-3192-4AA5-996B-27EA0EBBC5D5}" dt="2017-08-30T04:36:47.968" v="3" actId="20577"/>
      <pc:docMkLst>
        <pc:docMk/>
      </pc:docMkLst>
      <pc:sldChg chg="modSp">
        <pc:chgData name="Aidan Lamb" userId="a9d8d9fb12468240" providerId="LiveId" clId="{521535D2-3192-4AA5-996B-27EA0EBBC5D5}" dt="2017-08-30T04:36:47.968" v="3" actId="20577"/>
        <pc:sldMkLst>
          <pc:docMk/>
          <pc:sldMk cId="3573951696" sldId="334"/>
        </pc:sldMkLst>
        <pc:spChg chg="mod">
          <ac:chgData name="Aidan Lamb" userId="a9d8d9fb12468240" providerId="LiveId" clId="{521535D2-3192-4AA5-996B-27EA0EBBC5D5}" dt="2017-08-30T04:36:47.968" v="3" actId="20577"/>
          <ac:spMkLst>
            <pc:docMk/>
            <pc:sldMk cId="3573951696" sldId="33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5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1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8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3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Find Medical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find medical services so that I can stay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healthy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Must </a:t>
            </a:r>
            <a:r>
              <a:rPr lang="en-US" sz="2000" dirty="0">
                <a:solidFill>
                  <a:schemeClr val="tx1"/>
                </a:solidFill>
              </a:rPr>
              <a:t>be able to find nearby pharmacies, hospitals and </a:t>
            </a:r>
            <a:r>
              <a:rPr lang="en-US" sz="2000" dirty="0" smtClean="0">
                <a:solidFill>
                  <a:schemeClr val="tx1"/>
                </a:solidFill>
              </a:rPr>
              <a:t>doctors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Displays name of business, address, opening hours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University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course information from universities so that I can plan my degree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unit code, campus and course description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click a link on course page that adds that adds that course to a list for </a:t>
            </a:r>
            <a:r>
              <a:rPr lang="en-US" sz="2000" dirty="0" smtClean="0">
                <a:solidFill>
                  <a:schemeClr val="tx1"/>
                </a:solidFill>
              </a:rPr>
              <a:t>the user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Government Offices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see information about government offices so that I can find branches and services.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nearby government branches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service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8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Public Transport Timetables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access information on travel services so that I can plan my commute quickly and easily.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public transport services by type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service type displays a selection of routes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Selecting </a:t>
            </a:r>
            <a:r>
              <a:rPr lang="en-US" sz="2000" dirty="0">
                <a:solidFill>
                  <a:schemeClr val="tx1"/>
                </a:solidFill>
              </a:rPr>
              <a:t>a route displays the relevant timetable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11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Sort by Cost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sort items by cost so that I can save money.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Able </a:t>
            </a:r>
            <a:r>
              <a:rPr lang="en-US" sz="2000" dirty="0">
                <a:solidFill>
                  <a:schemeClr val="tx1"/>
                </a:solidFill>
              </a:rPr>
              <a:t>to order items by cheapest to most expensive.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Recommendations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have items recommended to me based on my previous usage.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Able to “like” items.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Product remembers liked items and suggests to repeat and suggests similar items.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Tourist - Information about hotels</a:t>
            </a:r>
            <a:endParaRPr lang="en-AU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view hotel information so that I can compare hotels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that shows a hotel list which can be sorted by various categories such as price, location,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or button that directs the user to the hotel website to view further information and booking availability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button for more detail and booking is not a core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tourist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17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tourist, I want be able to see information about transport, so that I can make a travel route efficiently and effectively.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provides many kind of transports information such as metro rail, bus,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Users can make a virtual transport plan and save 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Keep uploading real time public transport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have a map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</a:t>
            </a:r>
            <a:r>
              <a:rPr lang="en-AU" altLang="ko-KR" sz="2400">
                <a:solidFill>
                  <a:schemeClr val="tx1"/>
                </a:solidFill>
              </a:rPr>
              <a:t>a tourist </a:t>
            </a:r>
            <a:r>
              <a:rPr lang="en-AU" altLang="ko-KR" sz="2400" dirty="0">
                <a:solidFill>
                  <a:schemeClr val="tx1"/>
                </a:solidFill>
              </a:rPr>
              <a:t>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1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welcome page and navigate to the login and registration portals.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- Have </a:t>
            </a:r>
            <a:r>
              <a:rPr lang="en-AU" sz="2000" dirty="0">
                <a:solidFill>
                  <a:schemeClr val="tx1"/>
                </a:solidFill>
              </a:rPr>
              <a:t>a login page linked from the homepage</a:t>
            </a:r>
          </a:p>
          <a:p>
            <a:r>
              <a:rPr lang="en-AU" sz="2000" dirty="0">
                <a:solidFill>
                  <a:schemeClr val="tx1"/>
                </a:solidFill>
              </a:rPr>
              <a:t>- Have a registration page linked from the homepage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health care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know health care services nearby me, so that I do not need to worry about sickness during travel.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contains health care services that tourists can get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find pharmacies and hospitals around their location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travel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get information about travel services, so that I can get useful information like tourism products from travel agents or tour operators.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provides information about travel agents and tour operators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content contains its description, address, contact number, etc…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2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- Information on government offices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them for business matters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 of available government institutions with link leading to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Option to get directions to the location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4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transport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transport services so that I can quickly plan a trip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Ability to input starting point and destination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Shows quickest route options between two locations using an 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16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hotels so that I can find good accommodation for work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list displaying available hotel options with links for booking and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List sorting options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an industry so that I can gain an overview of its current state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2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compare cities, so that I can decide on where is best for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compares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23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Population and Maintenance of the Database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</a:t>
            </a:r>
            <a:r>
              <a:rPr lang="en-AU" sz="2800" dirty="0" smtClean="0">
                <a:solidFill>
                  <a:schemeClr val="tx1"/>
                </a:solidFill>
              </a:rPr>
              <a:t>data </a:t>
            </a:r>
            <a:r>
              <a:rPr lang="en-AU" sz="2800" dirty="0">
                <a:solidFill>
                  <a:schemeClr val="tx1"/>
                </a:solidFill>
              </a:rPr>
              <a:t>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2486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</a:t>
            </a:r>
            <a:r>
              <a:rPr lang="en-AU" sz="2000" dirty="0" smtClean="0">
                <a:solidFill>
                  <a:schemeClr val="tx1"/>
                </a:solidFill>
              </a:rPr>
              <a:t>updating data on each </a:t>
            </a:r>
            <a:r>
              <a:rPr lang="en-AU" sz="2000" dirty="0" smtClean="0">
                <a:solidFill>
                  <a:schemeClr val="tx1"/>
                </a:solidFill>
              </a:rPr>
              <a:t>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Manual insertion of static data where necessary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separate page for creating new entries for entities which 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selection box to select category (hotel, library, zoo,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a different form for each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Checks for uniqueness and other </a:t>
            </a:r>
            <a:r>
              <a:rPr lang="en-AU" sz="2000" dirty="0" smtClean="0">
                <a:solidFill>
                  <a:schemeClr val="tx1"/>
                </a:solidFill>
              </a:rPr>
              <a:t>constraints</a:t>
            </a:r>
            <a:r>
              <a:rPr lang="en-AU" sz="2000" dirty="0" smtClean="0">
                <a:solidFill>
                  <a:schemeClr val="tx1"/>
                </a:solidFill>
              </a:rPr>
              <a:t/>
            </a:r>
            <a:br>
              <a:rPr lang="en-AU" sz="2000" dirty="0" smtClean="0">
                <a:solidFill>
                  <a:schemeClr val="tx1"/>
                </a:solidFill>
              </a:rPr>
            </a:br>
            <a:endParaRPr lang="en-AU" sz="20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685904"/>
            <a:ext cx="9828000" cy="10919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6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Login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login portal so that I can log into my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Have a create account page linked from the homepage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the new account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Log in with existing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951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Map Uploading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upload a map of the city so that I can add maps 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Upload map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Database </a:t>
            </a:r>
            <a:r>
              <a:rPr lang="en-AU" sz="2000" dirty="0">
                <a:solidFill>
                  <a:schemeClr val="tx1"/>
                </a:solidFill>
              </a:rPr>
              <a:t>synchronisation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0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System Information Type Expansion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expand on existing system information types so that I can extend the system's capabilities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9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view user accounts so I can view who is currently registered on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viewing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Up-to-date list of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 to refresh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4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– Database Creation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 smtClean="0">
                <a:solidFill>
                  <a:schemeClr val="tx1"/>
                </a:solidFill>
              </a:rPr>
              <a:t>As a developer I want to create the database so that it can be filled with the relevant information.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Create database in </a:t>
            </a:r>
            <a:r>
              <a:rPr lang="en-AU" sz="2000" dirty="0" err="1" smtClean="0">
                <a:solidFill>
                  <a:schemeClr val="tx1"/>
                </a:solidFill>
              </a:rPr>
              <a:t>sqlite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Creation of different tables for users, categories and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Addition of constraints for each field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2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Removal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remove user accounts so that I can manage user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removing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of action dialog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user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1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Account Creation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As an administrator I want to be able to create/update an administrator account using a separate webpage so that I can manage administrator accounts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010422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b="1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Button </a:t>
            </a:r>
            <a:r>
              <a:rPr lang="en-AU" sz="2000" dirty="0">
                <a:solidFill>
                  <a:schemeClr val="tx1"/>
                </a:solidFill>
              </a:rPr>
              <a:t>available only to administrators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Relevant fields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8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Login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</a:t>
            </a:r>
            <a:r>
              <a:rPr lang="en-AU" sz="2800" dirty="0" smtClean="0">
                <a:solidFill>
                  <a:schemeClr val="tx1"/>
                </a:solidFill>
              </a:rPr>
              <a:t>able to login to my account to make changes to the website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Acceptance Criteria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Access to separate page from main users for logging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Relevant </a:t>
            </a:r>
            <a:r>
              <a:rPr lang="en-US" dirty="0" err="1">
                <a:solidFill>
                  <a:schemeClr val="tx1"/>
                </a:solidFill>
              </a:rPr>
              <a:t>synchronisation</a:t>
            </a:r>
            <a:r>
              <a:rPr lang="en-US" dirty="0">
                <a:solidFill>
                  <a:schemeClr val="tx1"/>
                </a:solidFill>
              </a:rPr>
              <a:t> with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5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Home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navigate back to the homepage so I don’t get lost while navigating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 link to the homepage is accessible from all pages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Accessing this link returns the user to the </a:t>
            </a:r>
            <a:r>
              <a:rPr lang="en-AU" sz="2000" dirty="0" smtClean="0">
                <a:solidFill>
                  <a:schemeClr val="tx1"/>
                </a:solidFill>
              </a:rPr>
              <a:t>homepage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/>
                </a:solidFill>
              </a:rPr>
              <a:t>Accessible via URL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Registration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create an account so that I can register an account with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fields for name, unique username and password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Ability to specify user type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Optional fields for phone number, email address and residential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user group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login to an account so that I can access my user group.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Required username and password field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/>
                </a:solidFill>
              </a:rPr>
              <a:t>Necessary synchronisation with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8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City Information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city information so that I can plan recreational activities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Able to view locations, names and descriptions of parks, zoos, museums malls and restaurants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page that displays these items on the city map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1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Student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student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Local Libraries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library information so that I can find books for research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all the public libraries in the city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for each library that displays opening hours, address, etc.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2077</Words>
  <Application>Microsoft Office PowerPoint</Application>
  <PresentationFormat>Widescreen</PresentationFormat>
  <Paragraphs>438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MELT</cp:lastModifiedBy>
  <cp:revision>29</cp:revision>
  <dcterms:created xsi:type="dcterms:W3CDTF">2017-08-07T06:45:24Z</dcterms:created>
  <dcterms:modified xsi:type="dcterms:W3CDTF">2017-08-30T08:12:51Z</dcterms:modified>
</cp:coreProperties>
</file>