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8" d="100"/>
          <a:sy n="88" d="100"/>
        </p:scale>
        <p:origin x="-16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B03B-EDCA-4154-B5AE-969A6DCCA446}" type="datetimeFigureOut">
              <a:rPr lang="en-AU" smtClean="0"/>
              <a:t>22/08/2017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5F8-C0C8-48AC-A16A-41B1328CBF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55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B03B-EDCA-4154-B5AE-969A6DCCA446}" type="datetimeFigureOut">
              <a:rPr lang="en-AU" smtClean="0"/>
              <a:t>22/08/2017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5F8-C0C8-48AC-A16A-41B1328CBF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750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B03B-EDCA-4154-B5AE-969A6DCCA446}" type="datetimeFigureOut">
              <a:rPr lang="en-AU" smtClean="0"/>
              <a:t>22/08/2017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5F8-C0C8-48AC-A16A-41B1328CBF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5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B03B-EDCA-4154-B5AE-969A6DCCA446}" type="datetimeFigureOut">
              <a:rPr lang="en-AU" smtClean="0"/>
              <a:t>22/08/2017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5F8-C0C8-48AC-A16A-41B1328CBF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115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B03B-EDCA-4154-B5AE-969A6DCCA446}" type="datetimeFigureOut">
              <a:rPr lang="en-AU" smtClean="0"/>
              <a:t>22/08/2017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5F8-C0C8-48AC-A16A-41B1328CBF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37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B03B-EDCA-4154-B5AE-969A6DCCA446}" type="datetimeFigureOut">
              <a:rPr lang="en-AU" smtClean="0"/>
              <a:t>22/08/2017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5F8-C0C8-48AC-A16A-41B1328CBF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798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B03B-EDCA-4154-B5AE-969A6DCCA446}" type="datetimeFigureOut">
              <a:rPr lang="en-AU" smtClean="0"/>
              <a:t>22/08/2017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5F8-C0C8-48AC-A16A-41B1328CBF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02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B03B-EDCA-4154-B5AE-969A6DCCA446}" type="datetimeFigureOut">
              <a:rPr lang="en-AU" smtClean="0"/>
              <a:t>22/08/2017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5F8-C0C8-48AC-A16A-41B1328CBF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851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B03B-EDCA-4154-B5AE-969A6DCCA446}" type="datetimeFigureOut">
              <a:rPr lang="en-AU" smtClean="0"/>
              <a:t>22/08/2017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5F8-C0C8-48AC-A16A-41B1328CBF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210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B03B-EDCA-4154-B5AE-969A6DCCA446}" type="datetimeFigureOut">
              <a:rPr lang="en-AU" smtClean="0"/>
              <a:t>22/08/2017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5F8-C0C8-48AC-A16A-41B1328CBF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057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B03B-EDCA-4154-B5AE-969A6DCCA446}" type="datetimeFigureOut">
              <a:rPr lang="en-AU" smtClean="0"/>
              <a:t>22/08/2017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B5F8-C0C8-48AC-A16A-41B1328CBF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397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5B03B-EDCA-4154-B5AE-969A6DCCA446}" type="datetimeFigureOut">
              <a:rPr lang="en-AU" smtClean="0"/>
              <a:t>22/08/2017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5B5F8-C0C8-48AC-A16A-41B1328CBF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94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/>
              <a:t>City Information Map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view city information so that I can </a:t>
            </a:r>
            <a:r>
              <a:rPr lang="en-US" sz="2000" b="1" dirty="0" smtClean="0">
                <a:solidFill>
                  <a:schemeClr val="tx1"/>
                </a:solidFill>
              </a:rPr>
              <a:t>plan recreational </a:t>
            </a:r>
            <a:r>
              <a:rPr lang="en-US" sz="2000" b="1" dirty="0">
                <a:solidFill>
                  <a:schemeClr val="tx1"/>
                </a:solidFill>
              </a:rPr>
              <a:t>activities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ble </a:t>
            </a:r>
            <a:r>
              <a:rPr lang="en-US" sz="2000" dirty="0">
                <a:solidFill>
                  <a:schemeClr val="tx1"/>
                </a:solidFill>
              </a:rPr>
              <a:t>to view locations, names and descriptions of parks, zoos, museums malls and restaurants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A page that displays these </a:t>
            </a:r>
            <a:r>
              <a:rPr lang="en-US" sz="2000" dirty="0">
                <a:solidFill>
                  <a:schemeClr val="tx1"/>
                </a:solidFill>
              </a:rPr>
              <a:t>items on the city map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510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/>
              <a:t>Local Libraries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As a student I want to be able to view library information so that I can find books for research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A page that displays all the public libraries in the city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A page for each library that displays opening hours, address, etc.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654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/>
              <a:t>Find Medical Services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find medical services so that I can stay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healthy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Must be able to find nearby pharmacies, hospitals and doctors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577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/>
              <a:t>University Information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view course information from universities so that I can plan my </a:t>
            </a:r>
            <a:r>
              <a:rPr lang="en-US" sz="2000" b="1" dirty="0" smtClean="0">
                <a:solidFill>
                  <a:schemeClr val="tx1"/>
                </a:solidFill>
              </a:rPr>
              <a:t>degree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A page that allows users to search by unit code, campus and course description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Able to click a link on course page that adds that adds that course to a list for </a:t>
            </a:r>
            <a:r>
              <a:rPr lang="en-US" sz="2000" dirty="0" err="1" smtClean="0">
                <a:solidFill>
                  <a:schemeClr val="tx1"/>
                </a:solidFill>
              </a:rPr>
              <a:t>theuser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360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/>
              <a:t>Government Offices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see information about government offices so that I can find branches and services.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A page that displays nearby government branches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A page that allows users to search by service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738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/>
              <a:t>Public Transport Timetables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access information on travel services so that I can plan my commute quickly and easily.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A page that displays public transport services by type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Selecting a service type displays a selection of routes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Selecting a route displays the relevant timetable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611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/>
              <a:t>Sort by Cost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</a:t>
            </a:r>
            <a:r>
              <a:rPr lang="en-US" sz="2000" b="1" dirty="0" smtClean="0">
                <a:solidFill>
                  <a:schemeClr val="tx1"/>
                </a:solidFill>
              </a:rPr>
              <a:t>sort items by cost so that I can save money.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Able to order items </a:t>
            </a:r>
            <a:r>
              <a:rPr lang="en-US" sz="2000" dirty="0" smtClean="0">
                <a:solidFill>
                  <a:schemeClr val="tx1"/>
                </a:solidFill>
              </a:rPr>
              <a:t>by cheapest to most expensive.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47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/>
              <a:t>Recommendations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</a:t>
            </a:r>
            <a:r>
              <a:rPr lang="en-US" sz="2000" b="1" dirty="0" smtClean="0">
                <a:solidFill>
                  <a:schemeClr val="tx1"/>
                </a:solidFill>
              </a:rPr>
              <a:t>to have items recommended to me based on my previous usage.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Able to “like” items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Product</a:t>
            </a:r>
            <a:r>
              <a:rPr lang="en-US" sz="2000" dirty="0" smtClean="0">
                <a:solidFill>
                  <a:schemeClr val="tx1"/>
                </a:solidFill>
              </a:rPr>
              <a:t> remembers liked items and suggests to repeat and suggests similar items.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27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412</Words>
  <Application>Microsoft Office PowerPoint</Application>
  <PresentationFormat>Custom</PresentationFormat>
  <Paragraphs>94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Queensland University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 Charters</dc:creator>
  <cp:lastModifiedBy>Owen Charters</cp:lastModifiedBy>
  <cp:revision>2</cp:revision>
  <dcterms:created xsi:type="dcterms:W3CDTF">2017-08-14T04:46:10Z</dcterms:created>
  <dcterms:modified xsi:type="dcterms:W3CDTF">2017-08-22T03:28:25Z</dcterms:modified>
</cp:coreProperties>
</file>