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98" r:id="rId12"/>
    <p:sldId id="307" r:id="rId13"/>
    <p:sldId id="293" r:id="rId14"/>
    <p:sldId id="269" r:id="rId15"/>
    <p:sldId id="294" r:id="rId16"/>
    <p:sldId id="270" r:id="rId17"/>
    <p:sldId id="313" r:id="rId18"/>
    <p:sldId id="312" r:id="rId19"/>
    <p:sldId id="311" r:id="rId20"/>
    <p:sldId id="310" r:id="rId21"/>
    <p:sldId id="30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the weather of Brisbane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the weather of Brisbane city so that I can attend meetings on time without what the weather is like.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"The weather of Brisbane city" is displayed for the weather of Brisbane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weather of Brisbane city which is from Bureau of meteorology.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8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8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7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88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0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Tourists –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b="1"/>
              <a:t>As a tourist I want to be able to view city information so I can make a better travel plan</a:t>
            </a:r>
            <a:endParaRPr lang="en-US" altLang="ko-K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 link that shows city information such as zoos, museums, restaurants, etc..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Each place Provides information about special events and promotions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 button enables travelers to make a reservation for an event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37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Administrator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4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58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should be able to find the login portal and be able to login to my relevant account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Having a login portal easily seen on the home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be able to easily navigate around the website to view all the information available to me.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 link to the home page will take me to the home page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 link from the home page will take me to a registration portal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 link from the home page will take me to information about capitol cities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be able to view the home portal, so </a:t>
            </a:r>
            <a:r>
              <a:rPr lang="en-AU" altLang="ko-KR" sz="1200" dirty="0" smtClean="0">
                <a:solidFill>
                  <a:schemeClr val="tx1"/>
                </a:solidFill>
              </a:rPr>
              <a:t>I can register my details into the system.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When the website loads to the welcome page, having a link to click to take them to the home page of the website so they are able to register their details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9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Businessmen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432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be able to create an account, add my phone number, email address and residential address into the system, so I can access the other sections of the website.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Have a portal where the guest can register their details into the system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From the portal the details can be entered, then a requirement to verify their email </a:t>
            </a:r>
            <a:r>
              <a:rPr lang="en-AU" sz="2000" dirty="0" smtClean="0">
                <a:solidFill>
                  <a:schemeClr val="tx1"/>
                </a:solidFill>
              </a:rPr>
              <a:t>is needed to be performed.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find similar information about other Australian Cities, such as Sydney, Melbourne, Adelaide, Perth, Canberra, Hobart and Darwin. 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Allowing the guests of the site to find a map or a table of points of information to look at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Have an independent web page or be on the home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68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 on government offices for businessman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there immediately if I have some business issues.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government for businessman” is displayed for the information that a businessman must be aware of.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Clicking on the link displays the laws that businessman must follow according to government’s departments.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city bus services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city bus services so that I can make a route that provide the most quickest way to get to a meeting.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“Information on city bus services for businessman” is displayed for the information on city bus services.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most quickest way to get to where I want to go.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75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hotel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oh hotel so that I can find a good accommodation for meetings.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“Information on hotel for businessman” is displayed for the information on hotel for businessman.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best hotels for meetings.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industry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industry so that I can  grasp current what kind of industry is high-demanded.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Imformation</a:t>
            </a:r>
            <a:r>
              <a:rPr lang="en-US" altLang="ko-KR" sz="2800" b="1" dirty="0"/>
              <a:t> on City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to be able to see information on Brisbane city so that I can spend free time looking around city.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"Information on Brisbane city" is displayed for the information on Brisbane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museums, restaurants, libraries, and 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 in Brisbane city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Imformation</a:t>
            </a:r>
            <a:r>
              <a:rPr lang="en-US" altLang="ko-KR" sz="2800" b="1" dirty="0"/>
              <a:t> on other cities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information on other cities so that I can compare which city is good for business.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"Information on other cities for businessman" is displayed for the information on other cities that offers the similar information which Brisbane city offers.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a list of other cities.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one of the cities on the list displays its own web page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3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Navigating the web based system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visit the web based system so that I can navigate through my browser.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The availability of navigating the web based system without log-in.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31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1169</Words>
  <Application>Microsoft Office PowerPoint</Application>
  <PresentationFormat>Widescreen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Aidan Lamb</cp:lastModifiedBy>
  <cp:revision>6</cp:revision>
  <dcterms:created xsi:type="dcterms:W3CDTF">2017-08-07T06:45:24Z</dcterms:created>
  <dcterms:modified xsi:type="dcterms:W3CDTF">2017-08-14T04:53:15Z</dcterms:modified>
</cp:coreProperties>
</file>