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67" r:id="rId4"/>
    <p:sldId id="264" r:id="rId5"/>
    <p:sldId id="265" r:id="rId6"/>
    <p:sldId id="268" r:id="rId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65" autoAdjust="0"/>
    <p:restoredTop sz="94660"/>
  </p:normalViewPr>
  <p:slideViewPr>
    <p:cSldViewPr snapToGrid="0">
      <p:cViewPr varScale="1">
        <p:scale>
          <a:sx n="56" d="100"/>
          <a:sy n="56" d="100"/>
        </p:scale>
        <p:origin x="96" y="75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23/08/2017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23/08/2017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23/08/2017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23/08/2017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8165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09"/>
            <a:ext cx="7380000" cy="81656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Information </a:t>
            </a:r>
            <a:r>
              <a:rPr lang="en-US" sz="2800" b="1" dirty="0" smtClean="0"/>
              <a:t>about hotel for tourists</a:t>
            </a:r>
            <a:endParaRPr lang="en-AU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39153" y="1099034"/>
            <a:ext cx="9828000" cy="20634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</a:t>
            </a:r>
            <a:r>
              <a:rPr lang="en-US" sz="2400" dirty="0" smtClean="0">
                <a:solidFill>
                  <a:schemeClr val="tx1"/>
                </a:solidFill>
              </a:rPr>
              <a:t>tourist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tx1"/>
                </a:solidFill>
              </a:rPr>
              <a:t>I want be able to </a:t>
            </a:r>
            <a:r>
              <a:rPr lang="en-US" sz="2400" dirty="0" smtClean="0">
                <a:solidFill>
                  <a:schemeClr val="tx1"/>
                </a:solidFill>
              </a:rPr>
              <a:t>view hotel information so </a:t>
            </a:r>
            <a:r>
              <a:rPr lang="en-US" sz="2400" dirty="0">
                <a:solidFill>
                  <a:schemeClr val="tx1"/>
                </a:solidFill>
              </a:rPr>
              <a:t>that I can </a:t>
            </a:r>
            <a:r>
              <a:rPr lang="en-US" sz="2400" dirty="0" smtClean="0">
                <a:solidFill>
                  <a:schemeClr val="tx1"/>
                </a:solidFill>
              </a:rPr>
              <a:t>compare hotels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 link that shows a hotel list which can be sorted by various categories such as price, location, etc…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 link or button that directs the user to the hotel website to view further information and booking availability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816564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8165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the button for more detail and booking is not a core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60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874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87443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Information </a:t>
            </a:r>
            <a:r>
              <a:rPr lang="en-US" altLang="ko-KR" sz="2800" b="1" dirty="0" smtClean="0"/>
              <a:t>about Brisbane city information for tourists</a:t>
            </a:r>
            <a:endParaRPr lang="en-US" altLang="ko-KR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39153" y="1156908"/>
            <a:ext cx="9828000" cy="20055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a </a:t>
            </a:r>
            <a:r>
              <a:rPr lang="en-US" altLang="ko-KR" sz="2400" dirty="0" smtClean="0">
                <a:solidFill>
                  <a:schemeClr val="tx1"/>
                </a:solidFill>
              </a:rPr>
              <a:t>tourist, </a:t>
            </a:r>
            <a:r>
              <a:rPr lang="en-US" altLang="ko-KR" sz="2400" dirty="0">
                <a:solidFill>
                  <a:schemeClr val="tx1"/>
                </a:solidFill>
              </a:rPr>
              <a:t>I want be able to </a:t>
            </a:r>
            <a:r>
              <a:rPr lang="en-US" altLang="ko-KR" sz="2400" dirty="0" smtClean="0">
                <a:solidFill>
                  <a:schemeClr val="tx1"/>
                </a:solidFill>
              </a:rPr>
              <a:t>view Brisbane city information, so </a:t>
            </a:r>
            <a:r>
              <a:rPr lang="en-US" altLang="ko-KR" sz="2400" dirty="0">
                <a:solidFill>
                  <a:schemeClr val="tx1"/>
                </a:solidFill>
              </a:rPr>
              <a:t>that I can </a:t>
            </a:r>
            <a:r>
              <a:rPr lang="en-US" altLang="ko-KR" sz="2400" dirty="0" smtClean="0">
                <a:solidFill>
                  <a:schemeClr val="tx1"/>
                </a:solidFill>
              </a:rPr>
              <a:t>more enjoy travel Brisbane with various entertainment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A </a:t>
            </a:r>
            <a:r>
              <a:rPr lang="en-US" altLang="ko-KR" sz="2000" dirty="0">
                <a:solidFill>
                  <a:schemeClr val="tx1"/>
                </a:solidFill>
              </a:rPr>
              <a:t>link that shows </a:t>
            </a:r>
            <a:r>
              <a:rPr lang="en-US" altLang="ko-KR" sz="2000" dirty="0" smtClean="0">
                <a:solidFill>
                  <a:schemeClr val="tx1"/>
                </a:solidFill>
              </a:rPr>
              <a:t>information of </a:t>
            </a:r>
            <a:r>
              <a:rPr lang="en-US" altLang="ko-KR" sz="2000" dirty="0">
                <a:solidFill>
                  <a:schemeClr val="tx1"/>
                </a:solidFill>
              </a:rPr>
              <a:t>zoos, museums, </a:t>
            </a:r>
            <a:r>
              <a:rPr lang="en-US" altLang="ko-KR" sz="2000" dirty="0" smtClean="0">
                <a:solidFill>
                  <a:schemeClr val="tx1"/>
                </a:solidFill>
              </a:rPr>
              <a:t>restaurants, etc… in </a:t>
            </a:r>
            <a:r>
              <a:rPr lang="en-US" altLang="ko-KR" sz="2000" dirty="0">
                <a:solidFill>
                  <a:schemeClr val="tx1"/>
                </a:solidFill>
              </a:rPr>
              <a:t>B</a:t>
            </a:r>
            <a:r>
              <a:rPr lang="en-US" altLang="ko-KR" sz="2000" dirty="0" smtClean="0">
                <a:solidFill>
                  <a:schemeClr val="tx1"/>
                </a:solidFill>
              </a:rPr>
              <a:t>risbane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Each place provides information about what is on and promotions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87443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874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874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87443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Information </a:t>
            </a:r>
            <a:r>
              <a:rPr lang="en-US" altLang="ko-KR" sz="2800" b="1" dirty="0" smtClean="0"/>
              <a:t>about other cities’ information for tourists</a:t>
            </a:r>
            <a:endParaRPr lang="en-US" altLang="ko-KR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39153" y="1156908"/>
            <a:ext cx="9828000" cy="20055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a </a:t>
            </a:r>
            <a:r>
              <a:rPr lang="en-US" altLang="ko-KR" sz="2400" dirty="0" smtClean="0">
                <a:solidFill>
                  <a:schemeClr val="tx1"/>
                </a:solidFill>
              </a:rPr>
              <a:t>tourist, </a:t>
            </a:r>
            <a:r>
              <a:rPr lang="en-US" altLang="ko-KR" sz="2400" dirty="0">
                <a:solidFill>
                  <a:schemeClr val="tx1"/>
                </a:solidFill>
              </a:rPr>
              <a:t>I want be able to </a:t>
            </a:r>
            <a:r>
              <a:rPr lang="en-US" altLang="ko-KR" sz="2400" dirty="0" smtClean="0">
                <a:solidFill>
                  <a:schemeClr val="tx1"/>
                </a:solidFill>
              </a:rPr>
              <a:t>view information of cities in Australia, so </a:t>
            </a:r>
            <a:r>
              <a:rPr lang="en-US" altLang="ko-KR" sz="2400" dirty="0">
                <a:solidFill>
                  <a:schemeClr val="tx1"/>
                </a:solidFill>
              </a:rPr>
              <a:t>that I </a:t>
            </a:r>
            <a:r>
              <a:rPr lang="en-US" altLang="ko-KR" sz="2400" dirty="0" smtClean="0">
                <a:solidFill>
                  <a:schemeClr val="tx1"/>
                </a:solidFill>
              </a:rPr>
              <a:t>can compare cities and decide a city to travel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A </a:t>
            </a:r>
            <a:r>
              <a:rPr lang="en-US" altLang="ko-KR" sz="2000" dirty="0">
                <a:solidFill>
                  <a:schemeClr val="tx1"/>
                </a:solidFill>
              </a:rPr>
              <a:t>link </a:t>
            </a:r>
            <a:r>
              <a:rPr lang="en-US" altLang="ko-KR" sz="2000" dirty="0" smtClean="0">
                <a:solidFill>
                  <a:schemeClr val="tx1"/>
                </a:solidFill>
              </a:rPr>
              <a:t>that contains similar information about other Australian cities such as Sydney, Melbourne, etc..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87443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874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897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885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8855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Information </a:t>
            </a:r>
            <a:r>
              <a:rPr lang="en-US" altLang="ko-KR" sz="2800" b="1" dirty="0" smtClean="0"/>
              <a:t>about transport information for tourists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1081795"/>
            <a:ext cx="9828000" cy="21669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a </a:t>
            </a:r>
            <a:r>
              <a:rPr lang="en-US" altLang="ko-KR" sz="2400" dirty="0" smtClean="0">
                <a:solidFill>
                  <a:schemeClr val="tx1"/>
                </a:solidFill>
              </a:rPr>
              <a:t>tourist, </a:t>
            </a:r>
            <a:r>
              <a:rPr lang="en-US" altLang="ko-KR" sz="2400" dirty="0">
                <a:solidFill>
                  <a:schemeClr val="tx1"/>
                </a:solidFill>
              </a:rPr>
              <a:t>I want be able to see information </a:t>
            </a:r>
            <a:r>
              <a:rPr lang="en-US" altLang="ko-KR" sz="2400" dirty="0" smtClean="0">
                <a:solidFill>
                  <a:schemeClr val="tx1"/>
                </a:solidFill>
              </a:rPr>
              <a:t>about transport, </a:t>
            </a:r>
            <a:r>
              <a:rPr lang="en-US" altLang="ko-KR" sz="2400" dirty="0" smtClean="0">
                <a:solidFill>
                  <a:schemeClr val="tx1"/>
                </a:solidFill>
              </a:rPr>
              <a:t>so </a:t>
            </a:r>
            <a:r>
              <a:rPr lang="en-US" altLang="ko-KR" sz="2400" dirty="0">
                <a:solidFill>
                  <a:schemeClr val="tx1"/>
                </a:solidFill>
              </a:rPr>
              <a:t>that I can </a:t>
            </a:r>
            <a:r>
              <a:rPr lang="en-US" altLang="ko-KR" sz="2400" dirty="0" smtClean="0">
                <a:solidFill>
                  <a:schemeClr val="tx1"/>
                </a:solidFill>
              </a:rPr>
              <a:t>make</a:t>
            </a:r>
            <a:r>
              <a:rPr lang="en-US" altLang="ko-KR" sz="2400" dirty="0" smtClean="0">
                <a:solidFill>
                  <a:schemeClr val="tx1"/>
                </a:solidFill>
              </a:rPr>
              <a:t> a travel route efficiently and effectively.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A </a:t>
            </a:r>
            <a:r>
              <a:rPr lang="en-US" altLang="ko-KR" sz="2000" dirty="0">
                <a:solidFill>
                  <a:schemeClr val="tx1"/>
                </a:solidFill>
              </a:rPr>
              <a:t>link </a:t>
            </a:r>
            <a:r>
              <a:rPr lang="en-US" altLang="ko-KR" sz="2000" dirty="0" smtClean="0">
                <a:solidFill>
                  <a:schemeClr val="tx1"/>
                </a:solidFill>
              </a:rPr>
              <a:t>that provides many kind of transports information such as metro rail, bus, etc…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Users can make a virtual transport plan and save it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Keep uploading real time public transport information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88559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8855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This page have a map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83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8394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83949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Information </a:t>
            </a:r>
            <a:r>
              <a:rPr lang="en-US" altLang="ko-KR" sz="2800" b="1" dirty="0" smtClean="0"/>
              <a:t>about health care services for tourists</a:t>
            </a:r>
            <a:endParaRPr lang="en-US" altLang="ko-KR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39153" y="1035171"/>
            <a:ext cx="9828000" cy="2213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</a:t>
            </a:r>
            <a:r>
              <a:rPr lang="en-US" sz="2400" dirty="0" smtClean="0">
                <a:solidFill>
                  <a:schemeClr val="tx1"/>
                </a:solidFill>
              </a:rPr>
              <a:t>tourist, </a:t>
            </a:r>
            <a:r>
              <a:rPr lang="en-US" sz="2400" dirty="0">
                <a:solidFill>
                  <a:schemeClr val="tx1"/>
                </a:solidFill>
              </a:rPr>
              <a:t>I want be able to </a:t>
            </a:r>
            <a:r>
              <a:rPr lang="en-US" sz="2400" dirty="0" smtClean="0">
                <a:solidFill>
                  <a:schemeClr val="tx1"/>
                </a:solidFill>
              </a:rPr>
              <a:t>know health care services nearby me, </a:t>
            </a:r>
            <a:r>
              <a:rPr lang="en-US" sz="2400" dirty="0">
                <a:solidFill>
                  <a:schemeClr val="tx1"/>
                </a:solidFill>
              </a:rPr>
              <a:t>so that I </a:t>
            </a:r>
            <a:r>
              <a:rPr lang="en-US" sz="2400" dirty="0" smtClean="0">
                <a:solidFill>
                  <a:schemeClr val="tx1"/>
                </a:solidFill>
              </a:rPr>
              <a:t>do not need to worry about sickness during travel.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 </a:t>
            </a:r>
            <a:r>
              <a:rPr lang="en-US" sz="2000" dirty="0">
                <a:solidFill>
                  <a:schemeClr val="tx1"/>
                </a:solidFill>
              </a:rPr>
              <a:t>link </a:t>
            </a:r>
            <a:r>
              <a:rPr lang="en-US" sz="2000" dirty="0" smtClean="0">
                <a:solidFill>
                  <a:schemeClr val="tx1"/>
                </a:solidFill>
              </a:rPr>
              <a:t>that contains health care services that tourists can get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Users can find pharmacies and hospitals around their location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839496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8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963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8394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83949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Information </a:t>
            </a:r>
            <a:r>
              <a:rPr lang="en-US" altLang="ko-KR" sz="2800" b="1" dirty="0" smtClean="0"/>
              <a:t>about travel services for tourists</a:t>
            </a:r>
            <a:endParaRPr lang="en-US" altLang="ko-KR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39153" y="1035171"/>
            <a:ext cx="9828000" cy="2213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</a:t>
            </a:r>
            <a:r>
              <a:rPr lang="en-US" sz="2400" dirty="0" smtClean="0">
                <a:solidFill>
                  <a:schemeClr val="tx1"/>
                </a:solidFill>
              </a:rPr>
              <a:t>tourist, </a:t>
            </a:r>
            <a:r>
              <a:rPr lang="en-US" sz="2400" dirty="0">
                <a:solidFill>
                  <a:schemeClr val="tx1"/>
                </a:solidFill>
              </a:rPr>
              <a:t>I want be able to </a:t>
            </a:r>
            <a:r>
              <a:rPr lang="en-US" sz="2400" dirty="0" smtClean="0">
                <a:solidFill>
                  <a:schemeClr val="tx1"/>
                </a:solidFill>
              </a:rPr>
              <a:t>get information about travel services, </a:t>
            </a:r>
            <a:r>
              <a:rPr lang="en-US" sz="2400" dirty="0">
                <a:solidFill>
                  <a:schemeClr val="tx1"/>
                </a:solidFill>
              </a:rPr>
              <a:t>so that </a:t>
            </a:r>
            <a:r>
              <a:rPr lang="en-US" sz="2400" dirty="0" smtClean="0">
                <a:solidFill>
                  <a:schemeClr val="tx1"/>
                </a:solidFill>
              </a:rPr>
              <a:t>I can get useful information like tourism products from travel agents or tour operators.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 </a:t>
            </a:r>
            <a:r>
              <a:rPr lang="en-US" sz="2000" dirty="0">
                <a:solidFill>
                  <a:schemeClr val="tx1"/>
                </a:solidFill>
              </a:rPr>
              <a:t>link </a:t>
            </a:r>
            <a:r>
              <a:rPr lang="en-US" sz="2000" dirty="0" smtClean="0">
                <a:solidFill>
                  <a:schemeClr val="tx1"/>
                </a:solidFill>
              </a:rPr>
              <a:t>that provides information about travel agents and tour operators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Each content contains its description, address, contact number, etc…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839496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8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42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450</Words>
  <Application>Microsoft Office PowerPoint</Application>
  <PresentationFormat>A4 Paper (210x297 mm)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Brisbane</cp:lastModifiedBy>
  <cp:revision>22</cp:revision>
  <dcterms:created xsi:type="dcterms:W3CDTF">2011-08-10T11:51:47Z</dcterms:created>
  <dcterms:modified xsi:type="dcterms:W3CDTF">2017-08-23T03:40:16Z</dcterms:modified>
</cp:coreProperties>
</file>