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8" r:id="rId12"/>
    <p:sldId id="307" r:id="rId13"/>
    <p:sldId id="293" r:id="rId14"/>
    <p:sldId id="269" r:id="rId15"/>
    <p:sldId id="294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the weather of Brisbane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the weather of Brisbane city so that I can attend meetings on time without what the weather is like.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"The weather of Brisbane city" is displayed for the weather of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weather of Brisbane city which is from Bureau of meteorology.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8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altLang="ko-KR" sz="9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7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88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 –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b="1"/>
              <a:t>As a tourist I want to be able to view city information so I can make a better travel plan</a:t>
            </a:r>
            <a:endParaRPr lang="en-US" altLang="ko-K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link that shows city information such as zoos, museums, restaurants, etc..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Each place Provides information about special events and promotions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button enables travelers to make a reservation for an event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37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Businessmen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4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on government offices for businessman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there immediately if I have some business issues.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government for businessman” is displayed for the information that a businessman must be aware of.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Clicking on the link displays the laws that businessman must follow according to government’s departments.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city bus services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city bus services so that I can make a route that provide the most quickest way to get to a meeting.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city bus services for businessman” is displayed for the information on city bus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most quickest way to get to where I want to go.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75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oh hotel so that I can find a good accommodation for meetings.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hotel for businessman” is displayed for the information on hotel for businessman.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best hotels for meetings.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industry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industry so that I can  grasp current what kind of industry is high-demanded.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City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to be able to see information on Brisbane city so that I can spend free time looking around city.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"Information on Brisbane city" is displayed for the information on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museums, restaurants, libraries, and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 in Brisbane city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other cities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information on other cities so that I can compare which city is good for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"Information on other cities for businessman" is displayed for the information on other cities that offers the similar information which Brisbane city offers.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a list of other cities.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one of the cities on the list displays its own web page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3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Navigating the web based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visit the web based system so that I can navigate through my browser.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The availability of navigating the web based system without log-in.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818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Aidan Lamb</cp:lastModifiedBy>
  <cp:revision>4</cp:revision>
  <dcterms:created xsi:type="dcterms:W3CDTF">2017-08-07T06:45:24Z</dcterms:created>
  <dcterms:modified xsi:type="dcterms:W3CDTF">2017-08-12T10:10:45Z</dcterms:modified>
</cp:coreProperties>
</file>