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an Administrator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an administrator account using a separate webpage so that I can manage administrator accounts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available only to administrators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4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Hotel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hotel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hotel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hotel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Built-in file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Database 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Park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park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46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Zoo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zoo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zoo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zoo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41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Museum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museum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museum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museum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69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Mall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mall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mall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mall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51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Restaurant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restaurant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restaurant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restaurant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4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College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college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college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college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15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Library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library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library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library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144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Create/Update Industry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industry data 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industry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industry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8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798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Tyler McKerihan</cp:lastModifiedBy>
  <cp:revision>8</cp:revision>
  <dcterms:created xsi:type="dcterms:W3CDTF">2017-08-07T06:45:24Z</dcterms:created>
  <dcterms:modified xsi:type="dcterms:W3CDTF">2017-08-23T02:44:23Z</dcterms:modified>
</cp:coreProperties>
</file>