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2" r:id="rId2"/>
    <p:sldId id="293" r:id="rId3"/>
    <p:sldId id="334" r:id="rId4"/>
    <p:sldId id="294" r:id="rId5"/>
    <p:sldId id="296" r:id="rId6"/>
    <p:sldId id="335" r:id="rId7"/>
    <p:sldId id="298" r:id="rId8"/>
    <p:sldId id="33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3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36" r:id="rId28"/>
    <p:sldId id="337" r:id="rId29"/>
    <p:sldId id="329" r:id="rId30"/>
    <p:sldId id="330" r:id="rId31"/>
    <p:sldId id="331" r:id="rId32"/>
    <p:sldId id="332" r:id="rId33"/>
    <p:sldId id="341" r:id="rId34"/>
    <p:sldId id="333" r:id="rId35"/>
    <p:sldId id="342" r:id="rId36"/>
    <p:sldId id="340" r:id="rId37"/>
    <p:sldId id="34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>
        <p:scale>
          <a:sx n="100" d="100"/>
          <a:sy n="100" d="100"/>
        </p:scale>
        <p:origin x="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Lamb" userId="a9d8d9fb12468240" providerId="LiveId" clId="{521535D2-3192-4AA5-996B-27EA0EBBC5D5}"/>
    <pc:docChg chg="modSld">
      <pc:chgData name="Aidan Lamb" userId="a9d8d9fb12468240" providerId="LiveId" clId="{521535D2-3192-4AA5-996B-27EA0EBBC5D5}" dt="2017-08-30T04:36:47.968" v="3" actId="20577"/>
      <pc:docMkLst>
        <pc:docMk/>
      </pc:docMkLst>
      <pc:sldChg chg="modSp">
        <pc:chgData name="Aidan Lamb" userId="a9d8d9fb12468240" providerId="LiveId" clId="{521535D2-3192-4AA5-996B-27EA0EBBC5D5}" dt="2017-08-30T04:36:47.968" v="3" actId="20577"/>
        <pc:sldMkLst>
          <pc:docMk/>
          <pc:sldMk cId="3573951696" sldId="334"/>
        </pc:sldMkLst>
        <pc:spChg chg="mod">
          <ac:chgData name="Aidan Lamb" userId="a9d8d9fb12468240" providerId="LiveId" clId="{521535D2-3192-4AA5-996B-27EA0EBBC5D5}" dt="2017-08-30T04:36:47.968" v="3" actId="20577"/>
          <ac:spMkLst>
            <pc:docMk/>
            <pc:sldMk cId="3573951696" sldId="334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75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2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94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8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1 – visitor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dirty="0"/>
              <a:t>Role 2 </a:t>
            </a:r>
            <a:r>
              <a:rPr lang="en-AU" altLang="ko-KR" sz="2000" dirty="0"/>
              <a:t>– General users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3 – Students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4 – Tourists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5 – Businessmen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altLang="ko-KR" sz="2000" dirty="0"/>
              <a:t>Role 6 – Administrators</a:t>
            </a:r>
          </a:p>
          <a:p>
            <a:pPr marL="0" indent="0">
              <a:spcBef>
                <a:spcPts val="900"/>
              </a:spcBef>
              <a:buNone/>
            </a:pP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244506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System Roles</a:t>
            </a:r>
          </a:p>
        </p:txBody>
      </p:sp>
    </p:spTree>
    <p:extLst>
      <p:ext uri="{BB962C8B-B14F-4D97-AF65-F5344CB8AC3E}">
        <p14:creationId xmlns:p14="http://schemas.microsoft.com/office/powerpoint/2010/main" val="54852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Find Medical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find medical services so that I can stay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Healthy.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Must </a:t>
            </a:r>
            <a:r>
              <a:rPr lang="en-US" sz="2000" dirty="0">
                <a:solidFill>
                  <a:schemeClr val="tx1"/>
                </a:solidFill>
              </a:rPr>
              <a:t>be able to find nearby pharmacies, hospitals and </a:t>
            </a:r>
            <a:r>
              <a:rPr lang="en-US" sz="2000" dirty="0" smtClean="0">
                <a:solidFill>
                  <a:schemeClr val="tx1"/>
                </a:solidFill>
              </a:rPr>
              <a:t>doctors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tx1"/>
                </a:solidFill>
              </a:rPr>
              <a:t>Displays name of business, address, opening hours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77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University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course information from </a:t>
            </a:r>
            <a:r>
              <a:rPr lang="en-US" sz="2000" b="1" dirty="0">
                <a:solidFill>
                  <a:schemeClr val="tx1"/>
                </a:solidFill>
              </a:rPr>
              <a:t>u</a:t>
            </a:r>
            <a:r>
              <a:rPr lang="en-US" sz="2000" b="1" dirty="0" smtClean="0">
                <a:solidFill>
                  <a:schemeClr val="tx1"/>
                </a:solidFill>
              </a:rPr>
              <a:t>niversities </a:t>
            </a:r>
            <a:r>
              <a:rPr lang="en-US" sz="2000" b="1" dirty="0">
                <a:solidFill>
                  <a:schemeClr val="tx1"/>
                </a:solidFill>
              </a:rPr>
              <a:t>so that I can </a:t>
            </a:r>
            <a:r>
              <a:rPr lang="en-US" sz="2000" b="1" dirty="0" smtClean="0">
                <a:solidFill>
                  <a:schemeClr val="tx1"/>
                </a:solidFill>
              </a:rPr>
              <a:t>plan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my </a:t>
            </a:r>
            <a:r>
              <a:rPr lang="en-US" sz="2000" b="1" dirty="0" smtClean="0">
                <a:solidFill>
                  <a:schemeClr val="tx1"/>
                </a:solidFill>
              </a:rPr>
              <a:t>degree.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unit code, campus and course </a:t>
            </a:r>
            <a:r>
              <a:rPr lang="en-US" sz="2000" dirty="0" smtClean="0">
                <a:solidFill>
                  <a:schemeClr val="tx1"/>
                </a:solidFill>
              </a:rPr>
              <a:t>description.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Able </a:t>
            </a:r>
            <a:r>
              <a:rPr lang="en-US" sz="2000" dirty="0">
                <a:solidFill>
                  <a:schemeClr val="tx1"/>
                </a:solidFill>
              </a:rPr>
              <a:t>to click a link on course page that adds </a:t>
            </a:r>
            <a:r>
              <a:rPr lang="en-US" sz="2000" dirty="0" smtClean="0">
                <a:solidFill>
                  <a:schemeClr val="tx1"/>
                </a:solidFill>
              </a:rPr>
              <a:t>that </a:t>
            </a:r>
            <a:r>
              <a:rPr lang="en-US" sz="2000" dirty="0">
                <a:solidFill>
                  <a:schemeClr val="tx1"/>
                </a:solidFill>
              </a:rPr>
              <a:t>course to a list for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user.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Government Offices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see information about government offices so that I can find branches and services.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page that displays nearby government </a:t>
            </a:r>
            <a:r>
              <a:rPr lang="en-US" sz="2000" dirty="0" smtClean="0">
                <a:solidFill>
                  <a:schemeClr val="tx1"/>
                </a:solidFill>
              </a:rPr>
              <a:t>branches.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page that allows users to search by </a:t>
            </a:r>
            <a:r>
              <a:rPr lang="en-US" sz="2000" dirty="0" smtClean="0">
                <a:solidFill>
                  <a:schemeClr val="tx1"/>
                </a:solidFill>
              </a:rPr>
              <a:t>service.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38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Public Transport Timetables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access information on travel services so that I can plan my commute quickly and easily.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chemeClr val="tx1"/>
                </a:solidFill>
              </a:rPr>
              <a:t>page that displays public transport services by </a:t>
            </a:r>
            <a:r>
              <a:rPr lang="en-US" sz="2000" dirty="0" smtClean="0">
                <a:solidFill>
                  <a:schemeClr val="tx1"/>
                </a:solidFill>
              </a:rPr>
              <a:t>type.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Selecting </a:t>
            </a:r>
            <a:r>
              <a:rPr lang="en-US" sz="2000" dirty="0">
                <a:solidFill>
                  <a:schemeClr val="tx1"/>
                </a:solidFill>
              </a:rPr>
              <a:t>a service type displays a selection of </a:t>
            </a:r>
            <a:r>
              <a:rPr lang="en-US" sz="2000" dirty="0" smtClean="0">
                <a:solidFill>
                  <a:schemeClr val="tx1"/>
                </a:solidFill>
              </a:rPr>
              <a:t>routes.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Selecting </a:t>
            </a:r>
            <a:r>
              <a:rPr lang="en-US" sz="2000" dirty="0">
                <a:solidFill>
                  <a:schemeClr val="tx1"/>
                </a:solidFill>
              </a:rPr>
              <a:t>a route displays the relevant </a:t>
            </a:r>
            <a:r>
              <a:rPr lang="en-US" sz="2000" dirty="0" smtClean="0">
                <a:solidFill>
                  <a:schemeClr val="tx1"/>
                </a:solidFill>
              </a:rPr>
              <a:t>timetable.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11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Sort by Cost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sort </a:t>
            </a:r>
            <a:r>
              <a:rPr lang="en-US" sz="2000" b="1" dirty="0" smtClean="0">
                <a:solidFill>
                  <a:schemeClr val="tx1"/>
                </a:solidFill>
              </a:rPr>
              <a:t>items where applicable </a:t>
            </a:r>
            <a:r>
              <a:rPr lang="en-US" sz="2000" b="1" dirty="0">
                <a:solidFill>
                  <a:schemeClr val="tx1"/>
                </a:solidFill>
              </a:rPr>
              <a:t>by cost so that I can </a:t>
            </a:r>
            <a:r>
              <a:rPr lang="en-US" sz="2000" b="1" dirty="0" smtClean="0">
                <a:solidFill>
                  <a:schemeClr val="tx1"/>
                </a:solidFill>
              </a:rPr>
              <a:t>manage finances.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Able </a:t>
            </a:r>
            <a:r>
              <a:rPr lang="en-US" sz="2000" dirty="0">
                <a:solidFill>
                  <a:schemeClr val="tx1"/>
                </a:solidFill>
              </a:rPr>
              <a:t>to order items by cheapest to most expensive.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- Recommendations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have items recommended to me based on my previous usage.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Able </a:t>
            </a:r>
            <a:r>
              <a:rPr lang="en-US" sz="2000" dirty="0">
                <a:solidFill>
                  <a:schemeClr val="tx1"/>
                </a:solidFill>
              </a:rPr>
              <a:t>to “like”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Product </a:t>
            </a:r>
            <a:r>
              <a:rPr lang="en-US" sz="2000" dirty="0">
                <a:solidFill>
                  <a:schemeClr val="tx1"/>
                </a:solidFill>
              </a:rPr>
              <a:t>remembers liked items and suggests to repeat and suggests similar items.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27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Tourist - Information about hotels</a:t>
            </a:r>
            <a:endParaRPr lang="en-AU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view hotel information so that I can compare </a:t>
            </a:r>
            <a:r>
              <a:rPr lang="en-US" sz="2400" dirty="0" smtClean="0">
                <a:solidFill>
                  <a:schemeClr val="tx1"/>
                </a:solidFill>
              </a:rPr>
              <a:t>hotels.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 link that shows a hotel list which can be sorted by various categories such as price, location,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or button that directs the user to the hotel website to view further information and booking </a:t>
            </a:r>
            <a:r>
              <a:rPr lang="en-US" sz="2000" dirty="0" smtClean="0">
                <a:solidFill>
                  <a:schemeClr val="tx1"/>
                </a:solidFill>
              </a:rPr>
              <a:t>availability.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the button for more detail and booking is not a core</a:t>
            </a:r>
          </a:p>
        </p:txBody>
      </p:sp>
    </p:spTree>
    <p:extLst>
      <p:ext uri="{BB962C8B-B14F-4D97-AF65-F5344CB8AC3E}">
        <p14:creationId xmlns:p14="http://schemas.microsoft.com/office/powerpoint/2010/main" val="32826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City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city information, so that I can learn about the </a:t>
            </a:r>
            <a:r>
              <a:rPr lang="en-AU" altLang="ko-KR" sz="2400" dirty="0" smtClean="0">
                <a:solidFill>
                  <a:schemeClr val="tx1"/>
                </a:solidFill>
              </a:rPr>
              <a:t>city.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etc</a:t>
            </a:r>
            <a:r>
              <a:rPr lang="en-US" altLang="ko-KR" sz="2000" dirty="0" smtClean="0">
                <a:solidFill>
                  <a:schemeClr val="tx1"/>
                </a:solidFill>
              </a:rPr>
              <a:t>…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417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transport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about transport, so that I can make a travel route efficiently and effectively.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provides </a:t>
            </a:r>
            <a:r>
              <a:rPr lang="en-US" altLang="ko-KR" sz="2000" dirty="0" smtClean="0">
                <a:solidFill>
                  <a:schemeClr val="tx1"/>
                </a:solidFill>
              </a:rPr>
              <a:t>transport </a:t>
            </a:r>
            <a:r>
              <a:rPr lang="en-US" altLang="ko-KR" sz="2000" dirty="0">
                <a:solidFill>
                  <a:schemeClr val="tx1"/>
                </a:solidFill>
              </a:rPr>
              <a:t>information such as metro rail, bus, etc…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Users can make a virtual transport plan and save it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Keep uploading real time public transport information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224883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tourist I want to be able to view the weather for each city so that I can plan around it </a:t>
            </a:r>
            <a:r>
              <a:rPr lang="en-AU" altLang="ko-KR" sz="2400" dirty="0" smtClean="0">
                <a:solidFill>
                  <a:schemeClr val="tx1"/>
                </a:solidFill>
              </a:rPr>
              <a:t>accordingly.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</a:t>
            </a:r>
            <a:r>
              <a:rPr lang="en-US" altLang="ko-KR" sz="2000" dirty="0" smtClean="0">
                <a:solidFill>
                  <a:schemeClr val="tx1"/>
                </a:solidFill>
              </a:rPr>
              <a:t>forecasts.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1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Welcome Page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welcome </a:t>
            </a:r>
            <a:r>
              <a:rPr lang="en-AU" altLang="ko-KR" sz="2000" b="1" dirty="0" smtClean="0">
                <a:solidFill>
                  <a:schemeClr val="tx1"/>
                </a:solidFill>
              </a:rPr>
              <a:t>page, so that I can navigate </a:t>
            </a:r>
            <a:r>
              <a:rPr lang="en-AU" altLang="ko-KR" sz="2000" b="1" dirty="0">
                <a:solidFill>
                  <a:schemeClr val="tx1"/>
                </a:solidFill>
              </a:rPr>
              <a:t>to the login and registration portals</a:t>
            </a:r>
            <a:r>
              <a:rPr lang="en-AU" altLang="ko-KR" sz="2000" b="1" dirty="0" smtClean="0">
                <a:solidFill>
                  <a:schemeClr val="tx1"/>
                </a:solidFill>
              </a:rPr>
              <a:t>. </a:t>
            </a:r>
            <a:endParaRPr lang="en-AU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a login page linked from the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</a:t>
            </a:r>
            <a:r>
              <a:rPr lang="en-AU" sz="2000" dirty="0">
                <a:solidFill>
                  <a:schemeClr val="tx1"/>
                </a:solidFill>
              </a:rPr>
              <a:t>a registration page linked from the </a:t>
            </a:r>
            <a:r>
              <a:rPr lang="en-AU" sz="2000" dirty="0" smtClean="0">
                <a:solidFill>
                  <a:schemeClr val="tx1"/>
                </a:solidFill>
              </a:rPr>
              <a:t>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Accessible by URL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health care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know health care services nearby me, so that I do not need to worry about sickness during travel.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Users </a:t>
            </a:r>
            <a:r>
              <a:rPr lang="en-US" sz="2000" dirty="0">
                <a:solidFill>
                  <a:schemeClr val="tx1"/>
                </a:solidFill>
              </a:rPr>
              <a:t>can find pharmacies and hospitals around their location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63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39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3949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- Information about travel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035171"/>
            <a:ext cx="9828000" cy="2213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tourist, I want be able to get information about travel services, so that I can get useful information like tourism products from travel agents or tour operators.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link that provides information about travel agents and tour operators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content contains its description, address, contact number, etc…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39496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394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421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165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16565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- Information on government offices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1182153" y="1099034"/>
            <a:ext cx="9828000" cy="2063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government offices so that I can visit them for business matters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 of available government institutions with link leading to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Option to get directions to the location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16564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16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4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74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7443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transport 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6908"/>
            <a:ext cx="9828000" cy="200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transport services so that I can quickly plan a trip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Ability to input starting point and destination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Shows quickest route options between two locations using an API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7443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74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6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hotels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hotels so that I can find good accommodation for work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list displaying available hotel options with links for booking and further information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List sorting options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industry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businessman, I want be able to see information on an industry so that I can gain an overview of its current state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 A link “Information on industry” is displayed for the information of  the rising industry.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2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city information, so that I can learn about the city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shows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81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Information on a 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compare cities, so that I can decide on where is best for business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compares information of zoos, museums, restaurants,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…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place provides information about what is on and promotions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36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Business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businessman I want to be able to view the weather for each city so that I can plan around it accordingly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Display of weather information and forecasts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80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Population and Maintenance of the Database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create/update </a:t>
            </a:r>
            <a:r>
              <a:rPr lang="en-AU" sz="2800" dirty="0" smtClean="0">
                <a:solidFill>
                  <a:schemeClr val="tx1"/>
                </a:solidFill>
              </a:rPr>
              <a:t>data </a:t>
            </a:r>
            <a:r>
              <a:rPr lang="en-AU" sz="2800" dirty="0">
                <a:solidFill>
                  <a:schemeClr val="tx1"/>
                </a:solidFill>
              </a:rPr>
              <a:t>so I can keep the system up to date</a:t>
            </a:r>
          </a:p>
          <a:p>
            <a:endParaRPr lang="en-AU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2486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</a:t>
            </a:r>
            <a:r>
              <a:rPr lang="en-AU" sz="2000" dirty="0" smtClean="0">
                <a:solidFill>
                  <a:schemeClr val="tx1"/>
                </a:solidFill>
              </a:rPr>
              <a:t>updating data on each </a:t>
            </a:r>
            <a:r>
              <a:rPr lang="en-AU" sz="2000" dirty="0" smtClean="0">
                <a:solidFill>
                  <a:schemeClr val="tx1"/>
                </a:solidFill>
              </a:rPr>
              <a:t>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Manual insertion of static data where necessary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separate page for creating new entries for entities which 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selection box to select category (hotel, library, zoo, </a:t>
            </a:r>
            <a:r>
              <a:rPr lang="en-AU" sz="2000" dirty="0" err="1" smtClean="0">
                <a:solidFill>
                  <a:schemeClr val="tx1"/>
                </a:solidFill>
              </a:rPr>
              <a:t>etc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a different form for each category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Checks for uniqueness and other </a:t>
            </a:r>
            <a:r>
              <a:rPr lang="en-AU" sz="2000" dirty="0" smtClean="0">
                <a:solidFill>
                  <a:schemeClr val="tx1"/>
                </a:solidFill>
              </a:rPr>
              <a:t>constraints</a:t>
            </a:r>
            <a:r>
              <a:rPr lang="en-AU" sz="2000" dirty="0" smtClean="0">
                <a:solidFill>
                  <a:schemeClr val="tx1"/>
                </a:solidFill>
              </a:rPr>
              <a:t/>
            </a:r>
            <a:br>
              <a:rPr lang="en-AU" sz="2000" dirty="0" smtClean="0">
                <a:solidFill>
                  <a:schemeClr val="tx1"/>
                </a:solidFill>
              </a:rPr>
            </a:br>
            <a:endParaRPr lang="en-AU" sz="20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685904"/>
            <a:ext cx="9828000" cy="109194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6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Login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should be able to find the login portal so that I can log into my account.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a login page linked from the homepage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Log </a:t>
            </a:r>
            <a:r>
              <a:rPr lang="en-AU" sz="2000" dirty="0">
                <a:solidFill>
                  <a:schemeClr val="tx1"/>
                </a:solidFill>
              </a:rPr>
              <a:t>in with the new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Log in with existing account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3951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City Map Uploading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upload a map of the city so that I can add maps 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Upload map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Database </a:t>
            </a:r>
            <a:r>
              <a:rPr lang="en-AU" sz="2000" dirty="0">
                <a:solidFill>
                  <a:schemeClr val="tx1"/>
                </a:solidFill>
              </a:rPr>
              <a:t>synchronisation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08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System Information Type Expansion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expand on existing system information types so that I can extend the system's capabilities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Relevant fields for creating/updating system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49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Viewing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view user accounts so I can view who is currently registered on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viewing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Up-to-date list of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 to refresh list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54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– Database Creation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 smtClean="0">
                <a:solidFill>
                  <a:schemeClr val="tx1"/>
                </a:solidFill>
              </a:rPr>
              <a:t>As a developer I want to create the database so that it can be filled with the relevant information.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Create database in </a:t>
            </a:r>
            <a:r>
              <a:rPr lang="en-AU" sz="2000" dirty="0" err="1" smtClean="0">
                <a:solidFill>
                  <a:schemeClr val="tx1"/>
                </a:solidFill>
              </a:rPr>
              <a:t>sqlite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Creation of different tables for users, categories and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Addition of constraints for each field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3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User Account Removal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able to remove user accounts so that I can manage user access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Button for removing user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Confirmation of action dialog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Synchronisation with user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42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Account Creation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As an administrator I want to be able to create/update an administrator account using a separate webpage so that I can manage administrator accounts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010422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b="1" dirty="0" smtClean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Button </a:t>
            </a:r>
            <a:r>
              <a:rPr lang="en-AU" sz="2000" dirty="0">
                <a:solidFill>
                  <a:schemeClr val="tx1"/>
                </a:solidFill>
              </a:rPr>
              <a:t>available only to administrators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Relevant fields for creating/updating administrator user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Synchronisation with relevant database fields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8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761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6109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/>
              <a:t>Administrator Login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158968"/>
            <a:ext cx="9922320" cy="16427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800" dirty="0">
                <a:solidFill>
                  <a:schemeClr val="tx1"/>
                </a:solidFill>
              </a:rPr>
              <a:t>As an administrator I want to be </a:t>
            </a:r>
            <a:r>
              <a:rPr lang="en-AU" sz="2800" dirty="0" smtClean="0">
                <a:solidFill>
                  <a:schemeClr val="tx1"/>
                </a:solidFill>
              </a:rPr>
              <a:t>able to login to my account to make changes to the website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2991713"/>
            <a:ext cx="9922320" cy="193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Acceptance Criteria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to separate page from main users for logging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Relevant </a:t>
            </a:r>
            <a:r>
              <a:rPr lang="en-US" dirty="0" err="1">
                <a:solidFill>
                  <a:schemeClr val="tx1"/>
                </a:solidFill>
              </a:rPr>
              <a:t>synchronisation</a:t>
            </a:r>
            <a:r>
              <a:rPr lang="en-US" dirty="0">
                <a:solidFill>
                  <a:schemeClr val="tx1"/>
                </a:solidFill>
              </a:rPr>
              <a:t> with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2" y="109410"/>
            <a:ext cx="814321" cy="900088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09"/>
            <a:ext cx="792000" cy="761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5785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559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885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43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88559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Tourist </a:t>
            </a:r>
            <a:r>
              <a:rPr lang="en-US" altLang="ko-KR" sz="2800" b="1" dirty="0" smtClean="0"/>
              <a:t>– </a:t>
            </a:r>
            <a:r>
              <a:rPr lang="en-US" altLang="ko-KR" sz="2800" b="1" dirty="0" smtClean="0"/>
              <a:t>Event Information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1081795"/>
            <a:ext cx="9828000" cy="21669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tourist, I want be able to see information </a:t>
            </a:r>
            <a:r>
              <a:rPr lang="en-US" altLang="ko-KR" sz="2400" dirty="0" smtClean="0">
                <a:solidFill>
                  <a:schemeClr val="tx1"/>
                </a:solidFill>
              </a:rPr>
              <a:t>about events and what’s on so that I can socialize and see the attractions.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that </a:t>
            </a:r>
            <a:r>
              <a:rPr lang="en-US" altLang="ko-KR" sz="2000" dirty="0" smtClean="0">
                <a:solidFill>
                  <a:schemeClr val="tx1"/>
                </a:solidFill>
              </a:rPr>
              <a:t>provides event </a:t>
            </a:r>
            <a:r>
              <a:rPr lang="en-US" altLang="ko-KR" sz="2000" dirty="0">
                <a:solidFill>
                  <a:schemeClr val="tx1"/>
                </a:solidFill>
              </a:rPr>
              <a:t>information such as </a:t>
            </a:r>
            <a:r>
              <a:rPr lang="en-US" altLang="ko-KR" sz="2000" dirty="0" smtClean="0">
                <a:solidFill>
                  <a:schemeClr val="tx1"/>
                </a:solidFill>
              </a:rPr>
              <a:t>what’s on in the city.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88559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88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This page have a map</a:t>
            </a:r>
          </a:p>
        </p:txBody>
      </p:sp>
    </p:spTree>
    <p:extLst>
      <p:ext uri="{BB962C8B-B14F-4D97-AF65-F5344CB8AC3E}">
        <p14:creationId xmlns:p14="http://schemas.microsoft.com/office/powerpoint/2010/main" val="7795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</a:t>
            </a:r>
            <a:r>
              <a:rPr lang="en-US" altLang="ko-KR" sz="2800" b="1" dirty="0" smtClean="0"/>
              <a:t>Navigate to Home Page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navigate back to the homepage so I don’t get lost while </a:t>
            </a:r>
            <a:r>
              <a:rPr lang="en-AU" altLang="ko-KR" sz="2000" b="1" dirty="0" smtClean="0">
                <a:solidFill>
                  <a:schemeClr val="tx1"/>
                </a:solidFill>
              </a:rPr>
              <a:t>navigating.</a:t>
            </a:r>
            <a:endParaRPr lang="en-AU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 link to the homepage is accessible from all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Accessing this link returns the user to the </a:t>
            </a:r>
            <a:r>
              <a:rPr lang="en-AU" sz="2000" dirty="0" smtClean="0">
                <a:solidFill>
                  <a:schemeClr val="tx1"/>
                </a:solidFill>
              </a:rPr>
              <a:t>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Accessible via URL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98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Registration 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create an account so that I can register an account with the </a:t>
            </a:r>
            <a:r>
              <a:rPr lang="en-AU" altLang="ko-KR" sz="2000" b="1" dirty="0" smtClean="0">
                <a:solidFill>
                  <a:schemeClr val="tx1"/>
                </a:solidFill>
              </a:rPr>
              <a:t>system.</a:t>
            </a:r>
            <a:endParaRPr lang="en-AU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Required fields for name, unique username and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Ability to specify user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Optional fields for phone number, email address and residential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62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2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Guest – </a:t>
            </a:r>
            <a:r>
              <a:rPr lang="en-US" altLang="ko-KR" sz="2800" b="1" dirty="0" smtClean="0"/>
              <a:t>Summary Page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000" b="1" dirty="0">
                <a:solidFill>
                  <a:schemeClr val="tx1"/>
                </a:solidFill>
              </a:rPr>
              <a:t>As a guest, I want to be able to </a:t>
            </a:r>
            <a:r>
              <a:rPr lang="en-AU" altLang="ko-KR" sz="2000" b="1" dirty="0" smtClean="0">
                <a:solidFill>
                  <a:schemeClr val="tx1"/>
                </a:solidFill>
              </a:rPr>
              <a:t>access information relevant to my user group, so that I can get the information relevant to me.</a:t>
            </a:r>
            <a:endParaRPr lang="en-AU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Necessary </a:t>
            </a:r>
            <a:r>
              <a:rPr lang="en-AU" sz="2000" dirty="0">
                <a:solidFill>
                  <a:schemeClr val="tx1"/>
                </a:solidFill>
              </a:rPr>
              <a:t>synchronisation with the </a:t>
            </a:r>
            <a:r>
              <a:rPr lang="en-AU" sz="2000" dirty="0" smtClean="0">
                <a:solidFill>
                  <a:schemeClr val="tx1"/>
                </a:solidFill>
              </a:rPr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Displays information from categories dependant on the user’s user group.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8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</a:t>
            </a:r>
            <a:r>
              <a:rPr lang="en-US" altLang="ko-KR" sz="2800" b="1" dirty="0" smtClean="0"/>
              <a:t>– City Information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city </a:t>
            </a:r>
            <a:r>
              <a:rPr lang="en-US" sz="2000" b="1" dirty="0" smtClean="0">
                <a:solidFill>
                  <a:schemeClr val="tx1"/>
                </a:solidFill>
              </a:rPr>
              <a:t>information </a:t>
            </a:r>
            <a:r>
              <a:rPr lang="en-US" sz="2000" b="1" dirty="0">
                <a:solidFill>
                  <a:schemeClr val="tx1"/>
                </a:solidFill>
              </a:rPr>
              <a:t>so that I can plan recreational </a:t>
            </a:r>
            <a:r>
              <a:rPr lang="en-US" sz="2000" b="1" dirty="0" smtClean="0">
                <a:solidFill>
                  <a:schemeClr val="tx1"/>
                </a:solidFill>
              </a:rPr>
              <a:t>activities.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Able </a:t>
            </a:r>
            <a:r>
              <a:rPr lang="en-US" sz="2000" dirty="0">
                <a:solidFill>
                  <a:schemeClr val="tx1"/>
                </a:solidFill>
              </a:rPr>
              <a:t>to view locations, names and descriptions of parks, zoos, museums malls </a:t>
            </a:r>
            <a:r>
              <a:rPr lang="en-US" sz="2000" dirty="0" smtClean="0">
                <a:solidFill>
                  <a:schemeClr val="tx1"/>
                </a:solidFill>
              </a:rPr>
              <a:t>and restaurants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1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Student - Weather information for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altLang="ko-KR" sz="2400" dirty="0">
                <a:solidFill>
                  <a:schemeClr val="tx1"/>
                </a:solidFill>
              </a:rPr>
              <a:t>As a student I want to be able to view the weather for each city so that I can plan around it </a:t>
            </a:r>
            <a:r>
              <a:rPr lang="en-AU" altLang="ko-KR" sz="2400" dirty="0" smtClean="0">
                <a:solidFill>
                  <a:schemeClr val="tx1"/>
                </a:solidFill>
              </a:rPr>
              <a:t>accordingly.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Display summary of weather </a:t>
            </a:r>
            <a:r>
              <a:rPr lang="en-US" altLang="ko-KR" sz="2000" dirty="0">
                <a:solidFill>
                  <a:schemeClr val="tx1"/>
                </a:solidFill>
              </a:rPr>
              <a:t>information </a:t>
            </a:r>
            <a:r>
              <a:rPr lang="en-US" altLang="ko-KR" sz="2000" dirty="0" smtClean="0">
                <a:solidFill>
                  <a:schemeClr val="tx1"/>
                </a:solidFill>
              </a:rPr>
              <a:t>for the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Display forecast data.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429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Student </a:t>
            </a:r>
            <a:r>
              <a:rPr lang="en-US" altLang="ko-KR" sz="2800" b="1" dirty="0" smtClean="0"/>
              <a:t>– Library Information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</a:rPr>
              <a:t>As a student I want to be able to view library information so that I can find books for </a:t>
            </a:r>
            <a:r>
              <a:rPr lang="en-US" sz="2000" b="1" dirty="0" smtClean="0">
                <a:solidFill>
                  <a:schemeClr val="tx1"/>
                </a:solidFill>
              </a:rPr>
              <a:t>research.</a:t>
            </a:r>
            <a:endParaRPr lang="en-AU" altLang="ko-K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that displays all the public libraries in the city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 A </a:t>
            </a:r>
            <a:r>
              <a:rPr lang="en-US" sz="2000" dirty="0">
                <a:solidFill>
                  <a:schemeClr val="tx1"/>
                </a:solidFill>
              </a:rPr>
              <a:t>page for each library that displays opening hours, address, etc.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65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2167</Words>
  <Application>Microsoft Office PowerPoint</Application>
  <PresentationFormat>Widescreen</PresentationFormat>
  <Paragraphs>450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MELT</cp:lastModifiedBy>
  <cp:revision>34</cp:revision>
  <dcterms:created xsi:type="dcterms:W3CDTF">2017-08-07T06:45:24Z</dcterms:created>
  <dcterms:modified xsi:type="dcterms:W3CDTF">2017-08-30T08:57:42Z</dcterms:modified>
</cp:coreProperties>
</file>