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1FCF-4A4D-4DF0-AE6E-B91CDAF4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F14A8-D28B-4AB3-B929-F7AEFDB3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F56D-9E34-4AD7-82A6-07A29B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9851-A96A-408A-AF18-AAFCE4B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91D4-BE46-4118-B54B-D512BF70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C750-5B92-44A2-A5D4-EBE7AF34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5E5BF-6F2D-4AEB-98B2-FD15EC63A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24B7-BC8B-4601-9C78-51804936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3F10-8200-4E86-8DBA-EFB517C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CD5B-D959-425B-B247-FF69C5C4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5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C6414-B8DE-4D0E-9709-244151FFF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AB977-D9A5-463E-BBD1-3F5630E8C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0270-30A0-408D-A3AF-8184BF4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EA1A-4309-45D6-A2A5-6DDD1BDD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846C-89E4-46CE-91C6-82355141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5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B80F-942F-4375-ADF8-2B32C316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0021-5989-416E-B3A3-F4DE4113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4FD5-A4B2-48EA-9625-3EA6027E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2045-392A-463A-8B0C-89658EC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8515-CD1B-4E14-90D6-26380E25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757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0AFF-26F5-4815-937B-163CB43D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36B0-8883-489A-8294-8B29D4FA6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F348-E1D0-4B04-83AB-0E32512D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A511-E545-4A9F-AE64-A6E304E8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5CB4-BBC0-4341-86F5-191A4274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75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7320-5B2F-4520-997C-880ACF8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ADB7-A48D-4DC1-934B-FB1329E8C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657C3-0BA0-4B9E-85B3-14312B5EA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919CB-BE37-4D18-B342-EE68E7E5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92A2-9FAE-4806-AF94-455FC000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767F-FC7A-47BA-8BF4-C7463F26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12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7466-B4A2-4729-8980-546BF05E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62BA-2907-4572-B480-CEF5C25F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F696-8085-47C5-87CE-5ACB773E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75642-678B-4440-9516-D409A4722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A1329-95CF-48AC-8D7F-7922ED742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4A34B-8C6B-42CA-A4EE-F9199318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AF821-FCE0-4535-BE21-0E45DDB8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D4494-668E-4051-A851-B1B8CBEB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93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B3AE-944E-4DE6-A193-27C59F54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C5EAA-F17A-43FA-BA90-F2F16E90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877AE-5C51-4793-A8DD-B0654B94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1984A-0ED4-4FE4-90EA-44B220FF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3583C-FB57-45B8-904C-082DB242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D13B7-B102-4A72-85B6-D868467A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3F789-3688-4AB5-A963-7CB6F8B9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3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C3AB-B5BF-4741-81BF-81F3AC14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4F12-6FB1-4DF7-A56F-9D4E7856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E5661-2523-4199-9410-6B776222D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8713-BF47-45D2-A88A-D90B9577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DE44-A906-42ED-9386-EBB93DFE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78DFF-7FB7-43CF-9407-7D08CA4E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0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D8B2-45D3-429F-86A8-54781B93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79E00-E84B-4EBF-9794-05CDC2642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4283-6E93-4835-8188-5FFCC914B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8E03-5771-4CED-BA86-DBE84C89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2119-BAA1-42E6-8DE0-10DE0578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36BC2-13F1-4C90-BAAF-C8574802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1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D1A1A-A4B9-4182-9E2D-B0081999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6334-9D14-4080-A138-2B6E3945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BBA6-462B-49EF-8F20-AFE33B495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A204-2A7A-4981-B5AF-C3C5628D77E8}" type="datetimeFigureOut">
              <a:rPr lang="en-AU" smtClean="0"/>
              <a:t>5/09/2017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5D8E-9342-46F7-934F-BBC5FC87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FE81-EC90-4A79-8961-AC74ABE49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2444-14A2-48E2-82DD-3D8998FFF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69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26C5A-8F44-45BB-9F59-95A5F0F3F4B3}"/>
              </a:ext>
            </a:extLst>
          </p:cNvPr>
          <p:cNvSpPr/>
          <p:nvPr/>
        </p:nvSpPr>
        <p:spPr>
          <a:xfrm>
            <a:off x="5168902" y="418620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User Login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3CBED-B50B-4753-9ACE-962B8093F21E}"/>
              </a:ext>
            </a:extLst>
          </p:cNvPr>
          <p:cNvSpPr/>
          <p:nvPr/>
        </p:nvSpPr>
        <p:spPr>
          <a:xfrm>
            <a:off x="5168902" y="1651928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Category Selection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3B0B6-930C-4F3E-8FA6-FDFDD7A7D8F7}"/>
              </a:ext>
            </a:extLst>
          </p:cNvPr>
          <p:cNvSpPr/>
          <p:nvPr/>
        </p:nvSpPr>
        <p:spPr>
          <a:xfrm>
            <a:off x="306615" y="4498520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Category Info Edit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A79EC-B5EA-434D-BE05-CC5A0FB4656D}"/>
              </a:ext>
            </a:extLst>
          </p:cNvPr>
          <p:cNvSpPr/>
          <p:nvPr/>
        </p:nvSpPr>
        <p:spPr>
          <a:xfrm>
            <a:off x="952498" y="418620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Admin Login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4F0BEB-952A-4E09-8394-DA5C8E0D6352}"/>
              </a:ext>
            </a:extLst>
          </p:cNvPr>
          <p:cNvSpPr/>
          <p:nvPr/>
        </p:nvSpPr>
        <p:spPr>
          <a:xfrm>
            <a:off x="952497" y="1651928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Admin Category Selection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D070A-D891-4BBE-B5C1-5C87E314AB43}"/>
              </a:ext>
            </a:extLst>
          </p:cNvPr>
          <p:cNvSpPr/>
          <p:nvPr/>
        </p:nvSpPr>
        <p:spPr>
          <a:xfrm>
            <a:off x="6924000" y="2964574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Sub-Category Selection and Info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F380B-58B1-4E1F-B782-23FEC06369D5}"/>
              </a:ext>
            </a:extLst>
          </p:cNvPr>
          <p:cNvSpPr/>
          <p:nvPr/>
        </p:nvSpPr>
        <p:spPr>
          <a:xfrm>
            <a:off x="2621871" y="4469480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Admin Panel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F5BB6-F61C-427A-B653-FEBC9FE046A5}"/>
              </a:ext>
            </a:extLst>
          </p:cNvPr>
          <p:cNvSpPr/>
          <p:nvPr/>
        </p:nvSpPr>
        <p:spPr>
          <a:xfrm>
            <a:off x="9682844" y="418620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Home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75CED-BEED-4BAB-B3D6-DC3838C409D1}"/>
              </a:ext>
            </a:extLst>
          </p:cNvPr>
          <p:cNvSpPr/>
          <p:nvPr/>
        </p:nvSpPr>
        <p:spPr>
          <a:xfrm>
            <a:off x="9682844" y="2030198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Registration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61A987-2A5A-44A3-92CE-ECBB918A439B}"/>
              </a:ext>
            </a:extLst>
          </p:cNvPr>
          <p:cNvSpPr/>
          <p:nvPr/>
        </p:nvSpPr>
        <p:spPr>
          <a:xfrm>
            <a:off x="5243286" y="5510528"/>
            <a:ext cx="1865085" cy="88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&lt;&lt;Component&gt;&gt;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Logout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3B3A7F-2E0D-413F-865B-CFA32AE8968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01445" y="1303991"/>
            <a:ext cx="0" cy="3479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952639-9D30-4F37-B9C6-569B3DB12CB4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7033987" y="861306"/>
            <a:ext cx="264885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0327B1-6D50-4FBF-AE77-E415BB82BB0E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2817583" y="861306"/>
            <a:ext cx="23513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7C8483-D49E-4865-A22D-FD500679EE6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885040" y="1303991"/>
            <a:ext cx="1" cy="347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36C3DD-FB83-494E-AB3D-5107FE8BB98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885040" y="2537299"/>
            <a:ext cx="1669374" cy="1932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00B43-95D1-4522-BF8C-237C1339EAA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239158" y="2537299"/>
            <a:ext cx="645882" cy="1961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4555A-BB62-49E6-9146-399D5D76A260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7033987" y="2094614"/>
            <a:ext cx="822556" cy="869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29F125-F786-4A57-A765-027EB5F9B32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615387" y="1303991"/>
            <a:ext cx="0" cy="72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A1B286-56EC-4BED-9149-E7DD33240ED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101445" y="2537299"/>
            <a:ext cx="74384" cy="2973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08CE7EB-9183-4753-BC9B-90BE3644604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6175829" y="3849945"/>
            <a:ext cx="1680714" cy="1660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4220094-D982-4EDA-BDCE-C8B7C62EFF89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1239158" y="5383891"/>
            <a:ext cx="4004128" cy="569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745C828-FA02-4A08-B58A-CCA0353F31E4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>
            <a:off x="4486956" y="4912166"/>
            <a:ext cx="1688873" cy="598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651173-E3DD-4842-82AF-BF9ABEE76376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>
          <a:xfrm>
            <a:off x="2817582" y="2094614"/>
            <a:ext cx="3358247" cy="341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Arc 189">
            <a:extLst>
              <a:ext uri="{FF2B5EF4-FFF2-40B4-BE49-F238E27FC236}">
                <a16:creationId xmlns:a16="http://schemas.microsoft.com/office/drawing/2014/main" id="{F68A832F-8BFB-4B2E-9C41-C11EA9C453C1}"/>
              </a:ext>
            </a:extLst>
          </p:cNvPr>
          <p:cNvSpPr/>
          <p:nvPr/>
        </p:nvSpPr>
        <p:spPr>
          <a:xfrm rot="16200000">
            <a:off x="7362374" y="1387971"/>
            <a:ext cx="544286" cy="52977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CCFE66D-D9D3-4FDC-83A6-6BC191BF6634}"/>
              </a:ext>
            </a:extLst>
          </p:cNvPr>
          <p:cNvCxnSpPr>
            <a:cxnSpLocks/>
          </p:cNvCxnSpPr>
          <p:nvPr/>
        </p:nvCxnSpPr>
        <p:spPr>
          <a:xfrm>
            <a:off x="7016186" y="1303991"/>
            <a:ext cx="429079" cy="15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B65E8697-7596-432F-B7DF-BB98A6AC1AD0}"/>
              </a:ext>
            </a:extLst>
          </p:cNvPr>
          <p:cNvSpPr txBox="1"/>
          <p:nvPr/>
        </p:nvSpPr>
        <p:spPr>
          <a:xfrm>
            <a:off x="7241383" y="1431089"/>
            <a:ext cx="20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Authenticate from Users Table</a:t>
            </a:r>
          </a:p>
        </p:txBody>
      </p:sp>
      <p:sp>
        <p:nvSpPr>
          <p:cNvPr id="195" name="Arc 194">
            <a:extLst>
              <a:ext uri="{FF2B5EF4-FFF2-40B4-BE49-F238E27FC236}">
                <a16:creationId xmlns:a16="http://schemas.microsoft.com/office/drawing/2014/main" id="{2EF7D8BB-483F-48C3-AD41-FCD157641162}"/>
              </a:ext>
            </a:extLst>
          </p:cNvPr>
          <p:cNvSpPr/>
          <p:nvPr/>
        </p:nvSpPr>
        <p:spPr>
          <a:xfrm rot="16200000">
            <a:off x="3152035" y="1391258"/>
            <a:ext cx="544286" cy="52977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6A9A3B5-61DB-46D4-9A5F-C6DD33E58A2B}"/>
              </a:ext>
            </a:extLst>
          </p:cNvPr>
          <p:cNvCxnSpPr>
            <a:cxnSpLocks/>
          </p:cNvCxnSpPr>
          <p:nvPr/>
        </p:nvCxnSpPr>
        <p:spPr>
          <a:xfrm>
            <a:off x="2805848" y="1307278"/>
            <a:ext cx="429079" cy="15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32517A0-918E-4B53-ADD1-F3925E2EDD39}"/>
              </a:ext>
            </a:extLst>
          </p:cNvPr>
          <p:cNvSpPr txBox="1"/>
          <p:nvPr/>
        </p:nvSpPr>
        <p:spPr>
          <a:xfrm>
            <a:off x="3031044" y="1434376"/>
            <a:ext cx="20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Authenticate from Users Table</a:t>
            </a:r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id="{73AF9A25-EF8B-431E-A512-112945CC247C}"/>
              </a:ext>
            </a:extLst>
          </p:cNvPr>
          <p:cNvSpPr/>
          <p:nvPr/>
        </p:nvSpPr>
        <p:spPr>
          <a:xfrm rot="18812419">
            <a:off x="960977" y="5827996"/>
            <a:ext cx="544286" cy="52977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F0777CE-5341-4CF8-9BB6-3A9F38009F8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39157" y="5383891"/>
            <a:ext cx="1" cy="440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51EFF2E-07CE-4080-94F9-47273B932447}"/>
              </a:ext>
            </a:extLst>
          </p:cNvPr>
          <p:cNvSpPr txBox="1"/>
          <p:nvPr/>
        </p:nvSpPr>
        <p:spPr>
          <a:xfrm>
            <a:off x="277587" y="5924185"/>
            <a:ext cx="20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Retrieve from and Update Database</a:t>
            </a:r>
          </a:p>
        </p:txBody>
      </p:sp>
      <p:sp>
        <p:nvSpPr>
          <p:cNvPr id="206" name="Arc 205">
            <a:extLst>
              <a:ext uri="{FF2B5EF4-FFF2-40B4-BE49-F238E27FC236}">
                <a16:creationId xmlns:a16="http://schemas.microsoft.com/office/drawing/2014/main" id="{599E02BC-D322-4E50-B531-54A0D9D24EA5}"/>
              </a:ext>
            </a:extLst>
          </p:cNvPr>
          <p:cNvSpPr/>
          <p:nvPr/>
        </p:nvSpPr>
        <p:spPr>
          <a:xfrm rot="18812419">
            <a:off x="3276118" y="6007322"/>
            <a:ext cx="544286" cy="52977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554A830-5E34-4FB4-B85C-DF25924D1D0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554300" y="5354851"/>
            <a:ext cx="114" cy="648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E2DD731C-AF4D-4D30-B34D-EAA29C7F955C}"/>
              </a:ext>
            </a:extLst>
          </p:cNvPr>
          <p:cNvSpPr txBox="1"/>
          <p:nvPr/>
        </p:nvSpPr>
        <p:spPr>
          <a:xfrm>
            <a:off x="2592728" y="6103511"/>
            <a:ext cx="20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Synchronised with Database</a:t>
            </a:r>
          </a:p>
        </p:txBody>
      </p:sp>
      <p:sp>
        <p:nvSpPr>
          <p:cNvPr id="211" name="Arc 210">
            <a:extLst>
              <a:ext uri="{FF2B5EF4-FFF2-40B4-BE49-F238E27FC236}">
                <a16:creationId xmlns:a16="http://schemas.microsoft.com/office/drawing/2014/main" id="{F89EA9AC-314D-4012-8650-3F119FCCB145}"/>
              </a:ext>
            </a:extLst>
          </p:cNvPr>
          <p:cNvSpPr/>
          <p:nvPr/>
        </p:nvSpPr>
        <p:spPr>
          <a:xfrm rot="16200000">
            <a:off x="8387103" y="4408280"/>
            <a:ext cx="544286" cy="52977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222DACE-805C-43C8-8624-484D0775721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856543" y="3849945"/>
            <a:ext cx="613450" cy="630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12375F0-7781-49C9-8AA8-69CF0C5F1F50}"/>
              </a:ext>
            </a:extLst>
          </p:cNvPr>
          <p:cNvSpPr txBox="1"/>
          <p:nvPr/>
        </p:nvSpPr>
        <p:spPr>
          <a:xfrm>
            <a:off x="8266111" y="4451398"/>
            <a:ext cx="2030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Retrieve from City Information Database </a:t>
            </a:r>
          </a:p>
        </p:txBody>
      </p:sp>
      <p:sp>
        <p:nvSpPr>
          <p:cNvPr id="218" name="Arc 217">
            <a:extLst>
              <a:ext uri="{FF2B5EF4-FFF2-40B4-BE49-F238E27FC236}">
                <a16:creationId xmlns:a16="http://schemas.microsoft.com/office/drawing/2014/main" id="{F747FB1E-C4DF-4FFA-861A-B161237C159C}"/>
              </a:ext>
            </a:extLst>
          </p:cNvPr>
          <p:cNvSpPr/>
          <p:nvPr/>
        </p:nvSpPr>
        <p:spPr>
          <a:xfrm rot="18812419">
            <a:off x="10330984" y="3237050"/>
            <a:ext cx="544286" cy="52977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76A320-1D68-4FF3-8566-670BEE249B8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603127" y="2915569"/>
            <a:ext cx="12260" cy="30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0307BFBC-7F5F-4F50-93CF-8FCECAB7CA0D}"/>
              </a:ext>
            </a:extLst>
          </p:cNvPr>
          <p:cNvSpPr txBox="1"/>
          <p:nvPr/>
        </p:nvSpPr>
        <p:spPr>
          <a:xfrm>
            <a:off x="9676622" y="3333239"/>
            <a:ext cx="203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Update User Table</a:t>
            </a:r>
          </a:p>
        </p:txBody>
      </p:sp>
    </p:spTree>
    <p:extLst>
      <p:ext uri="{BB962C8B-B14F-4D97-AF65-F5344CB8AC3E}">
        <p14:creationId xmlns:p14="http://schemas.microsoft.com/office/powerpoint/2010/main" val="184268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McKerihan</dc:creator>
  <cp:lastModifiedBy>Tyler McKerihan</cp:lastModifiedBy>
  <cp:revision>5</cp:revision>
  <dcterms:created xsi:type="dcterms:W3CDTF">2017-09-05T07:59:13Z</dcterms:created>
  <dcterms:modified xsi:type="dcterms:W3CDTF">2017-09-05T08:41:26Z</dcterms:modified>
</cp:coreProperties>
</file>