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Must be able to find nearby pharmacies, hospitals and doctors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allows users to search by unit code, campus and course description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Able to click a link on course page that adds that adds that course to a list for </a:t>
            </a:r>
            <a:r>
              <a:rPr lang="en-US" sz="2000" dirty="0" err="1">
                <a:solidFill>
                  <a:schemeClr val="tx1"/>
                </a:solidFill>
              </a:rPr>
              <a:t>theuser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displays nearby government branches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displays public transport services by type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Selecting a service type displays a selection of routes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Selecting 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items by cost so that I can save money.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“like” items.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Product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Information about hotel for tourists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City information for 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about transport information for 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</a:t>
            </a:r>
            <a:r>
              <a:rPr lang="en-AU" altLang="ko-KR" sz="2400">
                <a:solidFill>
                  <a:schemeClr val="tx1"/>
                </a:solidFill>
              </a:rPr>
              <a:t>a tourist </a:t>
            </a:r>
            <a:r>
              <a:rPr lang="en-AU" altLang="ko-KR" sz="2400" dirty="0">
                <a:solidFill>
                  <a:schemeClr val="tx1"/>
                </a:solidFill>
              </a:rPr>
              <a:t>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login to my 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login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about health care services for 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about travel services for 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 on government offices for businessman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transport services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hotel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industry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an Administrator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an administrator account using a separate webpage so that I can manage administrator accounts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available only to administrators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4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signup portal so that I can create an 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create account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Park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park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park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park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46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Zoo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zoo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zoo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zoo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415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Museum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museum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museum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museum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69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Mall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mall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mall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mall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512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Restaurant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restaurant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restaurant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restaurant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6477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College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college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college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college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152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Library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library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library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library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44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Industry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industry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industry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industry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89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Hotel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hotel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hotel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hotel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Built-in file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navigating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login to an account so that I can access my existing accounts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username and password field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Necessary synchronisation with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Information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plan recreational 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page that displays these 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Local 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that displays all the public libraries in the city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2357</Words>
  <Application>Microsoft Office PowerPoint</Application>
  <PresentationFormat>Widescreen</PresentationFormat>
  <Paragraphs>521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Tyler McKerihan</cp:lastModifiedBy>
  <cp:revision>17</cp:revision>
  <dcterms:created xsi:type="dcterms:W3CDTF">2017-08-07T06:45:24Z</dcterms:created>
  <dcterms:modified xsi:type="dcterms:W3CDTF">2017-08-23T08:55:27Z</dcterms:modified>
</cp:coreProperties>
</file>