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0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298" r:id="rId12"/>
    <p:sldId id="307" r:id="rId13"/>
    <p:sldId id="293" r:id="rId14"/>
    <p:sldId id="269" r:id="rId15"/>
    <p:sldId id="294" r:id="rId16"/>
    <p:sldId id="270" r:id="rId17"/>
    <p:sldId id="312" r:id="rId18"/>
    <p:sldId id="311" r:id="rId19"/>
    <p:sldId id="310" r:id="rId20"/>
    <p:sldId id="30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0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36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85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34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73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22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8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31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30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76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80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27FE2-D868-4460-8BC4-C2E309370333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08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3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dirty="0"/>
              <a:t>Role 1 – visitor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dirty="0"/>
              <a:t>Role 2 </a:t>
            </a:r>
            <a:r>
              <a:rPr lang="en-AU" altLang="ko-KR" sz="2000" dirty="0"/>
              <a:t>– General users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altLang="ko-KR" sz="2000" dirty="0"/>
              <a:t>Role 3 – Students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altLang="ko-KR" sz="2000" dirty="0"/>
              <a:t>Role 4 – Tourists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altLang="ko-KR" sz="2000" dirty="0"/>
              <a:t>Role 5 – Businessmen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altLang="ko-KR" sz="2000" dirty="0"/>
              <a:t>Role 6 – Administrators</a:t>
            </a:r>
          </a:p>
          <a:p>
            <a:pPr marL="0" indent="0">
              <a:spcBef>
                <a:spcPts val="900"/>
              </a:spcBef>
              <a:buNone/>
            </a:pP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1244506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System Roles</a:t>
            </a:r>
          </a:p>
        </p:txBody>
      </p:sp>
    </p:spTree>
    <p:extLst>
      <p:ext uri="{BB962C8B-B14F-4D97-AF65-F5344CB8AC3E}">
        <p14:creationId xmlns:p14="http://schemas.microsoft.com/office/powerpoint/2010/main" val="548528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Information on the weather of Brisbane city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a businessman, I want to be able to see the weather of Brisbane city so that I can attend meetings on time without what the weather is like.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A link "The weather of Brisbane city" is displayed for the weather of Brisbane city.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Clicking on the link displays the weather of Brisbane city which is from Bureau of meteorology.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4811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Students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AU" altLang="ko-KR" sz="9600" dirty="0">
                <a:solidFill>
                  <a:schemeClr val="tx1"/>
                </a:solidFill>
              </a:rPr>
              <a:t>TEMPLATE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870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Students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AU" altLang="ko-KR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8744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Tourists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AU" altLang="ko-KR" sz="8800" dirty="0">
                <a:solidFill>
                  <a:schemeClr val="tx1"/>
                </a:solidFill>
              </a:rPr>
              <a:t>TEMPLATE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1209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Tourists – 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b="1"/>
              <a:t>As a tourist I want to be able to view city information so I can make a better travel plan</a:t>
            </a:r>
            <a:endParaRPr lang="en-US" altLang="ko-KR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US" sz="2000" dirty="0">
                <a:solidFill>
                  <a:schemeClr val="tx1"/>
                </a:solidFill>
              </a:rPr>
              <a:t>- A link that shows city information such as zoos, museums, restaurants, etc..</a:t>
            </a:r>
          </a:p>
          <a:p>
            <a:r>
              <a:rPr lang="en-US" sz="2000" dirty="0">
                <a:solidFill>
                  <a:schemeClr val="tx1"/>
                </a:solidFill>
              </a:rPr>
              <a:t>- Each place Provides information about special events and promotions</a:t>
            </a:r>
          </a:p>
          <a:p>
            <a:r>
              <a:rPr lang="en-US" sz="2000" dirty="0">
                <a:solidFill>
                  <a:schemeClr val="tx1"/>
                </a:solidFill>
              </a:rPr>
              <a:t>- A button enables travelers to make a reservation for an event</a:t>
            </a:r>
          </a:p>
          <a:p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3373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Administrator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9600" dirty="0">
                <a:solidFill>
                  <a:schemeClr val="tx1"/>
                </a:solidFill>
              </a:rPr>
              <a:t>TEMPLATE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4540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Guest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1200" dirty="0">
                <a:solidFill>
                  <a:schemeClr val="tx1"/>
                </a:solidFill>
              </a:rPr>
              <a:t>TEMPLATE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8582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Guest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1200" dirty="0" smtClean="0">
                <a:solidFill>
                  <a:schemeClr val="tx1"/>
                </a:solidFill>
              </a:rPr>
              <a:t>As a guest, I want to be able to easily navigate around the website to view all the information available to me.</a:t>
            </a:r>
            <a:endParaRPr lang="en-AU" altLang="ko-KR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</a:t>
            </a:r>
            <a:r>
              <a:rPr lang="en-AU" sz="2000" dirty="0" smtClean="0">
                <a:solidFill>
                  <a:schemeClr val="tx1"/>
                </a:solidFill>
              </a:rPr>
              <a:t>Criteria</a:t>
            </a:r>
          </a:p>
          <a:p>
            <a:pPr marL="342900" indent="-342900">
              <a:buFontTx/>
              <a:buChar char="-"/>
            </a:pPr>
            <a:r>
              <a:rPr lang="en-AU" sz="2000" dirty="0" smtClean="0">
                <a:solidFill>
                  <a:schemeClr val="tx1"/>
                </a:solidFill>
              </a:rPr>
              <a:t>A link to the home page will take me to the home page</a:t>
            </a:r>
          </a:p>
          <a:p>
            <a:pPr marL="342900" indent="-342900">
              <a:buFontTx/>
              <a:buChar char="-"/>
            </a:pPr>
            <a:r>
              <a:rPr lang="en-AU" sz="2000" dirty="0" smtClean="0">
                <a:solidFill>
                  <a:schemeClr val="tx1"/>
                </a:solidFill>
              </a:rPr>
              <a:t>A link from the home page will take me to a registration portal</a:t>
            </a:r>
          </a:p>
          <a:p>
            <a:pPr marL="342900" indent="-342900">
              <a:buFontTx/>
              <a:buChar char="-"/>
            </a:pPr>
            <a:r>
              <a:rPr lang="en-AU" sz="2000" dirty="0" smtClean="0">
                <a:solidFill>
                  <a:schemeClr val="tx1"/>
                </a:solidFill>
              </a:rPr>
              <a:t>A link from the home page will take me to information about capitol cities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Points 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9984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Guest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1200" dirty="0" smtClean="0">
                <a:solidFill>
                  <a:schemeClr val="tx1"/>
                </a:solidFill>
              </a:rPr>
              <a:t>As a guest, I want to be able to view the home portal, so </a:t>
            </a:r>
            <a:r>
              <a:rPr lang="en-AU" altLang="ko-KR" sz="1200" dirty="0" smtClean="0">
                <a:solidFill>
                  <a:schemeClr val="tx1"/>
                </a:solidFill>
              </a:rPr>
              <a:t>I can register my details into the system.</a:t>
            </a:r>
            <a:endParaRPr lang="en-AU" altLang="ko-KR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</a:t>
            </a:r>
            <a:r>
              <a:rPr lang="en-AU" sz="2000" dirty="0" smtClean="0">
                <a:solidFill>
                  <a:schemeClr val="tx1"/>
                </a:solidFill>
              </a:rPr>
              <a:t>Criteria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- When the website loads to the welcome page, having a link to click to take them to the home page of the website so they are able to register their details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7904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Guest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1200" dirty="0" smtClean="0">
                <a:solidFill>
                  <a:schemeClr val="tx1"/>
                </a:solidFill>
              </a:rPr>
              <a:t>As a guest, I want to be able to create an account, add my phone number, email address and residential address into the system, so I can access the other sections of the website.</a:t>
            </a:r>
            <a:endParaRPr lang="en-AU" altLang="ko-KR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</a:t>
            </a:r>
            <a:r>
              <a:rPr lang="en-AU" sz="2000" dirty="0" smtClean="0">
                <a:solidFill>
                  <a:schemeClr val="tx1"/>
                </a:solidFill>
              </a:rPr>
              <a:t>Criteria</a:t>
            </a:r>
          </a:p>
          <a:p>
            <a:pPr marL="342900" indent="-342900">
              <a:buFontTx/>
              <a:buChar char="-"/>
            </a:pPr>
            <a:r>
              <a:rPr lang="en-AU" sz="2000" dirty="0" smtClean="0">
                <a:solidFill>
                  <a:schemeClr val="tx1"/>
                </a:solidFill>
              </a:rPr>
              <a:t>Have a portal where the guest can register their details into the system</a:t>
            </a:r>
          </a:p>
          <a:p>
            <a:pPr marL="342900" indent="-342900">
              <a:buFontTx/>
              <a:buChar char="-"/>
            </a:pPr>
            <a:r>
              <a:rPr lang="en-AU" sz="2000" dirty="0" smtClean="0">
                <a:solidFill>
                  <a:schemeClr val="tx1"/>
                </a:solidFill>
              </a:rPr>
              <a:t>From the portal the details can be entered, then a requirement to verify their email </a:t>
            </a:r>
            <a:r>
              <a:rPr lang="en-AU" sz="2000" dirty="0" smtClean="0">
                <a:solidFill>
                  <a:schemeClr val="tx1"/>
                </a:solidFill>
              </a:rPr>
              <a:t>is needed to be performed.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625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Businessmen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AU" altLang="ko-KR" sz="9600" dirty="0">
                <a:solidFill>
                  <a:schemeClr val="tx1"/>
                </a:solidFill>
              </a:rPr>
              <a:t>TEMPLATE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6432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Guest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1200" dirty="0" smtClean="0">
                <a:solidFill>
                  <a:schemeClr val="tx1"/>
                </a:solidFill>
              </a:rPr>
              <a:t>As a guest, I want to find similar information about other Australian Cities, such as Sydney, Melbourne, Adelaide, Perth, Canberra, Hobart and Darwin. </a:t>
            </a:r>
            <a:endParaRPr lang="en-AU" altLang="ko-KR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</a:t>
            </a:r>
            <a:r>
              <a:rPr lang="en-AU" sz="2000" dirty="0" smtClean="0">
                <a:solidFill>
                  <a:schemeClr val="tx1"/>
                </a:solidFill>
              </a:rPr>
              <a:t>Criteria</a:t>
            </a:r>
          </a:p>
          <a:p>
            <a:pPr marL="342900" indent="-342900">
              <a:buFontTx/>
              <a:buChar char="-"/>
            </a:pPr>
            <a:r>
              <a:rPr lang="en-AU" sz="2000" dirty="0" smtClean="0">
                <a:solidFill>
                  <a:schemeClr val="tx1"/>
                </a:solidFill>
              </a:rPr>
              <a:t>Allowing the guests of the site to find a map or a table of points of information to look at</a:t>
            </a:r>
          </a:p>
          <a:p>
            <a:pPr marL="342900" indent="-342900">
              <a:buFontTx/>
              <a:buChar char="-"/>
            </a:pPr>
            <a:r>
              <a:rPr lang="en-AU" sz="2000" dirty="0" smtClean="0">
                <a:solidFill>
                  <a:schemeClr val="tx1"/>
                </a:solidFill>
              </a:rPr>
              <a:t>Have an independent web page or be on the home page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668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8165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81656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Information on government offices for businessman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1182153" y="1099034"/>
            <a:ext cx="9828000" cy="20634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businessman, I want be able to see information on government offices so that I can visit there immediately if I have some business issues.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 A link “Information on government for businessman” is displayed for the information that a businessman must be aware of.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 Clicking on the link displays the laws that businessman must follow according to government’s departments.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816564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8165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260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874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87443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Information on city bus services for businessman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6908"/>
            <a:ext cx="9828000" cy="20055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a businessman, I want be able to see information on city bus services so that I can make a route that provide the most quickest way to get to a meeting.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A link “Information on city bus services for businessman” is displayed for the information on city bus services.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Clicking on the link displays the most quickest way to get to where I want to go.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87443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874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2753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Information on hotel for businessman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a businessman, I want be able to see information oh hotel so that I can find a good accommodation for meetings.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A link “Information on hotel for businessman” is displayed for the information on hotel for businessman.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Clicking on the link displays the best hotels for meetings. 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883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Information on industry for businessman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businessman, I want be able to see information on industry so that I can  grasp current what kind of industry is high-demanded.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 A link “Information on industry” is displayed for the information of  the rising industry.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Clicking on the link displays current information of industry and future industry.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9637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err="1"/>
              <a:t>Imformation</a:t>
            </a:r>
            <a:r>
              <a:rPr lang="en-US" altLang="ko-KR" sz="2800" b="1" dirty="0"/>
              <a:t> on City for businessman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businessman, I want to be able to see information on Brisbane city so that I can spend free time looking around city.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A link "Information on Brisbane city" is displayed for the information on Brisbane city.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Clicking on the link displays museums, restaurants, libraries, and </a:t>
            </a:r>
            <a:r>
              <a:rPr lang="en-US" sz="2000" dirty="0" err="1">
                <a:solidFill>
                  <a:schemeClr val="tx1"/>
                </a:solidFill>
              </a:rPr>
              <a:t>etc</a:t>
            </a:r>
            <a:r>
              <a:rPr lang="en-US" sz="2000" dirty="0">
                <a:solidFill>
                  <a:schemeClr val="tx1"/>
                </a:solidFill>
              </a:rPr>
              <a:t> in Brisbane city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8810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err="1"/>
              <a:t>Imformation</a:t>
            </a:r>
            <a:r>
              <a:rPr lang="en-US" altLang="ko-KR" sz="2800" b="1" dirty="0"/>
              <a:t> on other cities for businessman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a businessman, I want to be able to see information on other cities so that I can compare which city is good for business.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A link "Information on other cities for businessman" is displayed for the information on other cities that offers the similar information which Brisbane city offers.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Clicking on the link displays a list of other cities.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Clicking on one of the cities on the list displays its own web page 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8315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Navigating the web based system 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a businessman, I want to be able to visit the web based system so that I can navigate through my browser.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The availability of navigating the web based system without log-in.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0317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1124</Words>
  <Application>Microsoft Office PowerPoint</Application>
  <PresentationFormat>Widescreen</PresentationFormat>
  <Paragraphs>230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최지수</dc:creator>
  <cp:lastModifiedBy>Aidan Lamb</cp:lastModifiedBy>
  <cp:revision>5</cp:revision>
  <dcterms:created xsi:type="dcterms:W3CDTF">2017-08-07T06:45:24Z</dcterms:created>
  <dcterms:modified xsi:type="dcterms:W3CDTF">2017-08-14T04:41:18Z</dcterms:modified>
</cp:coreProperties>
</file>