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-9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2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5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1" y="2470928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2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40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2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6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8" y="2618915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2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2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41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4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5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31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18FE648-349C-41DF-94D1-E316CA2C0C88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1552715" y="296984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Polaris Sight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70524" y="1482021"/>
            <a:ext cx="6541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Live Forensics &amp; Incident Response System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12001" y="2565680"/>
            <a:ext cx="4728308" cy="259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</a:rPr>
              <a:t>OWEN CHARTERS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</a:rPr>
              <a:t>PEIJUN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</a:rPr>
              <a:t>RUI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</a:rPr>
              <a:t>CURTIS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8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101" y="0"/>
            <a:ext cx="9784080" cy="1508760"/>
          </a:xfrm>
        </p:spPr>
        <p:txBody>
          <a:bodyPr/>
          <a:lstStyle/>
          <a:p>
            <a:r>
              <a:rPr lang="en-AU" dirty="0" smtClean="0"/>
              <a:t>The domain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155" y="564153"/>
            <a:ext cx="5939679" cy="4067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6646" y="1492740"/>
            <a:ext cx="59553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Incident Response &amp; Live Forensics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Protect the digital assets of businesses &amp; agencies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Scalable, Live, Remote, Open Source and easily interpretable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Conducted a formal Literature Review to ensure an understanding of the project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1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plan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Release 1 - </a:t>
            </a:r>
            <a:r>
              <a:rPr lang="en-US" sz="2400" dirty="0"/>
              <a:t>E</a:t>
            </a:r>
            <a:r>
              <a:rPr lang="en-US" sz="2400" dirty="0" smtClean="0"/>
              <a:t>arly in the semester to assess progress and get feedback</a:t>
            </a:r>
          </a:p>
          <a:p>
            <a:r>
              <a:rPr lang="en-US" sz="2400" dirty="0" smtClean="0"/>
              <a:t>Release 2 - Establish foundations (server configuration, logging)</a:t>
            </a:r>
          </a:p>
          <a:p>
            <a:r>
              <a:rPr lang="en-US" sz="2400" dirty="0" smtClean="0"/>
              <a:t>Release 3 – End of semester, Tests to prove functionality</a:t>
            </a:r>
          </a:p>
          <a:p>
            <a:endParaRPr lang="en-US" sz="2400" dirty="0"/>
          </a:p>
          <a:p>
            <a:r>
              <a:rPr lang="en-US" sz="2400" dirty="0" smtClean="0"/>
              <a:t>Release 4 – </a:t>
            </a:r>
            <a:r>
              <a:rPr lang="en-US" sz="2400" dirty="0" err="1" smtClean="0"/>
              <a:t>Visualisation</a:t>
            </a:r>
            <a:r>
              <a:rPr lang="en-US" sz="2400" dirty="0" smtClean="0"/>
              <a:t> (data selection &amp; manipulation), Installation scripting/automation (stretch goal), GUI, Report Generation (stretch goal)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743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3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7" r="6257"/>
          <a:stretch>
            <a:fillRect/>
          </a:stretch>
        </p:blipFill>
        <p:spPr>
          <a:xfrm>
            <a:off x="3032368" y="689707"/>
            <a:ext cx="8807939" cy="502142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070" y="1276209"/>
            <a:ext cx="4925485" cy="32020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Kibana User Interface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“At a glance” information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Can </a:t>
            </a:r>
            <a:r>
              <a:rPr lang="en-US" dirty="0" err="1" smtClean="0"/>
              <a:t>visualise</a:t>
            </a:r>
            <a:r>
              <a:rPr lang="en-US" dirty="0" smtClean="0"/>
              <a:t> huge amounts of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Easily determine health status of </a:t>
            </a:r>
            <a:br>
              <a:rPr lang="en-US" dirty="0" smtClean="0"/>
            </a:br>
            <a:r>
              <a:rPr lang="en-US" dirty="0" smtClean="0"/>
              <a:t>network, attack types and origins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Real time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11384" cy="1143000"/>
          </a:xfrm>
        </p:spPr>
        <p:txBody>
          <a:bodyPr/>
          <a:lstStyle/>
          <a:p>
            <a:r>
              <a:rPr lang="en-US" dirty="0" smtClean="0"/>
              <a:t>The Artefact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5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37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pstrea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lemental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629DD1"/>
    </a:accent1>
    <a:accent2>
      <a:srgbClr val="297FD5"/>
    </a:accent2>
    <a:accent3>
      <a:srgbClr val="7F8FA9"/>
    </a:accent3>
    <a:accent4>
      <a:srgbClr val="4A66AC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263</TotalTime>
  <Words>139</Words>
  <Application>Microsoft Office PowerPoint</Application>
  <PresentationFormat>Custom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Angles</vt:lpstr>
      <vt:lpstr>1_Angles</vt:lpstr>
      <vt:lpstr>Slipstream</vt:lpstr>
      <vt:lpstr>PowerPoint Presentation</vt:lpstr>
      <vt:lpstr>The domain</vt:lpstr>
      <vt:lpstr>The plan</vt:lpstr>
      <vt:lpstr>Demo goes here</vt:lpstr>
      <vt:lpstr>The Artefact</vt:lpstr>
      <vt:lpstr>Credits</vt:lpstr>
    </vt:vector>
  </TitlesOfParts>
  <Company>Queensland University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MELT</dc:creator>
  <cp:lastModifiedBy>Owen Charters</cp:lastModifiedBy>
  <cp:revision>10</cp:revision>
  <dcterms:created xsi:type="dcterms:W3CDTF">2018-04-25T05:33:51Z</dcterms:created>
  <dcterms:modified xsi:type="dcterms:W3CDTF">2018-05-22T08:07:04Z</dcterms:modified>
</cp:coreProperties>
</file>