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E648-349C-41DF-94D1-E316CA2C0C88}" type="datetimeFigureOut">
              <a:rPr lang="en-AU" smtClean="0"/>
              <a:t>25/04/2018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EDFD-669B-4999-B4FE-3877B8B834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2200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E648-349C-41DF-94D1-E316CA2C0C88}" type="datetimeFigureOut">
              <a:rPr lang="en-AU" smtClean="0"/>
              <a:t>25/04/2018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EDFD-669B-4999-B4FE-3877B8B834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2118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018FE648-349C-41DF-94D1-E316CA2C0C88}" type="datetimeFigureOut">
              <a:rPr lang="en-AU" smtClean="0"/>
              <a:t>25/04/2018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162FEDFD-669B-4999-B4FE-3877B8B834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3073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E648-349C-41DF-94D1-E316CA2C0C88}" type="datetimeFigureOut">
              <a:rPr lang="en-AU" smtClean="0"/>
              <a:t>25/04/2018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EDFD-669B-4999-B4FE-3877B8B834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2859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FE648-349C-41DF-94D1-E316CA2C0C88}" type="datetimeFigureOut">
              <a:rPr lang="en-AU" smtClean="0"/>
              <a:t>25/04/2018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2FEDFD-669B-4999-B4FE-3877B8B834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59772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E648-349C-41DF-94D1-E316CA2C0C88}" type="datetimeFigureOut">
              <a:rPr lang="en-AU" smtClean="0"/>
              <a:t>25/04/2018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EDFD-669B-4999-B4FE-3877B8B834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5965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E648-349C-41DF-94D1-E316CA2C0C88}" type="datetimeFigureOut">
              <a:rPr lang="en-AU" smtClean="0"/>
              <a:t>25/04/2018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EDFD-669B-4999-B4FE-3877B8B834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2683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E648-349C-41DF-94D1-E316CA2C0C88}" type="datetimeFigureOut">
              <a:rPr lang="en-AU" smtClean="0"/>
              <a:t>25/04/2018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EDFD-669B-4999-B4FE-3877B8B834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9138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E648-349C-41DF-94D1-E316CA2C0C88}" type="datetimeFigureOut">
              <a:rPr lang="en-AU" smtClean="0"/>
              <a:t>25/04/2018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EDFD-669B-4999-B4FE-3877B8B834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356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E648-349C-41DF-94D1-E316CA2C0C88}" type="datetimeFigureOut">
              <a:rPr lang="en-AU" smtClean="0"/>
              <a:t>25/04/2018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EDFD-669B-4999-B4FE-3877B8B834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6951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E648-349C-41DF-94D1-E316CA2C0C88}" type="datetimeFigureOut">
              <a:rPr lang="en-AU" smtClean="0"/>
              <a:t>25/04/2018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EDFD-669B-4999-B4FE-3877B8B834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786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018FE648-349C-41DF-94D1-E316CA2C0C88}" type="datetimeFigureOut">
              <a:rPr lang="en-AU" smtClean="0"/>
              <a:t>25/04/2018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162FEDFD-669B-4999-B4FE-3877B8B834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3081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1282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5101" y="0"/>
            <a:ext cx="9784080" cy="1508760"/>
          </a:xfrm>
        </p:spPr>
        <p:txBody>
          <a:bodyPr/>
          <a:lstStyle/>
          <a:p>
            <a:r>
              <a:rPr lang="en-AU" dirty="0" smtClean="0"/>
              <a:t>Literature Review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692" y="2012547"/>
            <a:ext cx="6768897" cy="463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316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GRR Interface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5997" y="2011363"/>
            <a:ext cx="8258419" cy="420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437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project management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Meeting minutes, </a:t>
            </a:r>
            <a:r>
              <a:rPr lang="en-AU" dirty="0" err="1" smtClean="0"/>
              <a:t>trello</a:t>
            </a:r>
            <a:r>
              <a:rPr lang="en-AU" dirty="0" smtClean="0"/>
              <a:t>, </a:t>
            </a:r>
            <a:r>
              <a:rPr lang="en-AU" dirty="0" err="1" smtClean="0"/>
              <a:t>Github</a:t>
            </a:r>
            <a:r>
              <a:rPr lang="en-AU" dirty="0" smtClean="0"/>
              <a:t> etc.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83870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ELK Stack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138299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4</TotalTime>
  <Words>16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Corbel</vt:lpstr>
      <vt:lpstr>Wingdings</vt:lpstr>
      <vt:lpstr>Banded</vt:lpstr>
      <vt:lpstr>PowerPoint Presentation</vt:lpstr>
      <vt:lpstr>Literature Review</vt:lpstr>
      <vt:lpstr>GRR Interface</vt:lpstr>
      <vt:lpstr>project management</vt:lpstr>
      <vt:lpstr>ELK Stack</vt:lpstr>
    </vt:vector>
  </TitlesOfParts>
  <Company>Queensland University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MELT</dc:creator>
  <cp:lastModifiedBy>MELT</cp:lastModifiedBy>
  <cp:revision>2</cp:revision>
  <dcterms:created xsi:type="dcterms:W3CDTF">2018-04-25T05:33:51Z</dcterms:created>
  <dcterms:modified xsi:type="dcterms:W3CDTF">2018-04-25T05:37:55Z</dcterms:modified>
</cp:coreProperties>
</file>