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42037A-BE4A-41A4-8DBA-805ADBFC832D}" type="datetimeFigureOut">
              <a:rPr lang="en-US" smtClean="0"/>
              <a:pPr/>
              <a:t>3/17/2024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92D720-6F14-47F4-AF44-FC5F36E331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2037A-BE4A-41A4-8DBA-805ADBFC832D}"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2037A-BE4A-41A4-8DBA-805ADBFC832D}"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42037A-BE4A-41A4-8DBA-805ADBFC832D}"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42037A-BE4A-41A4-8DBA-805ADBFC832D}"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2D720-6F14-47F4-AF44-FC5F36E331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42037A-BE4A-41A4-8DBA-805ADBFC832D}"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42037A-BE4A-41A4-8DBA-805ADBFC832D}" type="datetimeFigureOut">
              <a:rPr lang="en-US" smtClean="0"/>
              <a:pPr/>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42037A-BE4A-41A4-8DBA-805ADBFC832D}" type="datetimeFigureOut">
              <a:rPr lang="en-US" smtClean="0"/>
              <a:pPr/>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2037A-BE4A-41A4-8DBA-805ADBFC832D}" type="datetimeFigureOut">
              <a:rPr lang="en-US" smtClean="0"/>
              <a:pPr/>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42037A-BE4A-41A4-8DBA-805ADBFC832D}"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2D720-6F14-47F4-AF44-FC5F36E331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42037A-BE4A-41A4-8DBA-805ADBFC832D}"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92D720-6F14-47F4-AF44-FC5F36E3313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42037A-BE4A-41A4-8DBA-805ADBFC832D}" type="datetimeFigureOut">
              <a:rPr lang="en-US" smtClean="0"/>
              <a:pPr/>
              <a:t>3/17/2024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92D720-6F14-47F4-AF44-FC5F36E3313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PUBLIC KEY ENCRYPTION </a:t>
            </a:r>
            <a:endParaRPr lang="en-US" dirty="0"/>
          </a:p>
        </p:txBody>
      </p:sp>
      <p:sp>
        <p:nvSpPr>
          <p:cNvPr id="3" name="Subtitle 2"/>
          <p:cNvSpPr>
            <a:spLocks noGrp="1"/>
          </p:cNvSpPr>
          <p:nvPr>
            <p:ph type="subTitle" idx="1"/>
          </p:nvPr>
        </p:nvSpPr>
        <p:spPr/>
        <p:txBody>
          <a:bodyPr/>
          <a:lstStyle/>
          <a:p>
            <a:pPr algn="l"/>
            <a:r>
              <a:rPr lang="en-US" dirty="0" smtClean="0"/>
              <a:t>Reporters:</a:t>
            </a:r>
          </a:p>
          <a:p>
            <a:pPr algn="l"/>
            <a:r>
              <a:rPr lang="en-US" dirty="0" smtClean="0"/>
              <a:t>Owen Duque</a:t>
            </a:r>
          </a:p>
          <a:p>
            <a:pPr algn="l"/>
            <a:r>
              <a:rPr lang="en-US" dirty="0" err="1" smtClean="0"/>
              <a:t>Eurie</a:t>
            </a:r>
            <a:r>
              <a:rPr lang="en-US" dirty="0" smtClean="0"/>
              <a:t> Gene </a:t>
            </a:r>
            <a:r>
              <a:rPr lang="en-US" dirty="0" err="1" smtClean="0"/>
              <a:t>Pilande</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dirty="0" smtClean="0"/>
              <a:t>Public key encryption, or public key cryptography, is a method of encrypting data with two different keys and making one of the keys, the public key, available for use by anyone. The other key is known to be the private key. Data encrypted with the public key can only be decrypted using the private key, and data encrypted with the private key can only be decrypted using the public key. </a:t>
            </a:r>
          </a:p>
          <a:p>
            <a:endParaRPr lang="en-US" dirty="0" smtClean="0"/>
          </a:p>
          <a:p>
            <a:r>
              <a:rPr lang="en-US" dirty="0" smtClean="0"/>
              <a:t>Public key encryption is also referred to as asymmetric encryption. It is widely used, particularly for TLS/SSL, which makes HTTPS possible. </a:t>
            </a:r>
            <a:endParaRPr lang="en-US"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png"/>
          <p:cNvPicPr>
            <a:picLocks noGrp="1" noChangeAspect="1"/>
          </p:cNvPicPr>
          <p:nvPr>
            <p:ph idx="1"/>
          </p:nvPr>
        </p:nvPicPr>
        <p:blipFill>
          <a:blip r:embed="rId2" cstate="print"/>
          <a:stretch>
            <a:fillRect/>
          </a:stretch>
        </p:blipFill>
        <p:spPr>
          <a:xfrm>
            <a:off x="304800" y="685800"/>
            <a:ext cx="8488680" cy="5608749"/>
          </a:xfr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75488"/>
          </a:xfrm>
        </p:spPr>
        <p:txBody>
          <a:bodyPr>
            <a:normAutofit/>
          </a:bodyPr>
          <a:lstStyle/>
          <a:p>
            <a:r>
              <a:rPr lang="en-US" sz="2000" b="1" dirty="0" smtClean="0"/>
              <a:t>The most important features of the public key encryption scheme are:</a:t>
            </a:r>
            <a:endParaRPr lang="en-US" sz="2000" b="1" dirty="0"/>
          </a:p>
        </p:txBody>
      </p:sp>
      <p:sp>
        <p:nvSpPr>
          <p:cNvPr id="3" name="Content Placeholder 2"/>
          <p:cNvSpPr>
            <a:spLocks noGrp="1"/>
          </p:cNvSpPr>
          <p:nvPr>
            <p:ph idx="1"/>
          </p:nvPr>
        </p:nvSpPr>
        <p:spPr/>
        <p:txBody>
          <a:bodyPr>
            <a:normAutofit/>
          </a:bodyPr>
          <a:lstStyle/>
          <a:p>
            <a:r>
              <a:rPr lang="en-US" dirty="0" smtClean="0"/>
              <a:t>Asymmetric Key Usage</a:t>
            </a:r>
          </a:p>
          <a:p>
            <a:r>
              <a:rPr lang="en-US" dirty="0" smtClean="0"/>
              <a:t>Unique Decryption Keys</a:t>
            </a:r>
          </a:p>
          <a:p>
            <a:r>
              <a:rPr lang="en-US" dirty="0" smtClean="0"/>
              <a:t>Publication of Public Key</a:t>
            </a:r>
          </a:p>
          <a:p>
            <a:r>
              <a:rPr lang="en-US" dirty="0" smtClean="0"/>
              <a:t>Assurance of Public </a:t>
            </a:r>
            <a:r>
              <a:rPr lang="en-US" dirty="0" smtClean="0"/>
              <a:t>K</a:t>
            </a:r>
            <a:r>
              <a:rPr lang="en-US" dirty="0" smtClean="0"/>
              <a:t>ey authenticity</a:t>
            </a:r>
          </a:p>
          <a:p>
            <a:r>
              <a:rPr lang="en-US" dirty="0" smtClean="0"/>
              <a:t>Complex Encryption </a:t>
            </a:r>
            <a:r>
              <a:rPr lang="en-US" dirty="0" smtClean="0"/>
              <a:t>A</a:t>
            </a:r>
            <a:r>
              <a:rPr lang="en-US" dirty="0" smtClean="0"/>
              <a:t>lgorithm</a:t>
            </a:r>
          </a:p>
          <a:p>
            <a:r>
              <a:rPr lang="en-US" dirty="0" smtClean="0"/>
              <a:t>Mathematical Relationship Between Keys</a:t>
            </a:r>
            <a:endParaRPr lang="en-US" dirty="0" smtClean="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owend\OneDrive\Documents\IMG_20240318_085446_327.jpg"/>
          <p:cNvPicPr>
            <a:picLocks noGrp="1" noChangeAspect="1" noChangeArrowheads="1"/>
          </p:cNvPicPr>
          <p:nvPr>
            <p:ph idx="1"/>
          </p:nvPr>
        </p:nvPicPr>
        <p:blipFill>
          <a:blip r:embed="rId2" cstate="print"/>
          <a:srcRect/>
          <a:stretch>
            <a:fillRect/>
          </a:stretch>
        </p:blipFill>
        <p:spPr bwMode="auto">
          <a:xfrm>
            <a:off x="1099494" y="1935163"/>
            <a:ext cx="6945012" cy="4389437"/>
          </a:xfrm>
          <a:prstGeom prst="rect">
            <a:avLst/>
          </a:prstGeom>
          <a:noFill/>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7772400" cy="1362456"/>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TotalTime>
  <Words>150</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PUBLIC KEY ENCRYPTION </vt:lpstr>
      <vt:lpstr>Slide 2</vt:lpstr>
      <vt:lpstr>Slide 3</vt:lpstr>
      <vt:lpstr>The most important features of the public key encryption scheme are:</vt:lpstr>
      <vt:lpstr>Slide 5</vt:lpstr>
      <vt:lpstr>Thank  you!</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ENCRYPTION</dc:title>
  <dc:creator>owenduque25@gmail.com</dc:creator>
  <cp:lastModifiedBy>owenduque25@gmail.com</cp:lastModifiedBy>
  <cp:revision>11</cp:revision>
  <dcterms:created xsi:type="dcterms:W3CDTF">2024-03-13T04:43:57Z</dcterms:created>
  <dcterms:modified xsi:type="dcterms:W3CDTF">2024-03-18T02:32:15Z</dcterms:modified>
</cp:coreProperties>
</file>