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D76-7F84-5C44-876B-9D820F61AE5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D9FA-DEB4-3A4D-A0F0-284AD302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4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D76-7F84-5C44-876B-9D820F61AE5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D9FA-DEB4-3A4D-A0F0-284AD302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3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D76-7F84-5C44-876B-9D820F61AE5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D9FA-DEB4-3A4D-A0F0-284AD302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D76-7F84-5C44-876B-9D820F61AE5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D9FA-DEB4-3A4D-A0F0-284AD302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D76-7F84-5C44-876B-9D820F61AE5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D9FA-DEB4-3A4D-A0F0-284AD302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5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D76-7F84-5C44-876B-9D820F61AE5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D9FA-DEB4-3A4D-A0F0-284AD302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4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D76-7F84-5C44-876B-9D820F61AE5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D9FA-DEB4-3A4D-A0F0-284AD302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D76-7F84-5C44-876B-9D820F61AE5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D9FA-DEB4-3A4D-A0F0-284AD302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2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D76-7F84-5C44-876B-9D820F61AE5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D9FA-DEB4-3A4D-A0F0-284AD302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8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D76-7F84-5C44-876B-9D820F61AE5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D9FA-DEB4-3A4D-A0F0-284AD302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D76-7F84-5C44-876B-9D820F61AE5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D9FA-DEB4-3A4D-A0F0-284AD302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F6D76-7F84-5C44-876B-9D820F61AE5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CD9FA-DEB4-3A4D-A0F0-284AD302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2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741533" y="350266"/>
            <a:ext cx="0" cy="6197822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8156" y="5821179"/>
            <a:ext cx="7875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>
                <a:solidFill>
                  <a:srgbClr val="FFFFFF"/>
                </a:solidFill>
                <a:latin typeface="Arial"/>
                <a:cs typeface="Arial"/>
              </a:rPr>
              <a:t>AState.edu</a:t>
            </a:r>
            <a:endParaRPr lang="en-US" sz="9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FB-f-Logo__blue_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7" y="6103558"/>
            <a:ext cx="165326" cy="165326"/>
          </a:xfrm>
          <a:prstGeom prst="rect">
            <a:avLst/>
          </a:prstGeom>
        </p:spPr>
      </p:pic>
      <p:pic>
        <p:nvPicPr>
          <p:cNvPr id="11" name="Picture 10" descr="twitter-bird-light-b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4" y="6273117"/>
            <a:ext cx="274971" cy="274971"/>
          </a:xfrm>
          <a:prstGeom prst="rect">
            <a:avLst/>
          </a:prstGeom>
        </p:spPr>
      </p:pic>
      <p:pic>
        <p:nvPicPr>
          <p:cNvPr id="12" name="Picture 11" descr="world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7" y="5871147"/>
            <a:ext cx="168411" cy="1684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5761" y="6056490"/>
            <a:ext cx="1018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US" sz="900" b="1" dirty="0" err="1">
                <a:solidFill>
                  <a:srgbClr val="FFFFFF"/>
                </a:solidFill>
                <a:latin typeface="Arial"/>
                <a:cs typeface="Arial"/>
              </a:rPr>
              <a:t>ArkansasState</a:t>
            </a:r>
            <a:endParaRPr lang="en-US" sz="9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156" y="6268884"/>
            <a:ext cx="10991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FFFF"/>
                </a:solidFill>
                <a:latin typeface="Arial"/>
                <a:cs typeface="Arial"/>
              </a:rPr>
              <a:t>@</a:t>
            </a:r>
            <a:r>
              <a:rPr lang="en-US" sz="900" b="1" dirty="0" err="1">
                <a:solidFill>
                  <a:srgbClr val="FFFFFF"/>
                </a:solidFill>
                <a:latin typeface="Arial"/>
                <a:cs typeface="Arial"/>
              </a:rPr>
              <a:t>ArkansasState</a:t>
            </a:r>
            <a:endParaRPr lang="en-US" sz="9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60386" y="3792608"/>
            <a:ext cx="678361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Arial"/>
                <a:cs typeface="Arial"/>
              </a:rPr>
              <a:t>ACM General Meeting </a:t>
            </a:r>
          </a:p>
          <a:p>
            <a:endParaRPr lang="en-US"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7" name="Picture 16" descr="student-uni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52" y="350264"/>
            <a:ext cx="6698244" cy="3003633"/>
          </a:xfrm>
          <a:prstGeom prst="rect">
            <a:avLst/>
          </a:prstGeom>
          <a:ln w="12700" cmpd="sng">
            <a:solidFill>
              <a:schemeClr val="bg1">
                <a:lumMod val="85000"/>
              </a:schemeClr>
            </a:solidFill>
          </a:ln>
        </p:spPr>
      </p:pic>
      <p:pic>
        <p:nvPicPr>
          <p:cNvPr id="3" name="Picture 2" descr="UnivLogo_Stack_2C_Dar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4" y="365476"/>
            <a:ext cx="1267480" cy="9892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22D7BC-E210-4A03-B9B1-AD41F39F2833}"/>
              </a:ext>
            </a:extLst>
          </p:cNvPr>
          <p:cNvSpPr txBox="1"/>
          <p:nvPr/>
        </p:nvSpPr>
        <p:spPr>
          <a:xfrm>
            <a:off x="6447454" y="4965459"/>
            <a:ext cx="486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09/01/21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5C7D71-6B5F-4342-B6D8-847CD174304F}"/>
              </a:ext>
            </a:extLst>
          </p:cNvPr>
          <p:cNvSpPr txBox="1"/>
          <p:nvPr/>
        </p:nvSpPr>
        <p:spPr>
          <a:xfrm>
            <a:off x="2492196" y="4965459"/>
            <a:ext cx="28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Grab a slice of pizza!</a:t>
            </a:r>
          </a:p>
        </p:txBody>
      </p:sp>
    </p:spTree>
    <p:extLst>
      <p:ext uri="{BB962C8B-B14F-4D97-AF65-F5344CB8AC3E}">
        <p14:creationId xmlns:p14="http://schemas.microsoft.com/office/powerpoint/2010/main" val="327100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741533" y="350266"/>
            <a:ext cx="0" cy="6197822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8156" y="5821179"/>
            <a:ext cx="7875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>
                <a:solidFill>
                  <a:srgbClr val="FFFFFF"/>
                </a:solidFill>
                <a:latin typeface="Arial"/>
                <a:cs typeface="Arial"/>
              </a:rPr>
              <a:t>AState.edu</a:t>
            </a:r>
            <a:endParaRPr lang="en-US" sz="9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FB-f-Logo__blue_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7" y="6103558"/>
            <a:ext cx="165326" cy="165326"/>
          </a:xfrm>
          <a:prstGeom prst="rect">
            <a:avLst/>
          </a:prstGeom>
        </p:spPr>
      </p:pic>
      <p:pic>
        <p:nvPicPr>
          <p:cNvPr id="11" name="Picture 10" descr="twitter-bird-light-b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4" y="6273117"/>
            <a:ext cx="274971" cy="274971"/>
          </a:xfrm>
          <a:prstGeom prst="rect">
            <a:avLst/>
          </a:prstGeom>
        </p:spPr>
      </p:pic>
      <p:pic>
        <p:nvPicPr>
          <p:cNvPr id="12" name="Picture 11" descr="world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7" y="5871147"/>
            <a:ext cx="168411" cy="1684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5761" y="6056490"/>
            <a:ext cx="1018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US" sz="900" b="1" dirty="0" err="1">
                <a:solidFill>
                  <a:srgbClr val="FFFFFF"/>
                </a:solidFill>
                <a:latin typeface="Arial"/>
                <a:cs typeface="Arial"/>
              </a:rPr>
              <a:t>ArkansasState</a:t>
            </a:r>
            <a:endParaRPr lang="en-US" sz="9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156" y="6268884"/>
            <a:ext cx="10991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FFFF"/>
                </a:solidFill>
                <a:latin typeface="Arial"/>
                <a:cs typeface="Arial"/>
              </a:rPr>
              <a:t>@</a:t>
            </a:r>
            <a:r>
              <a:rPr lang="en-US" sz="900" b="1" dirty="0" err="1">
                <a:solidFill>
                  <a:srgbClr val="FFFFFF"/>
                </a:solidFill>
                <a:latin typeface="Arial"/>
                <a:cs typeface="Arial"/>
              </a:rPr>
              <a:t>ArkansasState</a:t>
            </a:r>
            <a:endParaRPr lang="en-US" sz="9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69682" y="1070176"/>
            <a:ext cx="6783614" cy="4197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2500" dirty="0">
                <a:solidFill>
                  <a:srgbClr val="FFFFFF"/>
                </a:solidFill>
                <a:latin typeface="Arial"/>
                <a:cs typeface="Arial"/>
              </a:rPr>
              <a:t>Roth In 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2500" dirty="0">
                <a:solidFill>
                  <a:srgbClr val="FFFFFF"/>
                </a:solidFill>
                <a:latin typeface="Arial"/>
                <a:cs typeface="Arial"/>
              </a:rPr>
              <a:t>Owen Habeger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2500" dirty="0" err="1">
                <a:solidFill>
                  <a:srgbClr val="FFFFFF"/>
                </a:solidFill>
                <a:latin typeface="Arial"/>
                <a:cs typeface="Arial"/>
              </a:rPr>
              <a:t>Lakresha</a:t>
            </a:r>
            <a:r>
              <a:rPr lang="en-US" sz="2500" dirty="0">
                <a:solidFill>
                  <a:srgbClr val="FFFFFF"/>
                </a:solidFill>
                <a:latin typeface="Arial"/>
                <a:cs typeface="Arial"/>
              </a:rPr>
              <a:t> Holley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2500" dirty="0">
                <a:solidFill>
                  <a:srgbClr val="FFFFFF"/>
                </a:solidFill>
                <a:latin typeface="Arial"/>
                <a:cs typeface="Arial"/>
              </a:rPr>
              <a:t>Amine </a:t>
            </a:r>
            <a:r>
              <a:rPr lang="en-US" sz="2500" dirty="0" err="1">
                <a:solidFill>
                  <a:srgbClr val="FFFFFF"/>
                </a:solidFill>
                <a:latin typeface="Arial"/>
                <a:cs typeface="Arial"/>
              </a:rPr>
              <a:t>Ghoorchiyani</a:t>
            </a:r>
            <a:endParaRPr lang="en-US" sz="25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2500" dirty="0">
                <a:solidFill>
                  <a:srgbClr val="FFFFFF"/>
                </a:solidFill>
                <a:latin typeface="Arial"/>
                <a:cs typeface="Arial"/>
              </a:rPr>
              <a:t>Kyler Dickey</a:t>
            </a:r>
          </a:p>
          <a:p>
            <a:pPr marL="742950" lvl="1" indent="-285750">
              <a:lnSpc>
                <a:spcPts val="2200"/>
              </a:lnSpc>
              <a:buFont typeface="Wingdings" charset="2"/>
              <a:buChar char="§"/>
            </a:pPr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69682" y="297882"/>
            <a:ext cx="40286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400" dirty="0">
                <a:solidFill>
                  <a:srgbClr val="FFFFFF"/>
                </a:solidFill>
                <a:latin typeface="Georgia"/>
                <a:cs typeface="Georgia"/>
              </a:rPr>
              <a:t>Meet the Board</a:t>
            </a:r>
            <a:endParaRPr lang="en-US" sz="4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5" name="Picture 14" descr="UnivLogo_Stack_2C_Dar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4" y="365476"/>
            <a:ext cx="1267480" cy="98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1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741533" y="350266"/>
            <a:ext cx="0" cy="6197822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8156" y="5821179"/>
            <a:ext cx="7875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>
                <a:solidFill>
                  <a:srgbClr val="FFFFFF"/>
                </a:solidFill>
                <a:latin typeface="Arial"/>
                <a:cs typeface="Arial"/>
              </a:rPr>
              <a:t>AState.edu</a:t>
            </a:r>
            <a:endParaRPr lang="en-US" sz="9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FB-f-Logo__blue_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7" y="6103558"/>
            <a:ext cx="165326" cy="165326"/>
          </a:xfrm>
          <a:prstGeom prst="rect">
            <a:avLst/>
          </a:prstGeom>
        </p:spPr>
      </p:pic>
      <p:pic>
        <p:nvPicPr>
          <p:cNvPr id="11" name="Picture 10" descr="twitter-bird-light-b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4" y="6273117"/>
            <a:ext cx="274971" cy="274971"/>
          </a:xfrm>
          <a:prstGeom prst="rect">
            <a:avLst/>
          </a:prstGeom>
        </p:spPr>
      </p:pic>
      <p:pic>
        <p:nvPicPr>
          <p:cNvPr id="12" name="Picture 11" descr="world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7" y="5871147"/>
            <a:ext cx="168411" cy="1684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5761" y="6056490"/>
            <a:ext cx="1018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US" sz="900" b="1" dirty="0" err="1">
                <a:solidFill>
                  <a:srgbClr val="FFFFFF"/>
                </a:solidFill>
                <a:latin typeface="Arial"/>
                <a:cs typeface="Arial"/>
              </a:rPr>
              <a:t>ArkansasState</a:t>
            </a:r>
            <a:endParaRPr lang="en-US" sz="9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156" y="6268884"/>
            <a:ext cx="10991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FFFF"/>
                </a:solidFill>
                <a:latin typeface="Arial"/>
                <a:cs typeface="Arial"/>
              </a:rPr>
              <a:t>@</a:t>
            </a:r>
            <a:r>
              <a:rPr lang="en-US" sz="900" b="1" dirty="0" err="1">
                <a:solidFill>
                  <a:srgbClr val="FFFFFF"/>
                </a:solidFill>
                <a:latin typeface="Arial"/>
                <a:cs typeface="Arial"/>
              </a:rPr>
              <a:t>ArkansasState</a:t>
            </a:r>
            <a:endParaRPr lang="en-US" sz="9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62222" y="1398537"/>
            <a:ext cx="6783614" cy="4589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2500" dirty="0">
                <a:solidFill>
                  <a:srgbClr val="FFFFFF"/>
                </a:solidFill>
                <a:latin typeface="Arial"/>
                <a:cs typeface="Arial"/>
              </a:rPr>
              <a:t>Brief background of what we have been discussing.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2500" dirty="0">
                <a:solidFill>
                  <a:srgbClr val="FFFFFF"/>
                </a:solidFill>
                <a:latin typeface="Arial"/>
                <a:cs typeface="Arial"/>
              </a:rPr>
              <a:t>What is the status on the t-shirts?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2500" dirty="0">
                <a:solidFill>
                  <a:srgbClr val="FFFFFF"/>
                </a:solidFill>
                <a:latin typeface="Arial"/>
                <a:cs typeface="Arial"/>
              </a:rPr>
              <a:t>When will we hold meetings throughout the semester?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2500" dirty="0">
                <a:solidFill>
                  <a:srgbClr val="FFFFFF"/>
                </a:solidFill>
                <a:latin typeface="Arial"/>
                <a:cs typeface="Arial"/>
              </a:rPr>
              <a:t>How can you get involved?</a:t>
            </a:r>
          </a:p>
        </p:txBody>
      </p:sp>
      <p:sp>
        <p:nvSpPr>
          <p:cNvPr id="2" name="Rectangle 1"/>
          <p:cNvSpPr/>
          <p:nvPr/>
        </p:nvSpPr>
        <p:spPr>
          <a:xfrm>
            <a:off x="1969682" y="297882"/>
            <a:ext cx="59731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400" dirty="0">
                <a:solidFill>
                  <a:srgbClr val="FFFFFF"/>
                </a:solidFill>
                <a:latin typeface="Georgia"/>
                <a:cs typeface="Georgia"/>
              </a:rPr>
              <a:t>What we have planned</a:t>
            </a:r>
            <a:endParaRPr lang="en-US" sz="4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5" name="Picture 14" descr="UnivLogo_Stack_2C_Dar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4" y="365476"/>
            <a:ext cx="1267480" cy="98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6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H="1">
            <a:off x="259746" y="5979715"/>
            <a:ext cx="847834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59746" y="297882"/>
            <a:ext cx="39966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srgbClr val="FFFFFF"/>
                </a:solidFill>
                <a:latin typeface="Georgia"/>
                <a:cs typeface="Georgia"/>
              </a:rPr>
              <a:t>Follow Our Socials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2" name="Picture 1" descr="UnivLogo_Horiz_2C_Da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46" y="6112302"/>
            <a:ext cx="2329965" cy="625761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77F85E69-43E0-4DA3-BA27-B263F888D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51" y="1578039"/>
            <a:ext cx="2834173" cy="28341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EF9AA0-4AAC-4815-AFC7-2D152D6A85FC}"/>
              </a:ext>
            </a:extLst>
          </p:cNvPr>
          <p:cNvSpPr txBox="1"/>
          <p:nvPr/>
        </p:nvSpPr>
        <p:spPr>
          <a:xfrm>
            <a:off x="1068355" y="4641965"/>
            <a:ext cx="29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Instagram: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acm.astate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B80547EA-4400-4739-893C-DA738D7C6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023" y="1578039"/>
            <a:ext cx="3063926" cy="306392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3A8BF27-981F-4853-91E5-57A85F232A72}"/>
              </a:ext>
            </a:extLst>
          </p:cNvPr>
          <p:cNvSpPr txBox="1"/>
          <p:nvPr/>
        </p:nvSpPr>
        <p:spPr>
          <a:xfrm>
            <a:off x="4773199" y="4497673"/>
            <a:ext cx="3741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GroupMe: https://groupme.com/join_group/64025441/Kk1bdpbC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F86176-5E1F-435C-A7B4-9B4CAE07D99C}"/>
              </a:ext>
            </a:extLst>
          </p:cNvPr>
          <p:cNvSpPr txBox="1"/>
          <p:nvPr/>
        </p:nvSpPr>
        <p:spPr>
          <a:xfrm>
            <a:off x="5162938" y="6240516"/>
            <a:ext cx="38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Website: helper.cs.astate.edu</a:t>
            </a:r>
          </a:p>
        </p:txBody>
      </p:sp>
    </p:spTree>
    <p:extLst>
      <p:ext uri="{BB962C8B-B14F-4D97-AF65-F5344CB8AC3E}">
        <p14:creationId xmlns:p14="http://schemas.microsoft.com/office/powerpoint/2010/main" val="56211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H="1">
            <a:off x="259746" y="5979715"/>
            <a:ext cx="847834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14231" y="6297089"/>
            <a:ext cx="7875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>
                <a:solidFill>
                  <a:srgbClr val="FFFFFF"/>
                </a:solidFill>
                <a:latin typeface="Arial"/>
                <a:cs typeface="Arial"/>
              </a:rPr>
              <a:t>AState.edu</a:t>
            </a:r>
            <a:endParaRPr lang="en-US" sz="9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20" name="Picture 19" descr="FB-f-Logo__blue_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350" y="6350205"/>
            <a:ext cx="165326" cy="165326"/>
          </a:xfrm>
          <a:prstGeom prst="rect">
            <a:avLst/>
          </a:prstGeom>
        </p:spPr>
      </p:pic>
      <p:pic>
        <p:nvPicPr>
          <p:cNvPr id="21" name="Picture 20" descr="twitter-bird-light-b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097" y="6290489"/>
            <a:ext cx="274971" cy="274971"/>
          </a:xfrm>
          <a:prstGeom prst="rect">
            <a:avLst/>
          </a:prstGeom>
        </p:spPr>
      </p:pic>
      <p:pic>
        <p:nvPicPr>
          <p:cNvPr id="22" name="Picture 21" descr="world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917" y="6347057"/>
            <a:ext cx="168411" cy="16841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587664" y="6303137"/>
            <a:ext cx="1018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US" sz="900" b="1" dirty="0" err="1">
                <a:solidFill>
                  <a:srgbClr val="FFFFFF"/>
                </a:solidFill>
                <a:latin typeface="Arial"/>
                <a:cs typeface="Arial"/>
              </a:rPr>
              <a:t>ArkansasState</a:t>
            </a:r>
            <a:endParaRPr lang="en-US" sz="9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5679" y="6294722"/>
            <a:ext cx="10991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FFFF"/>
                </a:solidFill>
                <a:latin typeface="Arial"/>
                <a:cs typeface="Arial"/>
              </a:rPr>
              <a:t>@</a:t>
            </a:r>
            <a:r>
              <a:rPr lang="en-US" sz="900" b="1" dirty="0" err="1">
                <a:solidFill>
                  <a:srgbClr val="FFFFFF"/>
                </a:solidFill>
                <a:latin typeface="Arial"/>
                <a:cs typeface="Arial"/>
              </a:rPr>
              <a:t>ArkansasState</a:t>
            </a:r>
            <a:endParaRPr lang="en-US" sz="9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746" y="297882"/>
            <a:ext cx="55435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srgbClr val="FFFFFF"/>
                </a:solidFill>
                <a:latin typeface="Georgia"/>
                <a:cs typeface="Arial"/>
              </a:rPr>
              <a:t>Resources for CS Students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2" name="Picture 1" descr="UnivLogo_Horiz_2C_Dar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46" y="6112302"/>
            <a:ext cx="2329965" cy="6257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DC85FF-D53F-4D81-8EB7-28754647F7ED}"/>
              </a:ext>
            </a:extLst>
          </p:cNvPr>
          <p:cNvSpPr txBox="1"/>
          <p:nvPr/>
        </p:nvSpPr>
        <p:spPr>
          <a:xfrm>
            <a:off x="1720497" y="2831022"/>
            <a:ext cx="65547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https://helper.cs.astate.edu</a:t>
            </a:r>
          </a:p>
        </p:txBody>
      </p:sp>
    </p:spTree>
    <p:extLst>
      <p:ext uri="{BB962C8B-B14F-4D97-AF65-F5344CB8AC3E}">
        <p14:creationId xmlns:p14="http://schemas.microsoft.com/office/powerpoint/2010/main" val="391250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2434</TotalTime>
  <Words>132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Georgia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Clark</dc:creator>
  <cp:lastModifiedBy>Habeger Owen</cp:lastModifiedBy>
  <cp:revision>26</cp:revision>
  <cp:lastPrinted>2013-08-23T22:03:43Z</cp:lastPrinted>
  <dcterms:created xsi:type="dcterms:W3CDTF">2013-08-23T15:55:02Z</dcterms:created>
  <dcterms:modified xsi:type="dcterms:W3CDTF">2021-09-01T01:55:09Z</dcterms:modified>
</cp:coreProperties>
</file>