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1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24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6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883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54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820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751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62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4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457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854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091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68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11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669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60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4CDE0A-4460-4128-A184-8DAC2AEB595D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4505-E484-4D55-ABD8-FAE86F9D85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023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42" y="3329581"/>
            <a:ext cx="6065432" cy="33496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3329581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Clasificación Binaria usando 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XGBoost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1971" y="4043966"/>
            <a:ext cx="4790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800" dirty="0" smtClean="0">
                <a:solidFill>
                  <a:schemeClr val="bg1"/>
                </a:solidFill>
              </a:rPr>
              <a:t>Que es clasificación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800" dirty="0" smtClean="0">
                <a:solidFill>
                  <a:schemeClr val="bg1"/>
                </a:solidFill>
              </a:rPr>
              <a:t> tipos de algoritmos clasificadores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800" dirty="0" smtClean="0">
                <a:solidFill>
                  <a:schemeClr val="bg1"/>
                </a:solidFill>
              </a:rPr>
              <a:t>Árbol de decisión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800" dirty="0" smtClean="0">
                <a:solidFill>
                  <a:schemeClr val="bg1"/>
                </a:solidFill>
              </a:rPr>
              <a:t>XGBoost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smtClean="0">
                <a:solidFill>
                  <a:schemeClr val="bg1"/>
                </a:solidFill>
              </a:rPr>
              <a:t>XGBoost en R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" y="3407098"/>
            <a:ext cx="5087155" cy="34509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55" y="0"/>
            <a:ext cx="6620345" cy="67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12" y="437837"/>
            <a:ext cx="3606084" cy="289779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400800" y="3335628"/>
            <a:ext cx="5422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Algoritmos basados en arboles de decisión</a:t>
            </a:r>
          </a:p>
          <a:p>
            <a:endParaRPr lang="es-ES" dirty="0" smtClean="0"/>
          </a:p>
          <a:p>
            <a:r>
              <a:rPr lang="es-ES" dirty="0" smtClean="0"/>
              <a:t>Un</a:t>
            </a:r>
            <a:r>
              <a:rPr lang="es-ES" b="1" dirty="0"/>
              <a:t> </a:t>
            </a:r>
            <a:r>
              <a:rPr lang="es-ES" dirty="0"/>
              <a:t>árbol de </a:t>
            </a:r>
            <a:r>
              <a:rPr lang="es-ES" dirty="0" smtClean="0"/>
              <a:t>decisión</a:t>
            </a:r>
            <a:r>
              <a:rPr lang="es-ES" baseline="30000" dirty="0"/>
              <a:t> </a:t>
            </a:r>
            <a:r>
              <a:rPr lang="es-ES" dirty="0" smtClean="0"/>
              <a:t>es </a:t>
            </a:r>
            <a:r>
              <a:rPr lang="es-ES" dirty="0"/>
              <a:t>un modelo de predicción utilizado en diversos ámbitos que van desde la inteligencia artificial hasta la Economía. </a:t>
            </a:r>
            <a:endParaRPr lang="es-ES" dirty="0" smtClean="0"/>
          </a:p>
          <a:p>
            <a:r>
              <a:rPr lang="es-ES" dirty="0" smtClean="0"/>
              <a:t>Dado </a:t>
            </a:r>
            <a:r>
              <a:rPr lang="es-ES" dirty="0"/>
              <a:t>un conjunto de datos se </a:t>
            </a:r>
            <a:r>
              <a:rPr lang="es-ES" b="1" dirty="0"/>
              <a:t>fabrican diagramas de construcciones </a:t>
            </a:r>
            <a:r>
              <a:rPr lang="es-ES" b="1" dirty="0" smtClean="0"/>
              <a:t>lógicas</a:t>
            </a:r>
            <a:r>
              <a:rPr lang="es-ES" dirty="0" smtClean="0"/>
              <a:t>, </a:t>
            </a:r>
            <a:r>
              <a:rPr lang="es-ES" dirty="0"/>
              <a:t>que sirven para representar y categorizar una serie de condiciones que ocurren de forma sucesiva, para la resolución de un </a:t>
            </a:r>
            <a:r>
              <a:rPr lang="es-ES" dirty="0" smtClean="0"/>
              <a:t>problema</a:t>
            </a:r>
          </a:p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400800" y="560586"/>
            <a:ext cx="55550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b="0" i="0" dirty="0" smtClean="0">
              <a:effectLst/>
              <a:latin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</a:rPr>
              <a:t>Algoritmos de separabilidad lineal</a:t>
            </a:r>
          </a:p>
          <a:p>
            <a:endParaRPr lang="es-ES" dirty="0">
              <a:latin typeface="Arial" panose="020B0604020202020204" pitchFamily="34" charset="0"/>
            </a:endParaRPr>
          </a:p>
          <a:p>
            <a:r>
              <a:rPr lang="es-ES" b="0" i="0" dirty="0" smtClean="0">
                <a:effectLst/>
                <a:latin typeface="Arial" panose="020B0604020202020204" pitchFamily="34" charset="0"/>
              </a:rPr>
              <a:t>es una propiedad geométrica de un par de conjuntos de </a:t>
            </a:r>
            <a:r>
              <a:rPr lang="es-ES" b="0" i="0" u="sng" dirty="0" smtClean="0">
                <a:effectLst/>
                <a:latin typeface="Arial" panose="020B0604020202020204" pitchFamily="34" charset="0"/>
              </a:rPr>
              <a:t>puntos</a:t>
            </a:r>
            <a:r>
              <a:rPr lang="es-ES" b="0" i="0" dirty="0" smtClean="0">
                <a:effectLst/>
                <a:latin typeface="Arial" panose="020B0604020202020204" pitchFamily="34" charset="0"/>
              </a:rPr>
              <a:t> </a:t>
            </a:r>
            <a:r>
              <a:rPr lang="es-ES" dirty="0"/>
              <a:t>Estos dos conjuntos son </a:t>
            </a:r>
            <a:r>
              <a:rPr lang="es-ES" i="1" dirty="0"/>
              <a:t>linealmente separables</a:t>
            </a:r>
            <a:r>
              <a:rPr lang="es-ES" dirty="0"/>
              <a:t> si existe al menos una línea en el plano con todos los puntos </a:t>
            </a:r>
            <a:r>
              <a:rPr lang="es-ES" dirty="0" smtClean="0"/>
              <a:t>negros en </a:t>
            </a:r>
            <a:r>
              <a:rPr lang="es-ES" dirty="0"/>
              <a:t>un lado de la línea y todos los puntos </a:t>
            </a:r>
            <a:r>
              <a:rPr lang="es-ES" dirty="0" smtClean="0"/>
              <a:t>blancos en </a:t>
            </a:r>
            <a:r>
              <a:rPr lang="es-ES" dirty="0"/>
              <a:t>el otro lado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3" y="3670479"/>
            <a:ext cx="4481850" cy="2807471"/>
          </a:xfrm>
        </p:spPr>
      </p:pic>
    </p:spTree>
    <p:extLst>
      <p:ext uri="{BB962C8B-B14F-4D97-AF65-F5344CB8AC3E}">
        <p14:creationId xmlns:p14="http://schemas.microsoft.com/office/powerpoint/2010/main" val="692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de decisión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es crear un modelo que predice el valor de una variable de destino en función de diversas </a:t>
            </a:r>
            <a:r>
              <a:rPr lang="es-ES" dirty="0" smtClean="0"/>
              <a:t>variables </a:t>
            </a:r>
            <a:r>
              <a:rPr lang="es-ES" dirty="0"/>
              <a:t>de </a:t>
            </a:r>
            <a:r>
              <a:rPr lang="es-ES" dirty="0" smtClean="0"/>
              <a:t>entrada</a:t>
            </a:r>
          </a:p>
          <a:p>
            <a:endParaRPr lang="es-ES" dirty="0" smtClean="0"/>
          </a:p>
          <a:p>
            <a:r>
              <a:rPr lang="es-ES" dirty="0" smtClean="0"/>
              <a:t>El orden de las variables esta basado en la ganancia de la información</a:t>
            </a:r>
          </a:p>
          <a:p>
            <a:endParaRPr lang="es-ES" dirty="0" smtClean="0"/>
          </a:p>
          <a:p>
            <a:r>
              <a:rPr lang="es-ES" dirty="0" smtClean="0"/>
              <a:t> entropía : Medida </a:t>
            </a:r>
            <a:r>
              <a:rPr lang="es-ES" dirty="0"/>
              <a:t>de la incertidumbre existente ante un conjunto de </a:t>
            </a:r>
            <a:r>
              <a:rPr lang="es-ES" dirty="0" smtClean="0"/>
              <a:t>variables predictoras  con respecto a una variable a predecir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319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695459"/>
            <a:ext cx="5042804" cy="55121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89" y="2074125"/>
            <a:ext cx="4038916" cy="315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89" y="840913"/>
            <a:ext cx="3431495" cy="10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8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79" y="1280479"/>
            <a:ext cx="7100302" cy="5049487"/>
          </a:xfrm>
        </p:spPr>
      </p:pic>
    </p:spTree>
    <p:extLst>
      <p:ext uri="{BB962C8B-B14F-4D97-AF65-F5344CB8AC3E}">
        <p14:creationId xmlns:p14="http://schemas.microsoft.com/office/powerpoint/2010/main" val="63454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XGBOOST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Gradient</a:t>
            </a:r>
            <a:r>
              <a:rPr lang="es-ES" b="1" dirty="0"/>
              <a:t> </a:t>
            </a:r>
            <a:r>
              <a:rPr lang="es-ES" b="1" dirty="0" err="1"/>
              <a:t>boosting</a:t>
            </a:r>
            <a:r>
              <a:rPr lang="es-ES" dirty="0"/>
              <a:t> o </a:t>
            </a:r>
            <a:r>
              <a:rPr lang="es-ES" b="1" dirty="0"/>
              <a:t>Potenciación del gradiente,</a:t>
            </a:r>
            <a:r>
              <a:rPr lang="es-ES" dirty="0"/>
              <a:t> es una técnica de aprendizaje automático utilizado para el análisis de la regresión y para problemas de clasificación estadística, el cual produce un modelo predictivo en forma de un conjunto de modelos de predicción débiles, típicamente árboles de decisión. </a:t>
            </a:r>
            <a:r>
              <a:rPr lang="es-ES" b="1" dirty="0"/>
              <a:t>Construye el modelo de forma escalonada </a:t>
            </a:r>
            <a:r>
              <a:rPr lang="es-ES" dirty="0"/>
              <a:t>como lo hacen otros métodos de </a:t>
            </a:r>
            <a:r>
              <a:rPr lang="es-ES" dirty="0" err="1" smtClean="0"/>
              <a:t>boosting</a:t>
            </a:r>
            <a:r>
              <a:rPr lang="es-ES" dirty="0" smtClean="0"/>
              <a:t> , </a:t>
            </a:r>
            <a:r>
              <a:rPr lang="es-ES" dirty="0"/>
              <a:t>y los generaliza permitiendo la optimización arbitraria de una función de pérdida diferenciable.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0283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102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Ion</vt:lpstr>
      <vt:lpstr>Clasificación Binaria usando  XGBoost</vt:lpstr>
      <vt:lpstr>Presentación de PowerPoint</vt:lpstr>
      <vt:lpstr>Presentación de PowerPoint</vt:lpstr>
      <vt:lpstr>Arboles de decisión </vt:lpstr>
      <vt:lpstr>Presentación de PowerPoint</vt:lpstr>
      <vt:lpstr>Presentación de PowerPoint</vt:lpstr>
      <vt:lpstr>XGBOOST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Binaria usando  XGBoost</dc:title>
  <dc:creator>PC4</dc:creator>
  <cp:lastModifiedBy>PC4</cp:lastModifiedBy>
  <cp:revision>7</cp:revision>
  <dcterms:created xsi:type="dcterms:W3CDTF">2017-11-06T15:16:43Z</dcterms:created>
  <dcterms:modified xsi:type="dcterms:W3CDTF">2017-11-06T16:18:22Z</dcterms:modified>
</cp:coreProperties>
</file>