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2"/>
    <p:sldId id="371" r:id="rId3"/>
  </p:sldIdLst>
  <p:sldSz cx="5765800" cy="3244850"/>
  <p:notesSz cx="5765800" cy="32448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2" autoAdjust="0"/>
    <p:restoredTop sz="94641" autoAdjust="0"/>
  </p:normalViewPr>
  <p:slideViewPr>
    <p:cSldViewPr>
      <p:cViewPr varScale="1">
        <p:scale>
          <a:sx n="245" d="100"/>
          <a:sy n="245" d="100"/>
        </p:scale>
        <p:origin x="348" y="186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-63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92" d="100"/>
        <a:sy n="192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498725" cy="1619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265488" y="0"/>
            <a:ext cx="2498725" cy="1619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05AF83-3224-440C-A8E0-E5B9E0C83717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11350" y="406400"/>
            <a:ext cx="1943100" cy="10937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76263" y="1562100"/>
            <a:ext cx="4613275" cy="12779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3082925"/>
            <a:ext cx="2498725" cy="161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265488" y="3082925"/>
            <a:ext cx="2498725" cy="161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DF8F3B-569C-4374-8133-1DBFF8DC9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157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32435" y="1005903"/>
            <a:ext cx="4900930" cy="6814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F9F9F9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64870" y="1817116"/>
            <a:ext cx="4036060" cy="8112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F9F9F9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7/16/2023</a:t>
            </a:fld>
            <a:endParaRPr lang="en-US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C1F9E1D9-DAC3-D018-C156-803C101B839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5245100" y="3017710"/>
            <a:ext cx="374014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22373A"/>
                </a:solidFill>
                <a:latin typeface="Tahoma"/>
                <a:cs typeface="Tahoma"/>
              </a:defRPr>
            </a:lvl1pPr>
          </a:lstStyle>
          <a:p>
            <a:pPr marL="91440">
              <a:lnSpc>
                <a:spcPct val="100000"/>
              </a:lnSpc>
              <a:spcBef>
                <a:spcPts val="219"/>
              </a:spcBef>
            </a:pPr>
            <a:fld id="{81D60167-4931-47E6-BA6A-407CBD079E47}" type="slidenum">
              <a:rPr spc="-10" smtClean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F9F9F9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F9F9F9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7/16/2023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F9F9F9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88290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969387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7/16/2023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5245100" y="3017710"/>
            <a:ext cx="374014" cy="123111"/>
          </a:xfrm>
        </p:spPr>
        <p:txBody>
          <a:bodyPr lIns="0" tIns="0" rIns="0" bIns="0"/>
          <a:lstStyle>
            <a:lvl1pPr>
              <a:defRPr sz="800" b="0" i="0">
                <a:solidFill>
                  <a:srgbClr val="22373A"/>
                </a:solidFill>
                <a:latin typeface="Tahoma"/>
                <a:cs typeface="Tahoma"/>
              </a:defRPr>
            </a:lvl1pPr>
          </a:lstStyle>
          <a:p>
            <a:pPr marL="91440">
              <a:lnSpc>
                <a:spcPct val="100000"/>
              </a:lnSpc>
              <a:spcBef>
                <a:spcPts val="219"/>
              </a:spcBef>
            </a:pPr>
            <a:fld id="{81D60167-4931-47E6-BA6A-407CBD079E47}" type="slidenum">
              <a:rPr spc="-10" smtClean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5760085" cy="3240405"/>
          </a:xfrm>
          <a:custGeom>
            <a:avLst/>
            <a:gdLst/>
            <a:ahLst/>
            <a:cxnLst/>
            <a:rect l="l" t="t" r="r" b="b"/>
            <a:pathLst>
              <a:path w="5760085" h="3240405">
                <a:moveTo>
                  <a:pt x="5759996" y="0"/>
                </a:moveTo>
                <a:lnTo>
                  <a:pt x="0" y="0"/>
                </a:lnTo>
                <a:lnTo>
                  <a:pt x="0" y="3239998"/>
                </a:lnTo>
                <a:lnTo>
                  <a:pt x="5759996" y="3239998"/>
                </a:lnTo>
                <a:lnTo>
                  <a:pt x="5759996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F9F9F9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7/16/2023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5245100" y="3017710"/>
            <a:ext cx="374014" cy="123111"/>
          </a:xfrm>
        </p:spPr>
        <p:txBody>
          <a:bodyPr lIns="0" tIns="0" rIns="0" bIns="0"/>
          <a:lstStyle>
            <a:lvl1pPr>
              <a:defRPr sz="800" b="0" i="0">
                <a:solidFill>
                  <a:srgbClr val="22373A"/>
                </a:solidFill>
                <a:latin typeface="Tahoma"/>
                <a:cs typeface="Tahoma"/>
              </a:defRPr>
            </a:lvl1pPr>
          </a:lstStyle>
          <a:p>
            <a:pPr marL="91440">
              <a:lnSpc>
                <a:spcPct val="100000"/>
              </a:lnSpc>
              <a:spcBef>
                <a:spcPts val="219"/>
              </a:spcBef>
            </a:pPr>
            <a:fld id="{81D60167-4931-47E6-BA6A-407CBD079E47}" type="slidenum">
              <a:rPr spc="-10" smtClean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7/16/2023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5245100" y="3017710"/>
            <a:ext cx="374014" cy="123111"/>
          </a:xfrm>
        </p:spPr>
        <p:txBody>
          <a:bodyPr lIns="0" tIns="0" rIns="0" bIns="0"/>
          <a:lstStyle>
            <a:lvl1pPr>
              <a:defRPr sz="800" b="0" i="0">
                <a:solidFill>
                  <a:srgbClr val="22373A"/>
                </a:solidFill>
                <a:latin typeface="Tahoma"/>
                <a:cs typeface="Tahoma"/>
              </a:defRPr>
            </a:lvl1pPr>
          </a:lstStyle>
          <a:p>
            <a:pPr marL="91440">
              <a:lnSpc>
                <a:spcPct val="100000"/>
              </a:lnSpc>
              <a:spcBef>
                <a:spcPts val="219"/>
              </a:spcBef>
            </a:pPr>
            <a:fld id="{81D60167-4931-47E6-BA6A-407CBD079E47}" type="slidenum">
              <a:rPr spc="-10" smtClean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g object 17"/>
          <p:cNvSpPr/>
          <p:nvPr userDrawn="1"/>
        </p:nvSpPr>
        <p:spPr>
          <a:xfrm>
            <a:off x="0" y="327025"/>
            <a:ext cx="5760085" cy="49518"/>
          </a:xfrm>
          <a:custGeom>
            <a:avLst/>
            <a:gdLst/>
            <a:ahLst/>
            <a:cxnLst/>
            <a:rect l="l" t="t" r="r" b="b"/>
            <a:pathLst>
              <a:path w="5760085" h="376555">
                <a:moveTo>
                  <a:pt x="5759996" y="0"/>
                </a:moveTo>
                <a:lnTo>
                  <a:pt x="0" y="0"/>
                </a:lnTo>
                <a:lnTo>
                  <a:pt x="0" y="376377"/>
                </a:lnTo>
                <a:lnTo>
                  <a:pt x="5759996" y="376377"/>
                </a:lnTo>
                <a:lnTo>
                  <a:pt x="5759996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2770" y="76375"/>
            <a:ext cx="4383405" cy="2076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F9F9F9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7294" y="1346388"/>
            <a:ext cx="4906010" cy="14395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F9F9F9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960372" y="3017710"/>
            <a:ext cx="1845056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88290" y="3017710"/>
            <a:ext cx="1326134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245100" y="3017710"/>
            <a:ext cx="374014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22373A"/>
                </a:solidFill>
                <a:latin typeface="Tahoma"/>
                <a:cs typeface="Tahoma"/>
              </a:defRPr>
            </a:lvl1pPr>
          </a:lstStyle>
          <a:p>
            <a:pPr marL="91440">
              <a:lnSpc>
                <a:spcPct val="100000"/>
              </a:lnSpc>
              <a:spcBef>
                <a:spcPts val="219"/>
              </a:spcBef>
            </a:pPr>
            <a:fld id="{81D60167-4931-47E6-BA6A-407CBD079E47}" type="slidenum">
              <a:rPr spc="-10" smtClean="0"/>
              <a:t>‹#›</a:t>
            </a:fld>
            <a:endParaRPr spc="-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45156"/>
            <a:ext cx="5760085" cy="3240405"/>
          </a:xfrm>
          <a:custGeom>
            <a:avLst/>
            <a:gdLst/>
            <a:ahLst/>
            <a:cxnLst/>
            <a:rect l="l" t="t" r="r" b="b"/>
            <a:pathLst>
              <a:path w="5760085" h="3240405">
                <a:moveTo>
                  <a:pt x="5759996" y="0"/>
                </a:moveTo>
                <a:lnTo>
                  <a:pt x="0" y="0"/>
                </a:lnTo>
                <a:lnTo>
                  <a:pt x="0" y="3239998"/>
                </a:lnTo>
                <a:lnTo>
                  <a:pt x="5759996" y="3239998"/>
                </a:lnTo>
                <a:lnTo>
                  <a:pt x="5759996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7294" y="400570"/>
            <a:ext cx="4364406" cy="77008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2450" spc="240" dirty="0">
                <a:solidFill>
                  <a:srgbClr val="22373A"/>
                </a:solidFill>
              </a:rPr>
              <a:t>C++</a:t>
            </a:r>
            <a:r>
              <a:rPr lang="en-US" sz="2450" spc="-155" dirty="0">
                <a:solidFill>
                  <a:srgbClr val="22373A"/>
                </a:solidFill>
                <a:latin typeface="Arial Black"/>
                <a:cs typeface="Arial Black"/>
              </a:rPr>
              <a:t>Programming</a:t>
            </a:r>
            <a:br>
              <a:rPr lang="en-US" sz="2450" dirty="0">
                <a:latin typeface="Arial Black"/>
                <a:cs typeface="Arial Black"/>
              </a:rPr>
            </a:br>
            <a:endParaRPr sz="2450" dirty="0"/>
          </a:p>
        </p:txBody>
      </p:sp>
      <p:sp>
        <p:nvSpPr>
          <p:cNvPr id="4" name="object 4"/>
          <p:cNvSpPr txBox="1"/>
          <p:nvPr/>
        </p:nvSpPr>
        <p:spPr>
          <a:xfrm>
            <a:off x="359994" y="1136169"/>
            <a:ext cx="4580306" cy="795731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48895">
              <a:lnSpc>
                <a:spcPct val="100000"/>
              </a:lnSpc>
              <a:spcBef>
                <a:spcPts val="775"/>
              </a:spcBef>
              <a:tabLst>
                <a:tab pos="227329" algn="l"/>
              </a:tabLst>
            </a:pPr>
            <a:r>
              <a:rPr lang="en-US" sz="2400" spc="-30" dirty="0">
                <a:solidFill>
                  <a:srgbClr val="22373A"/>
                </a:solidFill>
                <a:latin typeface="Palatino Linotype"/>
                <a:cs typeface="Tahoma"/>
              </a:rPr>
              <a:t>Week 4: </a:t>
            </a:r>
          </a:p>
          <a:p>
            <a:pPr marL="48895">
              <a:lnSpc>
                <a:spcPct val="100000"/>
              </a:lnSpc>
              <a:spcBef>
                <a:spcPts val="775"/>
              </a:spcBef>
              <a:tabLst>
                <a:tab pos="227329" algn="l"/>
              </a:tabLst>
            </a:pPr>
            <a:r>
              <a:rPr lang="en-US" sz="2000" spc="-30" dirty="0">
                <a:solidFill>
                  <a:srgbClr val="22373A"/>
                </a:solidFill>
                <a:latin typeface="Palatino Linotype"/>
                <a:cs typeface="Tahoma"/>
              </a:rPr>
              <a:t>Arrays, Strings and Vectors</a:t>
            </a:r>
          </a:p>
        </p:txBody>
      </p:sp>
      <p:sp>
        <p:nvSpPr>
          <p:cNvPr id="5" name="object 5"/>
          <p:cNvSpPr/>
          <p:nvPr/>
        </p:nvSpPr>
        <p:spPr>
          <a:xfrm>
            <a:off x="359994" y="2020950"/>
            <a:ext cx="5040630" cy="5080"/>
          </a:xfrm>
          <a:custGeom>
            <a:avLst/>
            <a:gdLst/>
            <a:ahLst/>
            <a:cxnLst/>
            <a:rect l="l" t="t" r="r" b="b"/>
            <a:pathLst>
              <a:path w="5040630" h="5080">
                <a:moveTo>
                  <a:pt x="5040058" y="0"/>
                </a:moveTo>
                <a:lnTo>
                  <a:pt x="0" y="0"/>
                </a:lnTo>
                <a:lnTo>
                  <a:pt x="0" y="5054"/>
                </a:lnTo>
                <a:lnTo>
                  <a:pt x="5040058" y="5054"/>
                </a:lnTo>
                <a:lnTo>
                  <a:pt x="5040058" y="0"/>
                </a:lnTo>
                <a:close/>
              </a:path>
            </a:pathLst>
          </a:custGeom>
          <a:solidFill>
            <a:srgbClr val="EB81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47294" y="2308771"/>
            <a:ext cx="2408555" cy="5721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168400">
              <a:lnSpc>
                <a:spcPct val="100000"/>
              </a:lnSpc>
              <a:spcBef>
                <a:spcPts val="95"/>
              </a:spcBef>
            </a:pPr>
            <a:r>
              <a:rPr sz="1200" i="1" spc="-50" dirty="0">
                <a:solidFill>
                  <a:srgbClr val="22373A"/>
                </a:solidFill>
                <a:latin typeface="Palatino Linotype"/>
                <a:cs typeface="Palatino Linotype"/>
              </a:rPr>
              <a:t>Dr.</a:t>
            </a:r>
            <a:r>
              <a:rPr sz="1200" i="1" spc="-1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200" i="1" spc="-50" dirty="0">
                <a:solidFill>
                  <a:srgbClr val="22373A"/>
                </a:solidFill>
                <a:latin typeface="Palatino Linotype"/>
                <a:cs typeface="Palatino Linotype"/>
              </a:rPr>
              <a:t>Owen</a:t>
            </a:r>
            <a:r>
              <a:rPr sz="1200" i="1" spc="-1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200" i="1" spc="-20" dirty="0">
                <a:solidFill>
                  <a:srgbClr val="22373A"/>
                </a:solidFill>
                <a:latin typeface="Palatino Linotype"/>
                <a:cs typeface="Palatino Linotype"/>
              </a:rPr>
              <a:t>Chen Cary</a:t>
            </a:r>
            <a:r>
              <a:rPr sz="1200" i="1" spc="-2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200" i="1" spc="-20" dirty="0">
                <a:solidFill>
                  <a:srgbClr val="22373A"/>
                </a:solidFill>
                <a:latin typeface="Palatino Linotype"/>
                <a:cs typeface="Palatino Linotype"/>
              </a:rPr>
              <a:t>Chinese</a:t>
            </a:r>
            <a:r>
              <a:rPr sz="1200" i="1" spc="-30" dirty="0">
                <a:solidFill>
                  <a:srgbClr val="22373A"/>
                </a:solidFill>
                <a:latin typeface="Palatino Linotype"/>
                <a:cs typeface="Palatino Linotype"/>
              </a:rPr>
              <a:t> School</a:t>
            </a:r>
            <a:endParaRPr sz="1200" dirty="0">
              <a:latin typeface="Palatino Linotype"/>
              <a:cs typeface="Palatino Linotype"/>
            </a:endParaRPr>
          </a:p>
          <a:p>
            <a:pPr marL="12700">
              <a:lnSpc>
                <a:spcPts val="1430"/>
              </a:lnSpc>
            </a:pPr>
            <a:r>
              <a:rPr sz="1200" i="1" spc="-25" dirty="0">
                <a:solidFill>
                  <a:srgbClr val="22373A"/>
                </a:solidFill>
                <a:latin typeface="Palatino Linotype"/>
                <a:cs typeface="Palatino Linotype"/>
              </a:rPr>
              <a:t>Director </a:t>
            </a:r>
            <a:r>
              <a:rPr sz="1200" i="1" dirty="0">
                <a:solidFill>
                  <a:srgbClr val="22373A"/>
                </a:solidFill>
                <a:latin typeface="Palatino Linotype"/>
                <a:cs typeface="Palatino Linotype"/>
              </a:rPr>
              <a:t>of</a:t>
            </a:r>
            <a:r>
              <a:rPr sz="1200" i="1" spc="-20" dirty="0">
                <a:solidFill>
                  <a:srgbClr val="22373A"/>
                </a:solidFill>
                <a:latin typeface="Palatino Linotype"/>
                <a:cs typeface="Palatino Linotype"/>
              </a:rPr>
              <a:t> Math </a:t>
            </a:r>
            <a:r>
              <a:rPr sz="1200" i="1" dirty="0">
                <a:solidFill>
                  <a:srgbClr val="22373A"/>
                </a:solidFill>
                <a:latin typeface="Palatino Linotype"/>
                <a:cs typeface="Palatino Linotype"/>
              </a:rPr>
              <a:t>and</a:t>
            </a:r>
            <a:r>
              <a:rPr sz="1200" i="1" spc="-20" dirty="0">
                <a:solidFill>
                  <a:srgbClr val="22373A"/>
                </a:solidFill>
                <a:latin typeface="Palatino Linotype"/>
                <a:cs typeface="Palatino Linotype"/>
              </a:rPr>
              <a:t> Computer</a:t>
            </a:r>
            <a:r>
              <a:rPr sz="1200" i="1" spc="-2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200" i="1" spc="-10" dirty="0">
                <a:solidFill>
                  <a:srgbClr val="22373A"/>
                </a:solidFill>
                <a:latin typeface="Palatino Linotype"/>
                <a:cs typeface="Palatino Linotype"/>
              </a:rPr>
              <a:t>Science</a:t>
            </a:r>
            <a:endParaRPr sz="1200" dirty="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96853" y="2555303"/>
            <a:ext cx="74231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5" dirty="0">
                <a:solidFill>
                  <a:srgbClr val="22373A"/>
                </a:solidFill>
                <a:latin typeface="Tahoma"/>
                <a:cs typeface="Tahoma"/>
              </a:rPr>
              <a:t>2023</a:t>
            </a:r>
            <a:r>
              <a:rPr sz="1000" spc="-7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55" dirty="0">
                <a:solidFill>
                  <a:srgbClr val="22373A"/>
                </a:solidFill>
                <a:latin typeface="Palatino Linotype"/>
                <a:cs typeface="Palatino Linotype"/>
              </a:rPr>
              <a:t>Summer</a:t>
            </a:r>
            <a:endParaRPr sz="10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210820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200" spc="-75" dirty="0">
                <a:solidFill>
                  <a:schemeClr val="tx1"/>
                </a:solidFill>
              </a:rPr>
              <a:t>Week 4: Agenda </a:t>
            </a:r>
            <a:endParaRPr sz="1200" dirty="0">
              <a:solidFill>
                <a:schemeClr val="tx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294" y="388363"/>
            <a:ext cx="4973320" cy="1728037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635"/>
              </a:spcBef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rgbClr val="002060"/>
                </a:solidFill>
                <a:latin typeface="Tahoma"/>
                <a:cs typeface="Tahoma"/>
              </a:rPr>
              <a:t>Review C++ operators</a:t>
            </a:r>
          </a:p>
          <a:p>
            <a:pPr marL="184150" lvl="4" indent="-171450">
              <a:spcBef>
                <a:spcPts val="635"/>
              </a:spcBef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rgbClr val="002060"/>
                </a:solidFill>
                <a:latin typeface="Tahoma"/>
                <a:cs typeface="Tahoma"/>
              </a:rPr>
              <a:t>Review Flow Control</a:t>
            </a:r>
          </a:p>
          <a:p>
            <a:pPr marL="184150" lvl="4" indent="-171450">
              <a:spcBef>
                <a:spcPts val="635"/>
              </a:spcBef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rgbClr val="002060"/>
                </a:solidFill>
                <a:latin typeface="Tahoma"/>
                <a:cs typeface="Tahoma"/>
              </a:rPr>
              <a:t>Review Homework</a:t>
            </a:r>
          </a:p>
          <a:p>
            <a:pPr marL="184150" lvl="4" indent="-171450">
              <a:spcBef>
                <a:spcPts val="635"/>
              </a:spcBef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rgbClr val="002060"/>
                </a:solidFill>
                <a:latin typeface="Tahoma"/>
                <a:cs typeface="Tahoma"/>
              </a:rPr>
              <a:t>Arrays</a:t>
            </a:r>
          </a:p>
          <a:p>
            <a:pPr marL="184150" lvl="4" indent="-171450">
              <a:spcBef>
                <a:spcPts val="635"/>
              </a:spcBef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rgbClr val="002060"/>
                </a:solidFill>
                <a:latin typeface="Tahoma"/>
                <a:cs typeface="Tahoma"/>
              </a:rPr>
              <a:t>Strings</a:t>
            </a:r>
          </a:p>
          <a:p>
            <a:pPr marL="184150" lvl="4" indent="-171450">
              <a:spcBef>
                <a:spcPts val="635"/>
              </a:spcBef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rgbClr val="002060"/>
                </a:solidFill>
                <a:latin typeface="Tahoma"/>
                <a:cs typeface="Tahoma"/>
              </a:rPr>
              <a:t>Vectors</a:t>
            </a:r>
          </a:p>
          <a:p>
            <a:pPr marL="12700" lvl="4">
              <a:spcBef>
                <a:spcPts val="635"/>
              </a:spcBef>
            </a:pPr>
            <a:endParaRPr lang="en-US" sz="1100" dirty="0">
              <a:solidFill>
                <a:srgbClr val="002060"/>
              </a:solidFill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6" name="object 6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3234937"/>
              <a:ext cx="288290" cy="5080"/>
            </a:xfrm>
            <a:custGeom>
              <a:avLst/>
              <a:gdLst/>
              <a:ahLst/>
              <a:cxnLst/>
              <a:rect l="l" t="t" r="r" b="b"/>
              <a:pathLst>
                <a:path w="288290" h="5080">
                  <a:moveTo>
                    <a:pt x="0" y="5060"/>
                  </a:moveTo>
                  <a:lnTo>
                    <a:pt x="0" y="0"/>
                  </a:lnTo>
                  <a:lnTo>
                    <a:pt x="288021" y="0"/>
                  </a:lnTo>
                  <a:lnTo>
                    <a:pt x="288021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11736166"/>
      </p:ext>
    </p:extLst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6531</TotalTime>
  <Words>43</Words>
  <Application>Microsoft Office PowerPoint</Application>
  <PresentationFormat>Custom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 Black</vt:lpstr>
      <vt:lpstr>Calibri</vt:lpstr>
      <vt:lpstr>Palatino Linotype</vt:lpstr>
      <vt:lpstr>Tahoma</vt:lpstr>
      <vt:lpstr>Wingdings</vt:lpstr>
      <vt:lpstr>Office Theme</vt:lpstr>
      <vt:lpstr>C++Programming </vt:lpstr>
      <vt:lpstr>Week 4: Agenda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C++  Programming10pt - to2. Basic Concepts I6pt toFundamental Types</dc:title>
  <dc:creator>Federico Busato</dc:creator>
  <cp:lastModifiedBy>Owen Chen</cp:lastModifiedBy>
  <cp:revision>21</cp:revision>
  <dcterms:created xsi:type="dcterms:W3CDTF">2023-06-20T17:30:38Z</dcterms:created>
  <dcterms:modified xsi:type="dcterms:W3CDTF">2023-07-17T02:13:56Z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2023-04-02T00:00:00Z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2023-06-20T00:00:00Z</vt:filetime>
  </property>
  <property fmtid="{D5CDD505-2E9C-101B-9397-08002B2CF9AE}" pid="5" name="PTEX.Fullbanner">
    <vt:lpwstr>This is pdfTeX, Version 3.141592653-2.6-1.40.24 (TeX Live 2022) kpathsea version 6.3.4</vt:lpwstr>
  </property>
  <property fmtid="{D5CDD505-2E9C-101B-9397-08002B2CF9AE}" pid="6" name="Producer">
    <vt:lpwstr>pdfTeX-1.40.24</vt:lpwstr>
  </property>
</Properties>
</file>