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25/09/2018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25/09/2018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25/09/2018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Windows </a:t>
            </a:r>
            <a:r>
              <a:rPr lang="nl-BE" smtClean="0"/>
              <a:t>2016 </a:t>
            </a:r>
            <a:r>
              <a:rPr lang="nl-BE" dirty="0" smtClean="0"/>
              <a:t>Server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Essentials LES 4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   Beperkingen op user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Policies</a:t>
            </a:r>
            <a:r>
              <a:rPr lang="nl-BE" dirty="0" smtClean="0"/>
              <a:t> gelden op </a:t>
            </a:r>
            <a:r>
              <a:rPr lang="nl-BE" dirty="0" err="1" smtClean="0"/>
              <a:t>OU’s</a:t>
            </a:r>
            <a:r>
              <a:rPr lang="nl-BE" dirty="0" smtClean="0"/>
              <a:t> maar ENKEL op users of computers, niet op groepen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Policies</a:t>
            </a:r>
            <a:r>
              <a:rPr lang="nl-BE" dirty="0" smtClean="0"/>
              <a:t> zijn afhankelijk van besturingssysteem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User </a:t>
            </a:r>
            <a:r>
              <a:rPr lang="nl-BE" dirty="0" err="1" smtClean="0"/>
              <a:t>policies</a:t>
            </a:r>
            <a:r>
              <a:rPr lang="nl-BE" dirty="0" smtClean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Uitgevoerd NA aanloggen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Op user niveau beperkingen (gelden dus niet na afloggen)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 smtClean="0"/>
              <a:t>Logon</a:t>
            </a:r>
            <a:r>
              <a:rPr lang="nl-BE" dirty="0" smtClean="0"/>
              <a:t> scripts en </a:t>
            </a:r>
            <a:r>
              <a:rPr lang="nl-BE" dirty="0" err="1" smtClean="0"/>
              <a:t>logoff</a:t>
            </a:r>
            <a:r>
              <a:rPr lang="nl-BE" dirty="0" smtClean="0"/>
              <a:t> scripts altijd op user niveau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Beperking geldt op elk toestel waarop de user </a:t>
            </a:r>
            <a:r>
              <a:rPr lang="nl-BE" dirty="0" err="1" smtClean="0"/>
              <a:t>aanlogt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Computer </a:t>
            </a:r>
            <a:r>
              <a:rPr lang="nl-BE" dirty="0" err="1" smtClean="0"/>
              <a:t>policies</a:t>
            </a:r>
            <a:endParaRPr lang="nl-BE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Uitgevoerd tijdens OPSTARTEN van de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Blijven gelden bij elke user die </a:t>
            </a:r>
            <a:r>
              <a:rPr lang="nl-BE" dirty="0" err="1" smtClean="0"/>
              <a:t>aanlogt</a:t>
            </a:r>
            <a:r>
              <a:rPr lang="nl-BE" dirty="0" smtClean="0"/>
              <a:t> op dezelfde pc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smtClean="0"/>
              <a:t>Beperking geldt enkel op dat toestel maar voor alle users die op dat toestel aanloggen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Groepsbeleidsbeheer (Policy Manager)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</a:t>
            </a:r>
            <a:r>
              <a:rPr lang="nl-BE" dirty="0" smtClean="0"/>
              <a:t>  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Policy op user niveau of computer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Elke afzonderlijke OU kan worden één of meerdere </a:t>
            </a:r>
            <a:r>
              <a:rPr lang="nl-BE" dirty="0" err="1" smtClean="0"/>
              <a:t>policies</a:t>
            </a:r>
            <a:r>
              <a:rPr lang="nl-BE" dirty="0" smtClean="0"/>
              <a:t> hebben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 smtClean="0"/>
              <a:t>Policies</a:t>
            </a:r>
            <a:r>
              <a:rPr lang="nl-BE" dirty="0" smtClean="0"/>
              <a:t> staan onder map </a:t>
            </a:r>
            <a:r>
              <a:rPr lang="nl-BE" dirty="0" err="1" smtClean="0"/>
              <a:t>groepsbeleidsopjecten</a:t>
            </a:r>
            <a:r>
              <a:rPr lang="nl-BE" dirty="0" smtClean="0"/>
              <a:t> (policy </a:t>
            </a:r>
            <a:r>
              <a:rPr lang="nl-BE" dirty="0" err="1" smtClean="0"/>
              <a:t>objects</a:t>
            </a:r>
            <a:r>
              <a:rPr lang="nl-BE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Bestaande </a:t>
            </a:r>
            <a:r>
              <a:rPr lang="nl-BE" dirty="0" err="1" smtClean="0"/>
              <a:t>policies</a:t>
            </a:r>
            <a:r>
              <a:rPr lang="nl-BE" dirty="0" smtClean="0"/>
              <a:t> link je vanuit een OU naar de policy </a:t>
            </a:r>
            <a:r>
              <a:rPr lang="nl-BE" dirty="0" err="1" smtClean="0"/>
              <a:t>objects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Starter </a:t>
            </a:r>
            <a:r>
              <a:rPr lang="nl-BE" dirty="0" err="1" smtClean="0"/>
              <a:t>policies</a:t>
            </a:r>
            <a:r>
              <a:rPr lang="nl-BE" dirty="0" smtClean="0"/>
              <a:t> zijn </a:t>
            </a:r>
            <a:r>
              <a:rPr lang="nl-BE" dirty="0" err="1" smtClean="0"/>
              <a:t>policies</a:t>
            </a:r>
            <a:r>
              <a:rPr lang="nl-BE" dirty="0" smtClean="0"/>
              <a:t> die letterlijk gekopieerd worden van waaruit je verder kan 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81" y="2005715"/>
            <a:ext cx="5724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Policies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Plaats computer </a:t>
            </a:r>
            <a:r>
              <a:rPr lang="nl-BE" dirty="0" err="1" smtClean="0"/>
              <a:t>policies</a:t>
            </a:r>
            <a:r>
              <a:rPr lang="nl-BE" dirty="0" smtClean="0"/>
              <a:t> op een OU die computers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Plaats user </a:t>
            </a:r>
            <a:r>
              <a:rPr lang="nl-BE" dirty="0" err="1" smtClean="0"/>
              <a:t>policies</a:t>
            </a:r>
            <a:r>
              <a:rPr lang="nl-BE" dirty="0" smtClean="0"/>
              <a:t> op een OU die users bevat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 smtClean="0"/>
              <a:t>Policies</a:t>
            </a:r>
            <a:r>
              <a:rPr lang="nl-BE" dirty="0" smtClean="0"/>
              <a:t> worden </a:t>
            </a:r>
            <a:r>
              <a:rPr lang="nl-BE" dirty="0" err="1" smtClean="0"/>
              <a:t>overgeerft</a:t>
            </a:r>
            <a:r>
              <a:rPr lang="nl-BE" dirty="0" smtClean="0"/>
              <a:t> </a:t>
            </a:r>
            <a:r>
              <a:rPr lang="nl-BE" dirty="0" err="1" smtClean="0"/>
              <a:t>maw</a:t>
            </a:r>
            <a:r>
              <a:rPr lang="nl-BE" dirty="0" smtClean="0"/>
              <a:t> plaats een policy op één </a:t>
            </a:r>
            <a:r>
              <a:rPr lang="nl-BE" dirty="0" err="1" smtClean="0"/>
              <a:t>ou</a:t>
            </a:r>
            <a:r>
              <a:rPr lang="nl-BE" dirty="0" smtClean="0"/>
              <a:t> en deze geldt voor alle </a:t>
            </a:r>
            <a:r>
              <a:rPr lang="nl-BE" dirty="0" err="1" smtClean="0"/>
              <a:t>ou’s</a:t>
            </a:r>
            <a:r>
              <a:rPr lang="nl-BE" dirty="0" smtClean="0"/>
              <a:t> binnen deze </a:t>
            </a:r>
            <a:r>
              <a:rPr lang="nl-BE" dirty="0" err="1" smtClean="0"/>
              <a:t>ou</a:t>
            </a:r>
            <a:r>
              <a:rPr lang="nl-BE" dirty="0" smtClean="0"/>
              <a:t> (dus ook voor alle users/computers die daarin zitten).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Computer </a:t>
            </a:r>
            <a:r>
              <a:rPr lang="nl-BE" dirty="0" err="1" smtClean="0"/>
              <a:t>policies</a:t>
            </a:r>
            <a:r>
              <a:rPr lang="nl-BE" dirty="0" smtClean="0"/>
              <a:t> worden niet op users toegepast, en andersom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err="1" smtClean="0"/>
              <a:t>Policies</a:t>
            </a:r>
            <a:r>
              <a:rPr lang="nl-BE" dirty="0" smtClean="0"/>
              <a:t> kunnen geblokkeerd worden per OU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Policies</a:t>
            </a:r>
            <a:r>
              <a:rPr lang="nl-BE" dirty="0" smtClean="0"/>
              <a:t> maken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Selecteer groepsbeleidsobject in dit domein maken…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52" y="267644"/>
            <a:ext cx="3351827" cy="2743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3" y="2202769"/>
            <a:ext cx="3385858" cy="16176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865407"/>
            <a:ext cx="3722595" cy="22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Policies</a:t>
            </a:r>
            <a:r>
              <a:rPr lang="nl-BE" dirty="0" smtClean="0"/>
              <a:t> maken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5" y="1683688"/>
            <a:ext cx="5259482" cy="4935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Selecteer computer- of gebruikerspolicy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Geef policy een duidelijke naam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Doe rechtermuisknop bewerken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Selecteer de policy die je wil beperken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 Selecteer ingeschakeld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555" y="421061"/>
            <a:ext cx="2295525" cy="21431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4" y="2868706"/>
            <a:ext cx="6218703" cy="330133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75" y="4303339"/>
            <a:ext cx="3518856" cy="23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Policies</a:t>
            </a:r>
            <a:r>
              <a:rPr lang="nl-BE" dirty="0" smtClean="0"/>
              <a:t> testen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Voor user </a:t>
            </a:r>
            <a:r>
              <a:rPr lang="nl-BE" dirty="0" err="1" smtClean="0"/>
              <a:t>policies</a:t>
            </a:r>
            <a:r>
              <a:rPr lang="nl-BE" dirty="0" smtClean="0"/>
              <a:t> moet je de user uitloggen en terug aanloggen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Gebruik </a:t>
            </a:r>
            <a:r>
              <a:rPr lang="nl-BE" dirty="0" err="1" smtClean="0"/>
              <a:t>gpupdate</a:t>
            </a:r>
            <a:r>
              <a:rPr lang="nl-BE" dirty="0" smtClean="0"/>
              <a:t> /force om alle </a:t>
            </a:r>
            <a:r>
              <a:rPr lang="nl-BE" dirty="0" err="1" smtClean="0"/>
              <a:t>policies</a:t>
            </a:r>
            <a:r>
              <a:rPr lang="nl-BE" dirty="0" smtClean="0"/>
              <a:t> te verversen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 smtClean="0"/>
              <a:t>Voor computer </a:t>
            </a:r>
            <a:r>
              <a:rPr lang="nl-BE" dirty="0" err="1" smtClean="0"/>
              <a:t>policies</a:t>
            </a:r>
            <a:r>
              <a:rPr lang="nl-BE" dirty="0" smtClean="0"/>
              <a:t> moet je REBOOTEN!</a:t>
            </a:r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  <a:p>
            <a:pP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Maak een policy die alle icoontjes van desktop verwijdert voor een user van Marketing</a:t>
            </a:r>
          </a:p>
          <a:p>
            <a:r>
              <a:rPr lang="nl-BE" dirty="0" smtClean="0"/>
              <a:t>Maak een policy die configuratiescherm blokkeert voor een user van Boekhouding</a:t>
            </a:r>
          </a:p>
          <a:p>
            <a:r>
              <a:rPr lang="nl-BE" dirty="0" smtClean="0"/>
              <a:t>Maak een policy die de C- schijf blokkeert voor een user van Sales</a:t>
            </a:r>
          </a:p>
          <a:p>
            <a:r>
              <a:rPr lang="nl-BE" dirty="0" smtClean="0"/>
              <a:t>Maak een policy die de Internet Explorer homepage verandert naar </a:t>
            </a:r>
            <a:r>
              <a:rPr lang="nl-BE" dirty="0" smtClean="0">
                <a:hlinkClick r:id="rId2"/>
              </a:rPr>
              <a:t>www.pxl.be</a:t>
            </a:r>
            <a:r>
              <a:rPr lang="nl-BE" dirty="0" smtClean="0"/>
              <a:t> voor ALLE users</a:t>
            </a:r>
          </a:p>
          <a:p>
            <a:r>
              <a:rPr lang="nl-BE" dirty="0" smtClean="0"/>
              <a:t>Zorg dat de fileserver voor alle users gekoppeld is aan een F: schijf.</a:t>
            </a:r>
          </a:p>
          <a:p>
            <a:r>
              <a:rPr lang="nl-BE" dirty="0" smtClean="0"/>
              <a:t>Pas het wachtwoord beleid aan voor alle users zodat ze GEEN complex wachtwoord nodig hebben en min 4 tekens. Ze mogen altijd alle wachtwoorden </a:t>
            </a:r>
            <a:r>
              <a:rPr lang="nl-BE" dirty="0" err="1" smtClean="0"/>
              <a:t>herbruiken</a:t>
            </a:r>
            <a:r>
              <a:rPr lang="nl-BE" dirty="0" smtClean="0"/>
              <a:t> en hoeven nooit hun wachtwoord te veranderen. </a:t>
            </a:r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2679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Zoek een jpg achtergrond op je </a:t>
            </a:r>
            <a:r>
              <a:rPr lang="nl-BE" dirty="0" err="1" smtClean="0"/>
              <a:t>client</a:t>
            </a:r>
            <a:r>
              <a:rPr lang="nl-BE" dirty="0" smtClean="0"/>
              <a:t> en kopieer deze richting server.</a:t>
            </a:r>
          </a:p>
          <a:p>
            <a:r>
              <a:rPr lang="nl-BE" dirty="0" smtClean="0"/>
              <a:t>Maak een vaste achtergrond policy (</a:t>
            </a:r>
            <a:r>
              <a:rPr lang="nl-BE" dirty="0" err="1" smtClean="0"/>
              <a:t>active</a:t>
            </a:r>
            <a:r>
              <a:rPr lang="nl-BE" dirty="0" smtClean="0"/>
              <a:t> desktop) voor elke gebruiker. </a:t>
            </a:r>
          </a:p>
          <a:p>
            <a:r>
              <a:rPr lang="nl-BE" dirty="0" smtClean="0"/>
              <a:t>Test dit.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02933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4852</TotalTime>
  <Words>428</Words>
  <Application>Microsoft Office PowerPoint</Application>
  <PresentationFormat>Breedbeeld</PresentationFormat>
  <Paragraphs>53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Windows 2016 Server </vt:lpstr>
      <vt:lpstr>Policies</vt:lpstr>
      <vt:lpstr>Groepsbeleidsbeheer (Policy Manager)</vt:lpstr>
      <vt:lpstr>Policies</vt:lpstr>
      <vt:lpstr>Policies maken </vt:lpstr>
      <vt:lpstr>Policies maken </vt:lpstr>
      <vt:lpstr>Policies testen</vt:lpstr>
      <vt:lpstr>Opdracht</vt:lpstr>
      <vt:lpstr>Opdracht 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54</cp:revision>
  <dcterms:created xsi:type="dcterms:W3CDTF">2016-06-13T13:38:04Z</dcterms:created>
  <dcterms:modified xsi:type="dcterms:W3CDTF">2018-09-25T10:14:46Z</dcterms:modified>
</cp:coreProperties>
</file>