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8" r:id="rId2"/>
    <p:sldId id="259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t>23/11/2016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94" y="3504354"/>
            <a:ext cx="3691761" cy="3353646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1" y="6248784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6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23/11/2016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7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23/11/2016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40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23/11/2016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22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23/11/2016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1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23/11/2016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1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23/11/2016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5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23/11/2016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6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23/11/2016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8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23/11/2016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7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23/11/2016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t>23/11/2016</a:t>
            </a:fld>
            <a:endParaRPr lang="nl-B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nl-B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22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23/11/2016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5613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6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Windows 2012 Server	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Essentials: DNS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0291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(P)-NAT Routing</a:t>
            </a:r>
            <a:r>
              <a:rPr lang="nl-BE" dirty="0" smtClean="0"/>
              <a:t>	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6657" y="2011680"/>
            <a:ext cx="6336918" cy="4526280"/>
          </a:xfrm>
        </p:spPr>
        <p:txBody>
          <a:bodyPr>
            <a:normAutofit/>
          </a:bodyPr>
          <a:lstStyle/>
          <a:p>
            <a:r>
              <a:rPr lang="nl-BE" dirty="0" smtClean="0"/>
              <a:t>- </a:t>
            </a:r>
            <a:r>
              <a:rPr lang="nl-BE" dirty="0" err="1" smtClean="0"/>
              <a:t>Portbased</a:t>
            </a:r>
            <a:r>
              <a:rPr lang="nl-BE" dirty="0" smtClean="0"/>
              <a:t> </a:t>
            </a:r>
            <a:r>
              <a:rPr lang="nl-BE" dirty="0" err="1" smtClean="0"/>
              <a:t>network</a:t>
            </a:r>
            <a:r>
              <a:rPr lang="nl-BE" dirty="0" smtClean="0"/>
              <a:t> </a:t>
            </a:r>
            <a:r>
              <a:rPr lang="nl-BE" dirty="0" err="1" smtClean="0"/>
              <a:t>address</a:t>
            </a:r>
            <a:r>
              <a:rPr lang="nl-BE" dirty="0" smtClean="0"/>
              <a:t> </a:t>
            </a:r>
            <a:r>
              <a:rPr lang="nl-BE" dirty="0" err="1" smtClean="0"/>
              <a:t>translation</a:t>
            </a:r>
            <a:endParaRPr lang="nl-BE" dirty="0" smtClean="0"/>
          </a:p>
          <a:p>
            <a:r>
              <a:rPr lang="nl-BE" dirty="0" smtClean="0"/>
              <a:t>- PNAT routing dient om internettoegang te delen van één </a:t>
            </a:r>
            <a:r>
              <a:rPr lang="nl-BE" dirty="0" err="1" smtClean="0"/>
              <a:t>isp</a:t>
            </a:r>
            <a:r>
              <a:rPr lang="nl-BE" dirty="0" smtClean="0"/>
              <a:t>-verbinding</a:t>
            </a:r>
          </a:p>
          <a:p>
            <a:r>
              <a:rPr lang="nl-BE" dirty="0" smtClean="0"/>
              <a:t>- vertaalt een intern socket (intern </a:t>
            </a:r>
            <a:r>
              <a:rPr lang="nl-BE" dirty="0" err="1" smtClean="0"/>
              <a:t>ipadres+poort</a:t>
            </a:r>
            <a:r>
              <a:rPr lang="nl-BE" dirty="0" smtClean="0"/>
              <a:t>) naar een extern socket (extern </a:t>
            </a:r>
            <a:r>
              <a:rPr lang="nl-BE" dirty="0" err="1" smtClean="0"/>
              <a:t>ipadres+poort</a:t>
            </a:r>
            <a:r>
              <a:rPr lang="nl-BE" dirty="0" smtClean="0"/>
              <a:t>)</a:t>
            </a:r>
          </a:p>
          <a:p>
            <a:r>
              <a:rPr lang="nl-BE" dirty="0" smtClean="0"/>
              <a:t>- kan zo meerdere toestellen dezelfde internet toegang laten delen door via een NAT tabel de juiste interne socket te matchen met de juiste externe socket (en visa versa)</a:t>
            </a:r>
          </a:p>
          <a:p>
            <a:endParaRPr lang="nl-BE" dirty="0" smtClean="0"/>
          </a:p>
          <a:p>
            <a:endParaRPr lang="nl-BE" dirty="0"/>
          </a:p>
        </p:txBody>
      </p:sp>
      <p:pic>
        <p:nvPicPr>
          <p:cNvPr id="1026" name="Picture 2" descr="Afbeeldingsresultaat voor portbased n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1202295"/>
            <a:ext cx="4910201" cy="356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39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Windows Remote Access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BE" dirty="0" smtClean="0"/>
              <a:t>Een rol binnen Windows Server 2012</a:t>
            </a:r>
          </a:p>
          <a:p>
            <a:pPr>
              <a:buFontTx/>
              <a:buChar char="-"/>
            </a:pPr>
            <a:r>
              <a:rPr lang="nl-BE" dirty="0" smtClean="0"/>
              <a:t>Kan zowel routing, (P) NAT-routing als </a:t>
            </a:r>
            <a:r>
              <a:rPr lang="nl-BE" dirty="0" err="1" smtClean="0"/>
              <a:t>vpn</a:t>
            </a:r>
            <a:r>
              <a:rPr lang="nl-BE" dirty="0" smtClean="0"/>
              <a:t> aan.</a:t>
            </a:r>
          </a:p>
          <a:p>
            <a:pPr>
              <a:buFontTx/>
              <a:buChar char="-"/>
            </a:pPr>
            <a:r>
              <a:rPr lang="nl-BE" dirty="0" smtClean="0"/>
              <a:t>Wij gebruiken het nu voor NAT translatie</a:t>
            </a:r>
          </a:p>
          <a:p>
            <a:pPr lvl="1">
              <a:buFontTx/>
              <a:buChar char="-"/>
            </a:pPr>
            <a:r>
              <a:rPr lang="nl-BE" dirty="0" smtClean="0"/>
              <a:t>Installeer de rol Remote Access</a:t>
            </a:r>
          </a:p>
          <a:p>
            <a:pPr lvl="1">
              <a:buFontTx/>
              <a:buChar char="-"/>
            </a:pPr>
            <a:r>
              <a:rPr lang="nl-BE" dirty="0" smtClean="0"/>
              <a:t>Selecteer Routing</a:t>
            </a:r>
          </a:p>
          <a:p>
            <a:pPr lvl="1">
              <a:buFontTx/>
              <a:buChar char="-"/>
            </a:pPr>
            <a:r>
              <a:rPr lang="nl-BE" dirty="0" smtClean="0"/>
              <a:t>Open Routing </a:t>
            </a:r>
            <a:r>
              <a:rPr lang="nl-BE" dirty="0" err="1" smtClean="0"/>
              <a:t>and</a:t>
            </a:r>
            <a:r>
              <a:rPr lang="nl-BE" dirty="0" smtClean="0"/>
              <a:t> Remote Access en configureer NAT Routing</a:t>
            </a:r>
          </a:p>
          <a:p>
            <a:pPr lvl="1">
              <a:buFontTx/>
              <a:buChar char="-"/>
            </a:pPr>
            <a:r>
              <a:rPr lang="nl-BE" dirty="0" smtClean="0"/>
              <a:t>Selecteer de JUISTE externe interface</a:t>
            </a:r>
          </a:p>
        </p:txBody>
      </p:sp>
    </p:spTree>
    <p:extLst>
      <p:ext uri="{BB962C8B-B14F-4D97-AF65-F5344CB8AC3E}">
        <p14:creationId xmlns:p14="http://schemas.microsoft.com/office/powerpoint/2010/main" val="334367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DNS </a:t>
            </a:r>
            <a:r>
              <a:rPr lang="nl-BE" dirty="0" err="1" smtClean="0"/>
              <a:t>Forwarder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8102" y="2048256"/>
            <a:ext cx="7168895" cy="3766185"/>
          </a:xfrm>
        </p:spPr>
        <p:txBody>
          <a:bodyPr/>
          <a:lstStyle/>
          <a:p>
            <a:r>
              <a:rPr lang="nl-BE" dirty="0" smtClean="0"/>
              <a:t>- een DNS server forward een niet oplosbare query naar een andere DNS server.</a:t>
            </a:r>
          </a:p>
          <a:p>
            <a:r>
              <a:rPr lang="nl-BE" dirty="0" smtClean="0"/>
              <a:t>- De volgende DNS server heeft ook een </a:t>
            </a:r>
            <a:r>
              <a:rPr lang="nl-BE" dirty="0" err="1" smtClean="0"/>
              <a:t>forwarder</a:t>
            </a:r>
            <a:r>
              <a:rPr lang="nl-BE" dirty="0" smtClean="0"/>
              <a:t> ingesteld ofwel werkt met de root hints (root server zie vorige les)</a:t>
            </a:r>
          </a:p>
          <a:p>
            <a:r>
              <a:rPr lang="nl-BE" dirty="0" smtClean="0"/>
              <a:t>- De opgeloste query wordt door elke DNS server </a:t>
            </a:r>
            <a:r>
              <a:rPr lang="nl-BE" dirty="0" err="1" smtClean="0"/>
              <a:t>gecached</a:t>
            </a:r>
            <a:r>
              <a:rPr lang="nl-BE" dirty="0" smtClean="0"/>
              <a:t>.</a:t>
            </a:r>
          </a:p>
          <a:p>
            <a:r>
              <a:rPr lang="nl-BE" dirty="0" smtClean="0"/>
              <a:t>- </a:t>
            </a:r>
            <a:r>
              <a:rPr lang="nl-BE" dirty="0" err="1" smtClean="0"/>
              <a:t>client</a:t>
            </a:r>
            <a:r>
              <a:rPr lang="nl-BE" dirty="0" smtClean="0"/>
              <a:t> ontvangt de dns response via zijn lokale DNS server.</a:t>
            </a:r>
          </a:p>
          <a:p>
            <a:endParaRPr lang="nl-BE" dirty="0"/>
          </a:p>
        </p:txBody>
      </p:sp>
      <p:pic>
        <p:nvPicPr>
          <p:cNvPr id="2050" name="Picture 2" descr="Afbeeldingsresultaat voor dns forwarder windows 2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997" y="1755648"/>
            <a:ext cx="4003002" cy="250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85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LAB: zorg voor internet toegang op je domein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dirty="0" smtClean="0"/>
              <a:t>-   voeg een 2</a:t>
            </a:r>
            <a:r>
              <a:rPr lang="nl-BE" baseline="30000" dirty="0" smtClean="0"/>
              <a:t>de</a:t>
            </a:r>
            <a:r>
              <a:rPr lang="nl-BE" dirty="0" smtClean="0"/>
              <a:t> netwerkkaart toe aan je server (server uitschakelen)</a:t>
            </a:r>
          </a:p>
          <a:p>
            <a:pPr marL="0" indent="0">
              <a:buNone/>
            </a:pPr>
            <a:r>
              <a:rPr lang="nl-BE" dirty="0" smtClean="0"/>
              <a:t>-   connecteer deze netwerkkaart met je externe </a:t>
            </a:r>
            <a:r>
              <a:rPr lang="nl-BE" dirty="0" err="1" smtClean="0"/>
              <a:t>vswitch</a:t>
            </a:r>
            <a:endParaRPr lang="nl-BE" dirty="0" smtClean="0"/>
          </a:p>
          <a:p>
            <a:pPr lvl="1">
              <a:buFontTx/>
              <a:buChar char="-"/>
            </a:pPr>
            <a:r>
              <a:rPr lang="nl-BE" dirty="0"/>
              <a:t>Installeer de rol Remote </a:t>
            </a:r>
            <a:r>
              <a:rPr lang="nl-BE" dirty="0" smtClean="0"/>
              <a:t>Access</a:t>
            </a:r>
          </a:p>
          <a:p>
            <a:pPr lvl="2">
              <a:buFontTx/>
              <a:buChar char="-"/>
            </a:pPr>
            <a:r>
              <a:rPr lang="nl-BE" dirty="0" smtClean="0"/>
              <a:t>Selecteer Routing	</a:t>
            </a:r>
          </a:p>
          <a:p>
            <a:pPr lvl="2">
              <a:buFontTx/>
              <a:buChar char="-"/>
            </a:pPr>
            <a:r>
              <a:rPr lang="nl-BE" dirty="0" smtClean="0"/>
              <a:t>Open </a:t>
            </a:r>
            <a:r>
              <a:rPr lang="nl-BE" dirty="0"/>
              <a:t>Routing </a:t>
            </a:r>
            <a:r>
              <a:rPr lang="nl-BE" dirty="0" err="1"/>
              <a:t>and</a:t>
            </a:r>
            <a:r>
              <a:rPr lang="nl-BE" dirty="0"/>
              <a:t> Remote Access en configureer NAT </a:t>
            </a:r>
            <a:r>
              <a:rPr lang="nl-BE" dirty="0" smtClean="0"/>
              <a:t>Routing</a:t>
            </a:r>
          </a:p>
          <a:p>
            <a:pPr lvl="2">
              <a:buFontTx/>
              <a:buChar char="-"/>
            </a:pPr>
            <a:r>
              <a:rPr lang="nl-BE" dirty="0" smtClean="0"/>
              <a:t>Selecteer </a:t>
            </a:r>
            <a:r>
              <a:rPr lang="nl-BE" dirty="0"/>
              <a:t>de JUISTE externe </a:t>
            </a:r>
            <a:r>
              <a:rPr lang="nl-BE" dirty="0" smtClean="0"/>
              <a:t>interface</a:t>
            </a:r>
          </a:p>
          <a:p>
            <a:pPr lvl="1">
              <a:buFontTx/>
              <a:buChar char="-"/>
            </a:pPr>
            <a:r>
              <a:rPr lang="nl-BE" dirty="0" smtClean="0"/>
              <a:t>Configureer DNS </a:t>
            </a:r>
            <a:r>
              <a:rPr lang="nl-BE" dirty="0" err="1" smtClean="0"/>
              <a:t>Forwarding</a:t>
            </a:r>
            <a:endParaRPr lang="nl-BE" dirty="0" smtClean="0"/>
          </a:p>
          <a:p>
            <a:pPr lvl="2">
              <a:buFontTx/>
              <a:buChar char="-"/>
            </a:pPr>
            <a:r>
              <a:rPr lang="nl-BE" dirty="0" err="1" smtClean="0"/>
              <a:t>Properties</a:t>
            </a:r>
            <a:r>
              <a:rPr lang="nl-BE" dirty="0" smtClean="0"/>
              <a:t> op DNS - </a:t>
            </a:r>
            <a:r>
              <a:rPr lang="nl-BE" dirty="0" err="1" smtClean="0"/>
              <a:t>Forwarders</a:t>
            </a:r>
            <a:endParaRPr lang="nl-BE" dirty="0" smtClean="0"/>
          </a:p>
          <a:p>
            <a:pPr lvl="2">
              <a:buFontTx/>
              <a:buChar char="-"/>
            </a:pPr>
            <a:r>
              <a:rPr lang="nl-BE" dirty="0" smtClean="0"/>
              <a:t>IP van DNS van </a:t>
            </a:r>
            <a:r>
              <a:rPr lang="nl-BE" dirty="0" err="1" smtClean="0"/>
              <a:t>isp</a:t>
            </a:r>
            <a:r>
              <a:rPr lang="nl-BE" dirty="0" smtClean="0"/>
              <a:t> invullen</a:t>
            </a:r>
          </a:p>
          <a:p>
            <a:pPr lvl="1">
              <a:buFontTx/>
              <a:buChar char="-"/>
            </a:pPr>
            <a:r>
              <a:rPr lang="nl-BE" dirty="0" smtClean="0"/>
              <a:t>Gateway op elk toestel binnen je domein invullen (</a:t>
            </a:r>
            <a:r>
              <a:rPr lang="nl-BE" dirty="0" err="1" smtClean="0"/>
              <a:t>ipadres</a:t>
            </a:r>
            <a:r>
              <a:rPr lang="nl-BE" dirty="0" smtClean="0"/>
              <a:t> van interne interface router)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2322041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634</TotalTime>
  <Words>224</Words>
  <Application>Microsoft Office PowerPoint</Application>
  <PresentationFormat>Breedbeeld</PresentationFormat>
  <Paragraphs>31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Calibri Light</vt:lpstr>
      <vt:lpstr>Metropolitan</vt:lpstr>
      <vt:lpstr>Windows 2012 Server </vt:lpstr>
      <vt:lpstr>(P)-NAT Routing </vt:lpstr>
      <vt:lpstr>Windows Remote Access</vt:lpstr>
      <vt:lpstr>DNS Forwarder</vt:lpstr>
      <vt:lpstr>LAB: zorg voor internet toegang op je domein</vt:lpstr>
    </vt:vector>
  </TitlesOfParts>
  <Company>XIOS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Daenen</dc:creator>
  <cp:lastModifiedBy>David Parren</cp:lastModifiedBy>
  <cp:revision>47</cp:revision>
  <dcterms:created xsi:type="dcterms:W3CDTF">2016-06-13T13:38:04Z</dcterms:created>
  <dcterms:modified xsi:type="dcterms:W3CDTF">2016-11-23T12:37:13Z</dcterms:modified>
</cp:coreProperties>
</file>