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sldIdLst>
    <p:sldId id="258" r:id="rId2"/>
    <p:sldId id="259" r:id="rId3"/>
    <p:sldId id="266" r:id="rId4"/>
    <p:sldId id="265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A6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 varScale="1">
        <p:scale>
          <a:sx n="71" d="100"/>
          <a:sy n="71" d="100"/>
        </p:scale>
        <p:origin x="444" y="5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6D69ACB7-8DA7-4AF8-A474-46A1998EDF52}" type="datetimeFigureOut">
              <a:rPr lang="nl-BE" smtClean="0"/>
              <a:t>6/12/2017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3094" y="3504354"/>
            <a:ext cx="3691761" cy="3353646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461" y="6248784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169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6/12/2017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977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6/12/2017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1403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pPr/>
              <a:t>6/12/2017</a:t>
            </a:fld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pPr/>
              <a:t>‹nr.›</a:t>
            </a:fld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222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6/12/2017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911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pPr/>
              <a:t>6/12/2017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pPr/>
              <a:t>‹nr.›</a:t>
            </a:fld>
            <a:endParaRPr lang="nl-BE" dirty="0"/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516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6/12/2017</a:t>
            </a:fld>
            <a:endParaRPr lang="nl-B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250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6/12/2017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11" name="Afbeelding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965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6/12/2017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488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6/12/2017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5" name="Afbeelding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175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mtClean="0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6/12/2017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33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6D69ACB7-8DA7-4AF8-A474-46A1998EDF52}" type="datetimeFigureOut">
              <a:rPr lang="nl-BE" smtClean="0"/>
              <a:t>6/12/2017</a:t>
            </a:fld>
            <a:endParaRPr lang="nl-BE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nl-BE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8223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6D69ACB7-8DA7-4AF8-A474-46A1998EDF52}" type="datetimeFigureOut">
              <a:rPr lang="nl-BE" smtClean="0"/>
              <a:pPr/>
              <a:t>6/12/2017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C5EEABA0-D78B-4F9C-9026-5872651F022D}" type="slidenum">
              <a:rPr lang="nl-BE" smtClean="0"/>
              <a:pPr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56138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61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file:///\\server1\fileserver" TargetMode="External"/><Relationship Id="rId2" Type="http://schemas.openxmlformats.org/officeDocument/2006/relationships/hyperlink" Target="file:///\\mijndomein.local\dfsnaa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file:///\\nasbox\shares" TargetMode="External"/><Relationship Id="rId4" Type="http://schemas.openxmlformats.org/officeDocument/2006/relationships/hyperlink" Target="file:///\\server2\fileserver2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Windows 2012 Server	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smtClean="0"/>
              <a:t>Essentials: </a:t>
            </a:r>
            <a:r>
              <a:rPr lang="nl-BE" dirty="0" err="1" smtClean="0"/>
              <a:t>Additional</a:t>
            </a:r>
            <a:r>
              <a:rPr lang="nl-BE" dirty="0" smtClean="0"/>
              <a:t> DC en DFS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50291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NAT router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-NAT: </a:t>
            </a:r>
            <a:r>
              <a:rPr lang="nl-BE" dirty="0" err="1" smtClean="0"/>
              <a:t>network</a:t>
            </a:r>
            <a:r>
              <a:rPr lang="nl-BE" dirty="0" smtClean="0"/>
              <a:t> </a:t>
            </a:r>
            <a:r>
              <a:rPr lang="nl-BE" dirty="0" err="1" smtClean="0"/>
              <a:t>address</a:t>
            </a:r>
            <a:r>
              <a:rPr lang="nl-BE" dirty="0" smtClean="0"/>
              <a:t> </a:t>
            </a:r>
            <a:r>
              <a:rPr lang="nl-BE" dirty="0" err="1" smtClean="0"/>
              <a:t>translation</a:t>
            </a:r>
            <a:endParaRPr lang="nl-BE" dirty="0" smtClean="0"/>
          </a:p>
          <a:p>
            <a:r>
              <a:rPr lang="nl-BE" i="0" dirty="0" smtClean="0"/>
              <a:t>- vertalen van interne </a:t>
            </a:r>
            <a:r>
              <a:rPr lang="nl-BE" i="0" dirty="0" err="1" smtClean="0"/>
              <a:t>ipadressen</a:t>
            </a:r>
            <a:r>
              <a:rPr lang="nl-BE" i="0" dirty="0" smtClean="0"/>
              <a:t> naar externe </a:t>
            </a:r>
            <a:r>
              <a:rPr lang="nl-BE" i="0" dirty="0" err="1" smtClean="0"/>
              <a:t>ipadressen</a:t>
            </a:r>
            <a:endParaRPr lang="nl-BE" i="0" dirty="0" smtClean="0"/>
          </a:p>
          <a:p>
            <a:r>
              <a:rPr lang="nl-BE" dirty="0" smtClean="0"/>
              <a:t>- </a:t>
            </a:r>
            <a:r>
              <a:rPr lang="nl-BE" dirty="0" err="1" smtClean="0"/>
              <a:t>Portbased</a:t>
            </a:r>
            <a:r>
              <a:rPr lang="nl-BE" dirty="0" smtClean="0"/>
              <a:t> NAT: vertalen van interne sockets naar externe sockets</a:t>
            </a:r>
          </a:p>
          <a:p>
            <a:r>
              <a:rPr lang="nl-BE" i="0" dirty="0" smtClean="0"/>
              <a:t>- meerdere toestellen toegang verlenen tot 1 of meerdere externe </a:t>
            </a:r>
            <a:r>
              <a:rPr lang="nl-BE" i="0" dirty="0" err="1" smtClean="0"/>
              <a:t>ipadressen</a:t>
            </a:r>
            <a:r>
              <a:rPr lang="nl-BE" i="0" dirty="0" smtClean="0"/>
              <a:t> via sockets</a:t>
            </a:r>
          </a:p>
          <a:p>
            <a:r>
              <a:rPr lang="nl-BE" dirty="0" smtClean="0"/>
              <a:t>- Via Routing &amp; Remote Access (rol </a:t>
            </a:r>
            <a:r>
              <a:rPr lang="nl-BE" dirty="0" err="1" smtClean="0"/>
              <a:t>RemoteAccess</a:t>
            </a:r>
            <a:r>
              <a:rPr lang="nl-BE" dirty="0" smtClean="0"/>
              <a:t>)</a:t>
            </a:r>
          </a:p>
          <a:p>
            <a:pPr lvl="1"/>
            <a:r>
              <a:rPr lang="nl-BE" dirty="0" smtClean="0"/>
              <a:t>- NAT routing</a:t>
            </a:r>
          </a:p>
          <a:p>
            <a:pPr lvl="1"/>
            <a:r>
              <a:rPr lang="nl-BE" i="0" dirty="0" smtClean="0"/>
              <a:t>- Extern netwerk</a:t>
            </a:r>
          </a:p>
        </p:txBody>
      </p:sp>
    </p:spTree>
    <p:extLst>
      <p:ext uri="{BB962C8B-B14F-4D97-AF65-F5344CB8AC3E}">
        <p14:creationId xmlns:p14="http://schemas.microsoft.com/office/powerpoint/2010/main" val="183739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Additional</a:t>
            </a:r>
            <a:r>
              <a:rPr lang="nl-BE" dirty="0" smtClean="0"/>
              <a:t> Domain Controller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- voordeel: </a:t>
            </a:r>
          </a:p>
          <a:p>
            <a:pPr lvl="1"/>
            <a:r>
              <a:rPr lang="nl-BE" i="0" dirty="0" smtClean="0"/>
              <a:t>- verdelen van de load bij bv aanlogge</a:t>
            </a:r>
            <a:r>
              <a:rPr lang="nl-BE" dirty="0" smtClean="0"/>
              <a:t>n</a:t>
            </a:r>
          </a:p>
          <a:p>
            <a:pPr lvl="1"/>
            <a:r>
              <a:rPr lang="nl-BE" dirty="0" smtClean="0"/>
              <a:t>- </a:t>
            </a:r>
            <a:r>
              <a:rPr lang="nl-BE" dirty="0" err="1" smtClean="0"/>
              <a:t>redundancy</a:t>
            </a:r>
            <a:endParaRPr lang="nl-BE" dirty="0" smtClean="0"/>
          </a:p>
          <a:p>
            <a:pPr lvl="1"/>
            <a:r>
              <a:rPr lang="nl-BE" i="0" dirty="0" smtClean="0"/>
              <a:t>- services verdelen (DNS, fileserver, routing)</a:t>
            </a:r>
          </a:p>
          <a:p>
            <a:pPr lvl="1"/>
            <a:endParaRPr lang="nl-BE" dirty="0"/>
          </a:p>
          <a:p>
            <a:r>
              <a:rPr lang="nl-BE" i="0" dirty="0" smtClean="0"/>
              <a:t>- hoe creëren?</a:t>
            </a:r>
          </a:p>
          <a:p>
            <a:pPr lvl="1"/>
            <a:r>
              <a:rPr lang="nl-BE" dirty="0" smtClean="0"/>
              <a:t>- installeer rol ADDS en DNS</a:t>
            </a:r>
          </a:p>
          <a:p>
            <a:pPr lvl="1"/>
            <a:r>
              <a:rPr lang="nl-BE" i="0" dirty="0" smtClean="0"/>
              <a:t>- IP </a:t>
            </a:r>
            <a:r>
              <a:rPr lang="nl-BE" i="0" dirty="0" err="1" smtClean="0"/>
              <a:t>settings</a:t>
            </a:r>
            <a:r>
              <a:rPr lang="nl-BE" i="0" dirty="0" smtClean="0"/>
              <a:t>! DNS enkel reeds bestaande DNS</a:t>
            </a:r>
          </a:p>
          <a:p>
            <a:pPr lvl="1"/>
            <a:r>
              <a:rPr lang="nl-BE" dirty="0" smtClean="0"/>
              <a:t>- </a:t>
            </a:r>
            <a:r>
              <a:rPr lang="nl-BE" dirty="0" err="1" smtClean="0"/>
              <a:t>promote</a:t>
            </a:r>
            <a:r>
              <a:rPr lang="nl-BE" dirty="0" smtClean="0"/>
              <a:t> </a:t>
            </a:r>
            <a:r>
              <a:rPr lang="nl-BE" dirty="0" err="1" smtClean="0"/>
              <a:t>this</a:t>
            </a:r>
            <a:r>
              <a:rPr lang="nl-BE" dirty="0" smtClean="0"/>
              <a:t> server…</a:t>
            </a:r>
            <a:endParaRPr lang="nl-BE" i="0" dirty="0" smtClean="0"/>
          </a:p>
        </p:txBody>
      </p:sp>
    </p:spTree>
    <p:extLst>
      <p:ext uri="{BB962C8B-B14F-4D97-AF65-F5344CB8AC3E}">
        <p14:creationId xmlns:p14="http://schemas.microsoft.com/office/powerpoint/2010/main" val="402777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DFS (</a:t>
            </a:r>
            <a:r>
              <a:rPr lang="nl-BE" dirty="0" err="1" smtClean="0"/>
              <a:t>distributed</a:t>
            </a:r>
            <a:r>
              <a:rPr lang="nl-BE" dirty="0" smtClean="0"/>
              <a:t> file services)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- </a:t>
            </a:r>
            <a:r>
              <a:rPr lang="nl-BE" dirty="0" err="1" smtClean="0"/>
              <a:t>Namespace</a:t>
            </a:r>
            <a:r>
              <a:rPr lang="nl-BE" dirty="0" smtClean="0"/>
              <a:t>:</a:t>
            </a:r>
          </a:p>
          <a:p>
            <a:pPr lvl="2"/>
            <a:r>
              <a:rPr lang="nl-BE" dirty="0" err="1" smtClean="0"/>
              <a:t>Fully</a:t>
            </a:r>
            <a:r>
              <a:rPr lang="nl-BE" dirty="0" smtClean="0"/>
              <a:t> </a:t>
            </a:r>
            <a:r>
              <a:rPr lang="nl-BE" dirty="0" err="1" smtClean="0"/>
              <a:t>qualified</a:t>
            </a:r>
            <a:r>
              <a:rPr lang="nl-BE" dirty="0" smtClean="0"/>
              <a:t> domain name gekoppeld aan shares</a:t>
            </a:r>
          </a:p>
          <a:p>
            <a:pPr lvl="2"/>
            <a:r>
              <a:rPr lang="nl-BE" dirty="0" smtClean="0">
                <a:hlinkClick r:id="rId2" action="ppaction://hlinkfile"/>
              </a:rPr>
              <a:t>\\mijndomein.local\dfsnaam</a:t>
            </a:r>
            <a:endParaRPr lang="nl-BE" dirty="0" smtClean="0"/>
          </a:p>
          <a:p>
            <a:pPr lvl="2"/>
            <a:r>
              <a:rPr lang="nl-BE" dirty="0" smtClean="0"/>
              <a:t>Koppelen van shares uit verschillende bronnen/locaties aan DFS </a:t>
            </a:r>
          </a:p>
          <a:p>
            <a:pPr lvl="2"/>
            <a:r>
              <a:rPr lang="nl-BE" dirty="0" smtClean="0"/>
              <a:t>Bv \\pxlit.local\dfs bevat shares van </a:t>
            </a:r>
          </a:p>
          <a:p>
            <a:pPr lvl="8"/>
            <a:r>
              <a:rPr lang="nl-BE" dirty="0" smtClean="0"/>
              <a:t>- </a:t>
            </a:r>
            <a:r>
              <a:rPr lang="nl-BE" dirty="0" smtClean="0">
                <a:hlinkClick r:id="rId3" action="ppaction://hlinkfile"/>
              </a:rPr>
              <a:t>\\server1\fileserver</a:t>
            </a:r>
            <a:endParaRPr lang="nl-BE" dirty="0" smtClean="0"/>
          </a:p>
          <a:p>
            <a:pPr lvl="8"/>
            <a:r>
              <a:rPr lang="nl-BE" dirty="0"/>
              <a:t>- </a:t>
            </a:r>
            <a:r>
              <a:rPr lang="nl-BE" dirty="0">
                <a:hlinkClick r:id="rId4" action="ppaction://hlinkfile"/>
              </a:rPr>
              <a:t>\\</a:t>
            </a:r>
            <a:r>
              <a:rPr lang="nl-BE" dirty="0" smtClean="0">
                <a:hlinkClick r:id="rId4" action="ppaction://hlinkfile"/>
              </a:rPr>
              <a:t>server2\fileserver2</a:t>
            </a:r>
            <a:endParaRPr lang="nl-BE" dirty="0"/>
          </a:p>
          <a:p>
            <a:pPr lvl="8"/>
            <a:r>
              <a:rPr lang="nl-BE" dirty="0" smtClean="0"/>
              <a:t>-  </a:t>
            </a:r>
            <a:r>
              <a:rPr lang="nl-BE" dirty="0" smtClean="0">
                <a:hlinkClick r:id="rId5" action="ppaction://hlinkfile"/>
              </a:rPr>
              <a:t>\\nasbox\shares</a:t>
            </a:r>
            <a:endParaRPr lang="nl-BE" dirty="0" smtClean="0"/>
          </a:p>
          <a:p>
            <a:pPr lvl="1"/>
            <a:r>
              <a:rPr lang="nl-BE" dirty="0" smtClean="0"/>
              <a:t>Zo kan je zeer makkelijk meerdere share locaties samenvoegen op één bron</a:t>
            </a:r>
          </a:p>
          <a:p>
            <a:pPr lvl="2"/>
            <a:r>
              <a:rPr lang="nl-BE" i="0" dirty="0" smtClean="0"/>
              <a:t>- vergemakkelijkt toegang</a:t>
            </a:r>
          </a:p>
          <a:p>
            <a:pPr lvl="2"/>
            <a:r>
              <a:rPr lang="nl-BE" i="0" dirty="0" smtClean="0"/>
              <a:t>- makkelijk te organiseren</a:t>
            </a:r>
            <a:endParaRPr lang="nl-BE" i="0" dirty="0"/>
          </a:p>
        </p:txBody>
      </p:sp>
    </p:spTree>
    <p:extLst>
      <p:ext uri="{BB962C8B-B14F-4D97-AF65-F5344CB8AC3E}">
        <p14:creationId xmlns:p14="http://schemas.microsoft.com/office/powerpoint/2010/main" val="237378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DFS (</a:t>
            </a:r>
            <a:r>
              <a:rPr lang="nl-BE" dirty="0" err="1"/>
              <a:t>distributed</a:t>
            </a:r>
            <a:r>
              <a:rPr lang="nl-BE" dirty="0"/>
              <a:t> file services)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- hoeveel </a:t>
            </a:r>
            <a:r>
              <a:rPr lang="nl-BE" dirty="0" err="1" smtClean="0"/>
              <a:t>namespaces</a:t>
            </a:r>
            <a:r>
              <a:rPr lang="nl-BE" dirty="0" smtClean="0"/>
              <a:t>?	</a:t>
            </a:r>
          </a:p>
          <a:p>
            <a:pPr lvl="1"/>
            <a:r>
              <a:rPr lang="nl-BE" dirty="0" smtClean="0"/>
              <a:t>- Standard server </a:t>
            </a:r>
            <a:r>
              <a:rPr lang="nl-BE" dirty="0" err="1" smtClean="0"/>
              <a:t>editions</a:t>
            </a:r>
            <a:r>
              <a:rPr lang="nl-BE" dirty="0" smtClean="0"/>
              <a:t> 1 </a:t>
            </a:r>
            <a:r>
              <a:rPr lang="nl-BE" dirty="0" err="1" smtClean="0"/>
              <a:t>namespace</a:t>
            </a:r>
            <a:endParaRPr lang="nl-BE" dirty="0" smtClean="0"/>
          </a:p>
          <a:p>
            <a:pPr lvl="1"/>
            <a:r>
              <a:rPr lang="nl-BE" dirty="0" smtClean="0"/>
              <a:t>- Enterprise / </a:t>
            </a:r>
            <a:r>
              <a:rPr lang="nl-BE" dirty="0" err="1" smtClean="0"/>
              <a:t>datacenter</a:t>
            </a:r>
            <a:r>
              <a:rPr lang="nl-BE" dirty="0" smtClean="0"/>
              <a:t> onbeperkt aantal </a:t>
            </a:r>
            <a:r>
              <a:rPr lang="nl-BE" dirty="0" err="1" smtClean="0"/>
              <a:t>namespaces</a:t>
            </a:r>
            <a:endParaRPr lang="nl-BE" dirty="0" smtClean="0"/>
          </a:p>
          <a:p>
            <a:pPr lvl="1"/>
            <a:endParaRPr lang="nl-BE" dirty="0"/>
          </a:p>
          <a:p>
            <a:r>
              <a:rPr lang="nl-BE" dirty="0" smtClean="0"/>
              <a:t>- Folder </a:t>
            </a:r>
            <a:r>
              <a:rPr lang="nl-BE" dirty="0" err="1" smtClean="0"/>
              <a:t>replication</a:t>
            </a:r>
            <a:r>
              <a:rPr lang="nl-BE" dirty="0" smtClean="0"/>
              <a:t>:</a:t>
            </a:r>
          </a:p>
          <a:p>
            <a:pPr lvl="1"/>
            <a:r>
              <a:rPr lang="nl-BE" dirty="0" smtClean="0"/>
              <a:t>- koppel 2 verschillende shares aan mekaar en laat de gegevens continu synchroniseren</a:t>
            </a:r>
          </a:p>
          <a:p>
            <a:pPr lvl="1"/>
            <a:r>
              <a:rPr lang="nl-BE" dirty="0" smtClean="0"/>
              <a:t>- ideaal voor </a:t>
            </a:r>
            <a:r>
              <a:rPr lang="nl-BE" dirty="0" err="1" smtClean="0"/>
              <a:t>redundancy</a:t>
            </a:r>
            <a:r>
              <a:rPr lang="nl-BE" dirty="0" smtClean="0"/>
              <a:t> van </a:t>
            </a:r>
            <a:r>
              <a:rPr lang="nl-BE" dirty="0" err="1" smtClean="0"/>
              <a:t>roaming</a:t>
            </a:r>
            <a:r>
              <a:rPr lang="nl-BE" dirty="0" smtClean="0"/>
              <a:t> </a:t>
            </a:r>
            <a:r>
              <a:rPr lang="nl-BE" dirty="0" err="1" smtClean="0"/>
              <a:t>profiles</a:t>
            </a:r>
            <a:r>
              <a:rPr lang="nl-BE" dirty="0" smtClean="0"/>
              <a:t>, file servers, </a:t>
            </a:r>
            <a:r>
              <a:rPr lang="nl-BE" dirty="0" err="1" smtClean="0"/>
              <a:t>etc</a:t>
            </a:r>
            <a:r>
              <a:rPr lang="nl-BE" dirty="0" smtClean="0"/>
              <a:t>…</a:t>
            </a:r>
          </a:p>
          <a:p>
            <a:pPr lvl="1"/>
            <a:r>
              <a:rPr lang="nl-BE" dirty="0" smtClean="0"/>
              <a:t>- </a:t>
            </a:r>
            <a:r>
              <a:rPr lang="nl-BE" dirty="0" err="1" smtClean="0"/>
              <a:t>roaming</a:t>
            </a:r>
            <a:r>
              <a:rPr lang="nl-BE" dirty="0" smtClean="0"/>
              <a:t> </a:t>
            </a:r>
            <a:r>
              <a:rPr lang="nl-BE" dirty="0" err="1" smtClean="0"/>
              <a:t>profiles</a:t>
            </a:r>
            <a:r>
              <a:rPr lang="nl-BE" dirty="0" smtClean="0"/>
              <a:t> koppelen aan </a:t>
            </a:r>
            <a:r>
              <a:rPr lang="nl-BE" dirty="0" err="1" smtClean="0"/>
              <a:t>namespace</a:t>
            </a:r>
            <a:r>
              <a:rPr lang="nl-BE" dirty="0" smtClean="0"/>
              <a:t> geeft </a:t>
            </a:r>
            <a:r>
              <a:rPr lang="nl-BE" dirty="0" err="1" smtClean="0"/>
              <a:t>redundancy</a:t>
            </a:r>
            <a:r>
              <a:rPr lang="nl-BE" dirty="0" smtClean="0"/>
              <a:t> op </a:t>
            </a:r>
            <a:r>
              <a:rPr lang="nl-BE" dirty="0" err="1" smtClean="0"/>
              <a:t>logins</a:t>
            </a:r>
            <a:r>
              <a:rPr lang="nl-BE" dirty="0" smtClean="0"/>
              <a:t>.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21969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DFS (</a:t>
            </a:r>
            <a:r>
              <a:rPr lang="nl-BE" dirty="0" err="1"/>
              <a:t>distributed</a:t>
            </a:r>
            <a:r>
              <a:rPr lang="nl-BE" dirty="0"/>
              <a:t> file services)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- Rol: File services</a:t>
            </a:r>
          </a:p>
          <a:p>
            <a:pPr lvl="1"/>
            <a:r>
              <a:rPr lang="nl-BE" dirty="0" smtClean="0"/>
              <a:t>- </a:t>
            </a:r>
            <a:r>
              <a:rPr lang="nl-BE" dirty="0" err="1" smtClean="0"/>
              <a:t>distributed</a:t>
            </a:r>
            <a:r>
              <a:rPr lang="nl-BE" dirty="0" smtClean="0"/>
              <a:t> file services</a:t>
            </a:r>
          </a:p>
          <a:p>
            <a:pPr lvl="3"/>
            <a:r>
              <a:rPr lang="nl-BE" dirty="0" smtClean="0"/>
              <a:t>- </a:t>
            </a:r>
            <a:r>
              <a:rPr lang="nl-BE" dirty="0" err="1" smtClean="0"/>
              <a:t>namespace</a:t>
            </a:r>
            <a:endParaRPr lang="nl-BE" dirty="0" smtClean="0"/>
          </a:p>
          <a:p>
            <a:pPr lvl="3"/>
            <a:r>
              <a:rPr lang="nl-BE" dirty="0" smtClean="0"/>
              <a:t>- folder </a:t>
            </a:r>
            <a:r>
              <a:rPr lang="nl-BE" dirty="0" err="1" smtClean="0"/>
              <a:t>replication</a:t>
            </a:r>
            <a:endParaRPr lang="nl-BE" dirty="0" smtClean="0"/>
          </a:p>
          <a:p>
            <a:pPr lvl="3"/>
            <a:endParaRPr lang="nl-BE" dirty="0"/>
          </a:p>
          <a:p>
            <a:r>
              <a:rPr lang="nl-BE" dirty="0" smtClean="0"/>
              <a:t>DFS: alle servers toevoegen die DFS moeten kunnen hosten </a:t>
            </a:r>
          </a:p>
          <a:p>
            <a:r>
              <a:rPr lang="nl-BE" dirty="0" err="1" smtClean="0"/>
              <a:t>Publish</a:t>
            </a:r>
            <a:r>
              <a:rPr lang="nl-BE" dirty="0" smtClean="0"/>
              <a:t> in AD: </a:t>
            </a:r>
            <a:r>
              <a:rPr lang="nl-BE" dirty="0" err="1" smtClean="0"/>
              <a:t>namespace</a:t>
            </a:r>
            <a:r>
              <a:rPr lang="nl-BE" dirty="0" smtClean="0"/>
              <a:t> kan ook in domein gevonden worden.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53896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1144</TotalTime>
  <Words>227</Words>
  <Application>Microsoft Office PowerPoint</Application>
  <PresentationFormat>Breedbeeld</PresentationFormat>
  <Paragraphs>49</Paragraphs>
  <Slides>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9" baseType="lpstr">
      <vt:lpstr>Arial</vt:lpstr>
      <vt:lpstr>Calibri Light</vt:lpstr>
      <vt:lpstr>Metropolitan</vt:lpstr>
      <vt:lpstr>Windows 2012 Server </vt:lpstr>
      <vt:lpstr>NAT router</vt:lpstr>
      <vt:lpstr>Additional Domain Controller</vt:lpstr>
      <vt:lpstr>DFS (distributed file services)</vt:lpstr>
      <vt:lpstr>DFS (distributed file services)</vt:lpstr>
      <vt:lpstr>DFS (distributed file services)</vt:lpstr>
    </vt:vector>
  </TitlesOfParts>
  <Company>XIOS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Nick Daenen</dc:creator>
  <cp:lastModifiedBy>David Parren</cp:lastModifiedBy>
  <cp:revision>53</cp:revision>
  <dcterms:created xsi:type="dcterms:W3CDTF">2016-06-13T13:38:04Z</dcterms:created>
  <dcterms:modified xsi:type="dcterms:W3CDTF">2017-12-06T09:50:23Z</dcterms:modified>
</cp:coreProperties>
</file>