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64" r:id="rId3"/>
    <p:sldId id="265" r:id="rId4"/>
    <p:sldId id="261" r:id="rId5"/>
    <p:sldId id="26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1" d="100"/>
          <a:sy n="71" d="100"/>
        </p:scale>
        <p:origin x="444" y="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12/11/2018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12/11/2018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12/11/2018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12/11/2018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12/11/2018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smtClean="0"/>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12/11/2018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12/11/2018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12/11/2018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12/11/2018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12/11/2018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smtClean="0"/>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smtClean="0"/>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12/11/2018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12/11/2018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12/11/2018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Windows </a:t>
            </a:r>
            <a:r>
              <a:rPr lang="nl-BE" dirty="0" smtClean="0"/>
              <a:t>2016 </a:t>
            </a:r>
            <a:r>
              <a:rPr lang="nl-BE" dirty="0" smtClean="0"/>
              <a:t>Server	</a:t>
            </a:r>
            <a:endParaRPr lang="nl-BE" dirty="0"/>
          </a:p>
        </p:txBody>
      </p:sp>
      <p:sp>
        <p:nvSpPr>
          <p:cNvPr id="3" name="Ondertitel 2"/>
          <p:cNvSpPr>
            <a:spLocks noGrp="1"/>
          </p:cNvSpPr>
          <p:nvPr>
            <p:ph type="subTitle" idx="1"/>
          </p:nvPr>
        </p:nvSpPr>
        <p:spPr/>
        <p:txBody>
          <a:bodyPr/>
          <a:lstStyle/>
          <a:p>
            <a:r>
              <a:rPr lang="nl-BE" dirty="0" smtClean="0"/>
              <a:t>Essentials: DHCP + VPN</a:t>
            </a:r>
          </a:p>
        </p:txBody>
      </p:sp>
    </p:spTree>
    <p:extLst>
      <p:ext uri="{BB962C8B-B14F-4D97-AF65-F5344CB8AC3E}">
        <p14:creationId xmlns:p14="http://schemas.microsoft.com/office/powerpoint/2010/main" val="3502910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DHCP</a:t>
            </a:r>
            <a:endParaRPr lang="nl-BE" dirty="0"/>
          </a:p>
        </p:txBody>
      </p:sp>
      <p:sp>
        <p:nvSpPr>
          <p:cNvPr id="3" name="Tijdelijke aanduiding voor inhoud 2"/>
          <p:cNvSpPr>
            <a:spLocks noGrp="1"/>
          </p:cNvSpPr>
          <p:nvPr>
            <p:ph idx="1"/>
          </p:nvPr>
        </p:nvSpPr>
        <p:spPr/>
        <p:txBody>
          <a:bodyPr>
            <a:normAutofit/>
          </a:bodyPr>
          <a:lstStyle/>
          <a:p>
            <a:r>
              <a:rPr lang="nl-BE" dirty="0" smtClean="0"/>
              <a:t>- Automatisch uitdelen van </a:t>
            </a:r>
            <a:r>
              <a:rPr lang="nl-BE" dirty="0" err="1" smtClean="0"/>
              <a:t>ip</a:t>
            </a:r>
            <a:r>
              <a:rPr lang="nl-BE" dirty="0" smtClean="0"/>
              <a:t> adressen</a:t>
            </a:r>
          </a:p>
          <a:p>
            <a:r>
              <a:rPr lang="nl-BE" dirty="0" smtClean="0"/>
              <a:t>- Scope (range van uitdelen </a:t>
            </a:r>
            <a:r>
              <a:rPr lang="nl-BE" dirty="0" err="1" smtClean="0"/>
              <a:t>ip</a:t>
            </a:r>
            <a:r>
              <a:rPr lang="nl-BE" dirty="0" smtClean="0"/>
              <a:t> adressen)</a:t>
            </a:r>
          </a:p>
          <a:p>
            <a:r>
              <a:rPr lang="nl-BE" dirty="0" smtClean="0"/>
              <a:t>- </a:t>
            </a:r>
            <a:r>
              <a:rPr lang="nl-BE" dirty="0" err="1" smtClean="0"/>
              <a:t>excluded</a:t>
            </a:r>
            <a:r>
              <a:rPr lang="nl-BE" dirty="0" smtClean="0"/>
              <a:t> </a:t>
            </a:r>
            <a:r>
              <a:rPr lang="nl-BE" dirty="0" err="1" smtClean="0"/>
              <a:t>adresses</a:t>
            </a:r>
            <a:r>
              <a:rPr lang="nl-BE" dirty="0" smtClean="0"/>
              <a:t> (vaste </a:t>
            </a:r>
            <a:r>
              <a:rPr lang="nl-BE" dirty="0" err="1" smtClean="0"/>
              <a:t>ipadressen</a:t>
            </a:r>
            <a:r>
              <a:rPr lang="nl-BE" dirty="0" smtClean="0"/>
              <a:t> uit scope halen -&gt; </a:t>
            </a:r>
            <a:r>
              <a:rPr lang="nl-BE" dirty="0" err="1" smtClean="0"/>
              <a:t>ip</a:t>
            </a:r>
            <a:r>
              <a:rPr lang="nl-BE" dirty="0" smtClean="0"/>
              <a:t> conflicten)</a:t>
            </a:r>
          </a:p>
          <a:p>
            <a:r>
              <a:rPr lang="nl-BE" dirty="0" smtClean="0"/>
              <a:t>- Default gateway en DNS meegeven</a:t>
            </a:r>
          </a:p>
          <a:p>
            <a:endParaRPr lang="nl-BE" dirty="0" smtClean="0"/>
          </a:p>
          <a:p>
            <a:r>
              <a:rPr lang="nl-BE" dirty="0" smtClean="0"/>
              <a:t>- Voordeel DHCP: makkelijk beheer van </a:t>
            </a:r>
            <a:r>
              <a:rPr lang="nl-BE" dirty="0" err="1" smtClean="0"/>
              <a:t>ip</a:t>
            </a:r>
            <a:r>
              <a:rPr lang="nl-BE" dirty="0" smtClean="0"/>
              <a:t> adressen.</a:t>
            </a:r>
          </a:p>
          <a:p>
            <a:r>
              <a:rPr lang="nl-BE" dirty="0" smtClean="0"/>
              <a:t>- Servers best geen DHCP </a:t>
            </a:r>
            <a:r>
              <a:rPr lang="nl-BE" dirty="0" err="1" smtClean="0"/>
              <a:t>ipadres</a:t>
            </a:r>
            <a:r>
              <a:rPr lang="nl-BE" dirty="0" smtClean="0"/>
              <a:t> geven (mogelijke conflicten)</a:t>
            </a:r>
          </a:p>
          <a:p>
            <a:r>
              <a:rPr lang="nl-BE" dirty="0" smtClean="0"/>
              <a:t>- scopes mogen mekaar niet overlappen</a:t>
            </a:r>
          </a:p>
          <a:p>
            <a:endParaRPr lang="nl-BE" dirty="0"/>
          </a:p>
        </p:txBody>
      </p:sp>
    </p:spTree>
    <p:extLst>
      <p:ext uri="{BB962C8B-B14F-4D97-AF65-F5344CB8AC3E}">
        <p14:creationId xmlns:p14="http://schemas.microsoft.com/office/powerpoint/2010/main" val="805091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DHCP	</a:t>
            </a:r>
            <a:endParaRPr lang="nl-BE"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smtClean="0"/>
              <a:t> IP scope : bereik waartussen </a:t>
            </a:r>
            <a:r>
              <a:rPr lang="nl-BE" dirty="0" err="1" smtClean="0"/>
              <a:t>ipadressen</a:t>
            </a:r>
            <a:r>
              <a:rPr lang="nl-BE" dirty="0" smtClean="0"/>
              <a:t> worden uitgedeeld</a:t>
            </a:r>
          </a:p>
          <a:p>
            <a:pPr>
              <a:buFont typeface="Wingdings" panose="05000000000000000000" pitchFamily="2" charset="2"/>
              <a:buChar char="§"/>
            </a:pPr>
            <a:r>
              <a:rPr lang="nl-BE" dirty="0" smtClean="0"/>
              <a:t> Default-router: gateway = </a:t>
            </a:r>
            <a:r>
              <a:rPr lang="nl-BE" dirty="0" err="1" smtClean="0"/>
              <a:t>ip</a:t>
            </a:r>
            <a:r>
              <a:rPr lang="nl-BE" dirty="0" smtClean="0"/>
              <a:t> adres waar alle pakketten die niet bestemd zijn voor intern netwerk naartoe worden gestuurd</a:t>
            </a:r>
          </a:p>
          <a:p>
            <a:pPr>
              <a:buFont typeface="Wingdings" panose="05000000000000000000" pitchFamily="2" charset="2"/>
              <a:buChar char="§"/>
            </a:pPr>
            <a:r>
              <a:rPr lang="nl-BE" dirty="0" smtClean="0"/>
              <a:t> domain : het domein dat </a:t>
            </a:r>
            <a:r>
              <a:rPr lang="nl-BE" dirty="0" err="1" smtClean="0"/>
              <a:t>trusted</a:t>
            </a:r>
            <a:r>
              <a:rPr lang="nl-BE" dirty="0" smtClean="0"/>
              <a:t> is waarbinnen de </a:t>
            </a:r>
            <a:r>
              <a:rPr lang="nl-BE" dirty="0" err="1" smtClean="0"/>
              <a:t>ipadressen</a:t>
            </a:r>
            <a:r>
              <a:rPr lang="nl-BE" dirty="0" smtClean="0"/>
              <a:t> worden uitgedeeld</a:t>
            </a:r>
          </a:p>
          <a:p>
            <a:pPr>
              <a:buFont typeface="Wingdings" panose="05000000000000000000" pitchFamily="2" charset="2"/>
              <a:buChar char="§"/>
            </a:pPr>
            <a:r>
              <a:rPr lang="nl-BE" dirty="0"/>
              <a:t> </a:t>
            </a:r>
            <a:r>
              <a:rPr lang="nl-BE" dirty="0" smtClean="0"/>
              <a:t>Scope activeren!</a:t>
            </a:r>
          </a:p>
          <a:p>
            <a:endParaRPr lang="nl-BE" dirty="0"/>
          </a:p>
        </p:txBody>
      </p:sp>
    </p:spTree>
    <p:extLst>
      <p:ext uri="{BB962C8B-B14F-4D97-AF65-F5344CB8AC3E}">
        <p14:creationId xmlns:p14="http://schemas.microsoft.com/office/powerpoint/2010/main" val="93027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VPN	</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 Via publiek netwerk verbinding maken met lokaal LAN/privé netwerk</a:t>
            </a:r>
          </a:p>
          <a:p>
            <a:r>
              <a:rPr lang="nl-BE" dirty="0" smtClean="0"/>
              <a:t>- </a:t>
            </a:r>
            <a:r>
              <a:rPr lang="nl-BE" dirty="0" err="1" smtClean="0"/>
              <a:t>encapsulatie</a:t>
            </a:r>
            <a:r>
              <a:rPr lang="nl-BE" dirty="0" smtClean="0"/>
              <a:t> van data (nieuwe virtuele </a:t>
            </a:r>
            <a:r>
              <a:rPr lang="nl-BE" dirty="0" err="1" smtClean="0"/>
              <a:t>vpn</a:t>
            </a:r>
            <a:r>
              <a:rPr lang="nl-BE" dirty="0" smtClean="0"/>
              <a:t> adapter)</a:t>
            </a:r>
          </a:p>
          <a:p>
            <a:r>
              <a:rPr lang="nl-BE" dirty="0" smtClean="0"/>
              <a:t>- authenticatie (username/password) voor toegang </a:t>
            </a:r>
            <a:r>
              <a:rPr lang="nl-BE" dirty="0" err="1" smtClean="0"/>
              <a:t>vpn</a:t>
            </a:r>
            <a:r>
              <a:rPr lang="nl-BE" dirty="0" smtClean="0"/>
              <a:t> per gebruiker</a:t>
            </a:r>
          </a:p>
          <a:p>
            <a:r>
              <a:rPr lang="nl-BE" dirty="0" smtClean="0"/>
              <a:t>- data wordt </a:t>
            </a:r>
            <a:r>
              <a:rPr lang="nl-BE" dirty="0" err="1" smtClean="0"/>
              <a:t>geencapsuleerd</a:t>
            </a:r>
            <a:r>
              <a:rPr lang="nl-BE" dirty="0" smtClean="0"/>
              <a:t> door eerst doorheen </a:t>
            </a:r>
            <a:r>
              <a:rPr lang="nl-BE" dirty="0" err="1" smtClean="0"/>
              <a:t>vpn</a:t>
            </a:r>
            <a:r>
              <a:rPr lang="nl-BE" dirty="0" smtClean="0"/>
              <a:t> adapter te gaan, en daarna door fysieke adapter te gaan (</a:t>
            </a:r>
            <a:r>
              <a:rPr lang="nl-BE" dirty="0" err="1" smtClean="0"/>
              <a:t>encapsulatie</a:t>
            </a:r>
            <a:r>
              <a:rPr lang="nl-BE" dirty="0" smtClean="0"/>
              <a:t>)</a:t>
            </a:r>
          </a:p>
          <a:p>
            <a:r>
              <a:rPr lang="nl-BE" dirty="0" smtClean="0"/>
              <a:t>- volledig datapakket komende van </a:t>
            </a:r>
            <a:r>
              <a:rPr lang="nl-BE" dirty="0" err="1" smtClean="0"/>
              <a:t>vpn</a:t>
            </a:r>
            <a:r>
              <a:rPr lang="nl-BE" dirty="0" smtClean="0"/>
              <a:t> adapter wordt eventueel </a:t>
            </a:r>
            <a:r>
              <a:rPr lang="nl-BE" dirty="0" err="1" smtClean="0"/>
              <a:t>geencrypteerd</a:t>
            </a:r>
            <a:r>
              <a:rPr lang="nl-BE" dirty="0" smtClean="0"/>
              <a:t> door fysieke adapter, headers/trailers van fysieke adapter worden niet </a:t>
            </a:r>
            <a:r>
              <a:rPr lang="nl-BE" dirty="0" err="1" smtClean="0"/>
              <a:t>geencrypteerd</a:t>
            </a:r>
            <a:r>
              <a:rPr lang="nl-BE" dirty="0" smtClean="0"/>
              <a:t>.</a:t>
            </a:r>
          </a:p>
          <a:p>
            <a:r>
              <a:rPr lang="nl-BE" dirty="0" smtClean="0"/>
              <a:t>- data wordt naar </a:t>
            </a:r>
            <a:r>
              <a:rPr lang="nl-BE" dirty="0" err="1" smtClean="0"/>
              <a:t>vpn</a:t>
            </a:r>
            <a:r>
              <a:rPr lang="nl-BE" dirty="0" smtClean="0"/>
              <a:t> router gestuurd (tunnel)</a:t>
            </a:r>
          </a:p>
          <a:p>
            <a:r>
              <a:rPr lang="nl-BE" dirty="0" smtClean="0"/>
              <a:t>- router zal binnenkomend pakket decrypteren en op eigen LAN-netwerk plaatsen</a:t>
            </a:r>
          </a:p>
          <a:p>
            <a:r>
              <a:rPr lang="nl-BE" dirty="0" smtClean="0"/>
              <a:t>- alle verkeer gaat naar </a:t>
            </a:r>
            <a:r>
              <a:rPr lang="nl-BE" dirty="0" err="1" smtClean="0"/>
              <a:t>vpn</a:t>
            </a:r>
            <a:r>
              <a:rPr lang="nl-BE" dirty="0" smtClean="0"/>
              <a:t>-router (ook internetverkeer) zolang de </a:t>
            </a:r>
            <a:r>
              <a:rPr lang="nl-BE" dirty="0" err="1" smtClean="0"/>
              <a:t>vpn</a:t>
            </a:r>
            <a:r>
              <a:rPr lang="nl-BE" dirty="0" smtClean="0"/>
              <a:t> verbinding naar router open staat.</a:t>
            </a:r>
          </a:p>
          <a:p>
            <a:r>
              <a:rPr lang="nl-BE" dirty="0" smtClean="0"/>
              <a:t>- mogelijkheid om internetverkeer niet naar </a:t>
            </a:r>
            <a:r>
              <a:rPr lang="nl-BE" dirty="0" err="1" smtClean="0"/>
              <a:t>vpn</a:t>
            </a:r>
            <a:r>
              <a:rPr lang="nl-BE" dirty="0" smtClean="0"/>
              <a:t> router te sturen (niet in deze cursus).</a:t>
            </a:r>
            <a:endParaRPr lang="nl-BE" dirty="0"/>
          </a:p>
        </p:txBody>
      </p:sp>
    </p:spTree>
    <p:extLst>
      <p:ext uri="{BB962C8B-B14F-4D97-AF65-F5344CB8AC3E}">
        <p14:creationId xmlns:p14="http://schemas.microsoft.com/office/powerpoint/2010/main" val="41292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VPN router configureren</a:t>
            </a:r>
            <a:endParaRPr lang="nl-BE" dirty="0"/>
          </a:p>
        </p:txBody>
      </p:sp>
      <p:sp>
        <p:nvSpPr>
          <p:cNvPr id="3" name="Tijdelijke aanduiding voor inhoud 2"/>
          <p:cNvSpPr>
            <a:spLocks noGrp="1"/>
          </p:cNvSpPr>
          <p:nvPr>
            <p:ph idx="1"/>
          </p:nvPr>
        </p:nvSpPr>
        <p:spPr/>
        <p:txBody>
          <a:bodyPr/>
          <a:lstStyle/>
          <a:p>
            <a:r>
              <a:rPr lang="nl-BE" dirty="0" smtClean="0"/>
              <a:t>- Routing &amp; remote Access</a:t>
            </a:r>
          </a:p>
          <a:p>
            <a:r>
              <a:rPr lang="nl-BE" dirty="0" smtClean="0"/>
              <a:t>- Nat + VPN</a:t>
            </a:r>
          </a:p>
          <a:p>
            <a:r>
              <a:rPr lang="nl-BE" dirty="0" smtClean="0"/>
              <a:t>- configureren DHCP server of door VPN zelf laten beheren</a:t>
            </a:r>
          </a:p>
          <a:p>
            <a:r>
              <a:rPr lang="nl-BE" dirty="0" smtClean="0"/>
              <a:t>- per user naar Active Directory Users &amp; computers -&gt; </a:t>
            </a:r>
            <a:r>
              <a:rPr lang="nl-BE" dirty="0" err="1" smtClean="0"/>
              <a:t>Dial</a:t>
            </a:r>
            <a:r>
              <a:rPr lang="nl-BE" dirty="0" smtClean="0"/>
              <a:t>-in -&gt; </a:t>
            </a:r>
            <a:r>
              <a:rPr lang="nl-BE" dirty="0" err="1" smtClean="0"/>
              <a:t>allow</a:t>
            </a:r>
            <a:endParaRPr lang="nl-BE" dirty="0" smtClean="0"/>
          </a:p>
          <a:p>
            <a:r>
              <a:rPr lang="nl-BE" dirty="0" smtClean="0"/>
              <a:t>- kan ook door middel van policy en NPS (niet in cursus behandeld).</a:t>
            </a:r>
            <a:endParaRPr lang="nl-BE" dirty="0"/>
          </a:p>
        </p:txBody>
      </p:sp>
    </p:spTree>
    <p:extLst>
      <p:ext uri="{BB962C8B-B14F-4D97-AF65-F5344CB8AC3E}">
        <p14:creationId xmlns:p14="http://schemas.microsoft.com/office/powerpoint/2010/main" val="1179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Opdracht	</a:t>
            </a:r>
            <a:endParaRPr lang="nl-BE"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a:t>
            </a:r>
            <a:r>
              <a:rPr lang="nl-BE" dirty="0" smtClean="0"/>
              <a:t>Zorg dat alle </a:t>
            </a:r>
            <a:r>
              <a:rPr lang="nl-BE" dirty="0" err="1" smtClean="0"/>
              <a:t>ipadressen</a:t>
            </a:r>
            <a:r>
              <a:rPr lang="nl-BE" dirty="0" smtClean="0"/>
              <a:t> in je intern netwerk automatisch worden uitgedeeld met de juiste instellingen</a:t>
            </a:r>
          </a:p>
          <a:p>
            <a:pPr>
              <a:buFont typeface="Wingdings" panose="05000000000000000000" pitchFamily="2" charset="2"/>
              <a:buChar char="§"/>
            </a:pPr>
            <a:r>
              <a:rPr lang="nl-BE" dirty="0"/>
              <a:t> </a:t>
            </a:r>
            <a:r>
              <a:rPr lang="nl-BE" dirty="0" smtClean="0"/>
              <a:t>Maak een VPN + NAT router zodat je via de router kan verbinden vanuit een extern netwerk.</a:t>
            </a:r>
          </a:p>
          <a:p>
            <a:pPr>
              <a:buFont typeface="Wingdings" panose="05000000000000000000" pitchFamily="2" charset="2"/>
              <a:buChar char="§"/>
            </a:pPr>
            <a:r>
              <a:rPr lang="nl-BE" dirty="0" smtClean="0"/>
              <a:t> Zorg dat elke account VPN toegang krijgt (remote access)</a:t>
            </a:r>
          </a:p>
          <a:p>
            <a:pPr>
              <a:buFont typeface="Wingdings" panose="05000000000000000000" pitchFamily="2" charset="2"/>
              <a:buChar char="§"/>
            </a:pPr>
            <a:r>
              <a:rPr lang="nl-BE" dirty="0"/>
              <a:t> </a:t>
            </a:r>
            <a:r>
              <a:rPr lang="nl-BE" dirty="0" smtClean="0"/>
              <a:t>Test dit met je eigen </a:t>
            </a:r>
            <a:r>
              <a:rPr lang="nl-BE" dirty="0" err="1" smtClean="0"/>
              <a:t>hostbesturingssysteem</a:t>
            </a:r>
            <a:r>
              <a:rPr lang="nl-BE" dirty="0" smtClean="0"/>
              <a:t>= maak verbinding vanaf je eigen desktop naar de externe interface van je router (server 1) met een account van het domein. Test dan of je aan je fileserver kan vanaf je eigen besturingssysteem via \\servernaam\fileserver.</a:t>
            </a:r>
            <a:endParaRPr lang="nl-BE" dirty="0"/>
          </a:p>
        </p:txBody>
      </p:sp>
    </p:spTree>
    <p:extLst>
      <p:ext uri="{BB962C8B-B14F-4D97-AF65-F5344CB8AC3E}">
        <p14:creationId xmlns:p14="http://schemas.microsoft.com/office/powerpoint/2010/main" val="326809595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1155</TotalTime>
  <Words>394</Words>
  <Application>Microsoft Office PowerPoint</Application>
  <PresentationFormat>Breedbeeld</PresentationFormat>
  <Paragraphs>37</Paragraphs>
  <Slides>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6</vt:i4>
      </vt:variant>
    </vt:vector>
  </HeadingPairs>
  <TitlesOfParts>
    <vt:vector size="10" baseType="lpstr">
      <vt:lpstr>Arial</vt:lpstr>
      <vt:lpstr>Calibri Light</vt:lpstr>
      <vt:lpstr>Wingdings</vt:lpstr>
      <vt:lpstr>Metropolitan</vt:lpstr>
      <vt:lpstr>Windows 2016 Server </vt:lpstr>
      <vt:lpstr>DHCP</vt:lpstr>
      <vt:lpstr>DHCP </vt:lpstr>
      <vt:lpstr>VPN </vt:lpstr>
      <vt:lpstr>VPN router configureren</vt:lpstr>
      <vt:lpstr>Opdracht </vt:lpstr>
    </vt:vector>
  </TitlesOfParts>
  <Company>XIOS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59</cp:revision>
  <dcterms:created xsi:type="dcterms:W3CDTF">2016-06-13T13:38:04Z</dcterms:created>
  <dcterms:modified xsi:type="dcterms:W3CDTF">2018-11-12T08:02:39Z</dcterms:modified>
</cp:coreProperties>
</file>