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3" r:id="rId8"/>
    <p:sldId id="262" r:id="rId9"/>
    <p:sldId id="260" r:id="rId10"/>
  </p:sldIdLst>
  <p:sldSz cx="9144000" cy="6858000" type="screen4x3"/>
  <p:notesSz cx="6858000" cy="9144000"/>
  <p:embeddedFontLst>
    <p:embeddedFont>
      <p:font typeface="Angsana New" pitchFamily="18" charset="-34"/>
      <p:regular r:id="rId11"/>
      <p:bold r:id="rId12"/>
      <p:italic r:id="rId13"/>
      <p:boldItalic r:id="rId14"/>
    </p:embeddedFont>
    <p:embeddedFont>
      <p:font typeface="Tahoma" pitchFamily="34" charset="0"/>
      <p:regular r:id="rId15"/>
      <p:bold r:id="rId16"/>
    </p:embeddedFont>
    <p:embeddedFont>
      <p:font typeface="Trebuchet MS" pitchFamily="34" charset="0"/>
      <p:regular r:id="rId17"/>
      <p:bold r:id="rId18"/>
      <p:italic r:id="rId19"/>
      <p:boldItalic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IrisUPC" pitchFamily="34" charset="-34"/>
      <p:regular r:id="rId25"/>
      <p:bold r:id="rId26"/>
      <p:italic r:id="rId27"/>
      <p:boldItalic r:id="rId28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2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678538-2C1E-4156-8512-6D8432D05569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AB8A60-60CE-4471-A505-D0887DD9AB89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uweather.com/th/th/bangkok/318849/hourly-weather-forecast/31884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532" y="1916832"/>
            <a:ext cx="10297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โครงการ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TESA Top Gun Rally #13</a:t>
            </a:r>
          </a:p>
          <a:p>
            <a:r>
              <a:rPr lang="th-TH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การประชันทักษะทางด้านระบบสมองกลฝังตัวชิงแชมป์ประเทศไทย ครั้งที่ </a:t>
            </a:r>
            <a:r>
              <a:rPr lang="en-US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13</a:t>
            </a:r>
          </a:p>
          <a:p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ระบบจัดการโบราณสถานแห่งชาติ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4.0</a:t>
            </a:r>
          </a:p>
          <a:p>
            <a:endParaRPr lang="th-TH" sz="36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1027" name="Picture 3" descr="C:\Users\user\Desktop\TESA Top Gun Rally #13\s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50430"/>
            <a:ext cx="3252192" cy="3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TESA Top Gun Rally #13\ดาวน์โหล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" y="4797152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TESA Top Gun Rally #13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" y="35692"/>
            <a:ext cx="1447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4288" y="239675"/>
            <a:ext cx="183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TEAM 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Long Run 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449358"/>
            <a:ext cx="633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b="1" dirty="0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	หลักการ</a:t>
            </a:r>
            <a:r>
              <a:rPr lang="th-TH" sz="6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และเหตุผล ที่มาความสำคัญของโจทย์</a:t>
            </a:r>
            <a:endParaRPr lang="en-US" sz="66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โจทย์ที่ให้มานั้นได้แบ่งออกเป็น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3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ส่วนด้วยกัน ในส่วนของ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Hardware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จะมีการอ่านค่าของ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Temperature , Humidity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และตรวจนับจำนวนคนเข้าออกโบราณสถาน ส่วน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Server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นั้นจะทำการออกแบบ และสร้าง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Database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เพื่อบันทึกค่าต่างๆ และส่วนของ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Intelligent Monitoring System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 ของ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Line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จะมีการนำค่า </a:t>
            </a:r>
            <a:r>
              <a:rPr lang="en-US" sz="3600" b="1" dirty="0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Temperature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,  Humidity 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และจำนวนคนเข้าออกที่ได้จาก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Hardware </a:t>
            </a:r>
            <a:r>
              <a:rPr lang="th-TH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แสดงผ่าน </a:t>
            </a:r>
            <a:r>
              <a:rPr lang="en-US" sz="36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Line Messaging</a:t>
            </a:r>
          </a:p>
        </p:txBody>
      </p:sp>
    </p:spTree>
    <p:extLst>
      <p:ext uri="{BB962C8B-B14F-4D97-AF65-F5344CB8AC3E}">
        <p14:creationId xmlns:p14="http://schemas.microsoft.com/office/powerpoint/2010/main" val="21619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721694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Ideal </a:t>
            </a:r>
            <a:r>
              <a:rPr lang="en-US" sz="5400" b="1" dirty="0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Solution</a:t>
            </a:r>
            <a:endParaRPr lang="th-TH" sz="54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08920"/>
            <a:ext cx="6115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Project Management</a:t>
            </a:r>
            <a:endParaRPr lang="th-TH" sz="48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65622"/>
            <a:ext cx="4754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ระบบป้องกันอุทกภัย อัคคีภัย</a:t>
            </a:r>
            <a:endParaRPr lang="th-TH" sz="44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112763"/>
            <a:ext cx="3711104" cy="53419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772815"/>
            <a:ext cx="3698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เปิดโปรแกรมมาจะเจอหน้า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login </a:t>
            </a:r>
            <a:r>
              <a:rPr lang="th-TH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เพื่อเก็บข้อมูลผู้ใช้งาน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th-TH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0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600400" cy="6048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872716"/>
            <a:ext cx="4032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เมื่อ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login</a:t>
            </a:r>
            <a:r>
              <a:rPr lang="th-TH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เข้ามาแล้วจะทำการขอ 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permission</a:t>
            </a:r>
            <a:r>
              <a:rPr lang="th-TH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เพื่อทำให้แอพพลิเคชั่นสามารถใช้งานได้เต็มประสิทธิภาพมากขึ้น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th-TH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376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60648"/>
            <a:ext cx="4038972" cy="6264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554" y="980728"/>
            <a:ext cx="4680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แสดงข้อมูลรอบโบราณสถาน โดยดึงข้อมูลจาก </a:t>
            </a:r>
            <a:r>
              <a:rPr lang="en-US" sz="32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hlinkClick r:id="rId3"/>
              </a:rPr>
              <a:t>https://www.accuweather.com/th/th/bangkok/318849/hourly-weather-forecast/318849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th-TH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th-TH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และ</a:t>
            </a:r>
            <a:r>
              <a:rPr lang="th-TH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เซนเซอร์วัดระดับน้ำบริเวณโดยรอบของโบราณสถาน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th-TH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เมื่อเกินระดับที่ตั้งไว้จะแจ้งเตือน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th-TH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836712"/>
            <a:ext cx="4350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Ideal Outcome</a:t>
            </a:r>
            <a:endParaRPr lang="th-TH" sz="48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5" name="Picture 2" descr="C:\Users\user\Desktop\TESA Top Gun Rally #13\35dae8e3339ddb650419038424a17b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73" y="2533407"/>
            <a:ext cx="1728192" cy="229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TESA Top Gun Rally #13\Untitl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282" r="33906" b="15323"/>
          <a:stretch/>
        </p:blipFill>
        <p:spPr bwMode="auto">
          <a:xfrm>
            <a:off x="3077617" y="2657457"/>
            <a:ext cx="2520280" cy="17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user\Desktop\TESA Top Gun Rally #13\ดาวน์โหล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9" y="2882955"/>
            <a:ext cx="1492796" cy="149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ขวา 7"/>
          <p:cNvSpPr/>
          <p:nvPr/>
        </p:nvSpPr>
        <p:spPr>
          <a:xfrm>
            <a:off x="2141513" y="3206036"/>
            <a:ext cx="720080" cy="7920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ลูกศรขวา 8"/>
          <p:cNvSpPr/>
          <p:nvPr/>
        </p:nvSpPr>
        <p:spPr>
          <a:xfrm>
            <a:off x="5957937" y="3233309"/>
            <a:ext cx="720080" cy="7920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92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สลิปสตรีม">
  <a:themeElements>
    <a:clrScheme name="สลิปสตรี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สลิปสตรีม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สลิปสตรีม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</TotalTime>
  <Words>175</Words>
  <Application>Microsoft Office PowerPoint</Application>
  <PresentationFormat>นำเสนอทางหน้าจอ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6" baseType="lpstr">
      <vt:lpstr>Arial</vt:lpstr>
      <vt:lpstr>Angsana New</vt:lpstr>
      <vt:lpstr>Tahoma</vt:lpstr>
      <vt:lpstr>Trebuchet MS</vt:lpstr>
      <vt:lpstr>Georgia</vt:lpstr>
      <vt:lpstr>IrisUPC</vt:lpstr>
      <vt:lpstr>สลิปสตรีม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9</cp:revision>
  <dcterms:created xsi:type="dcterms:W3CDTF">2019-01-11T02:53:30Z</dcterms:created>
  <dcterms:modified xsi:type="dcterms:W3CDTF">2019-01-11T04:27:13Z</dcterms:modified>
</cp:coreProperties>
</file>