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30555-BEF3-45EC-8211-93EC7D2D7F7D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4F2C-197A-4DCC-989F-80F56AC73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5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4F2C-197A-4DCC-989F-80F56AC738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6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6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0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D3A6-27B0-491F-A395-1184F68D32E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854118" y="525966"/>
            <a:ext cx="4147382" cy="3299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25"/>
            <a:ext cx="2654913" cy="20745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5569" y="284203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95569" y="355770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083019" y="2842391"/>
            <a:ext cx="1053881" cy="1105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Catcat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input,hidden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08150" y="30353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08150" y="37465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03650" y="1749939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Output</a:t>
            </a:r>
          </a:p>
          <a:p>
            <a:pPr algn="ctr"/>
            <a:r>
              <a:rPr lang="zh-CN" altLang="en-US" sz="1200" dirty="0" smtClean="0"/>
              <a:t>全连接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860800" y="4055894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Hidden</a:t>
            </a:r>
          </a:p>
          <a:p>
            <a:pPr algn="ctr"/>
            <a:r>
              <a:rPr lang="zh-CN" altLang="en-US" sz="1200" dirty="0"/>
              <a:t>全连接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68650" y="2448691"/>
            <a:ext cx="4953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94050" y="3825707"/>
            <a:ext cx="609600" cy="53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4850" y="1737323"/>
            <a:ext cx="1053881" cy="110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Softmax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转概率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997231" y="2349500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40400" y="4055894"/>
            <a:ext cx="1053881" cy="1105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下一个</a:t>
            </a:r>
            <a:r>
              <a:rPr lang="en-US" altLang="zh-CN" sz="1200" dirty="0" smtClean="0"/>
              <a:t>hidden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955956" y="4595896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037085" y="2349668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91319" y="19424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26336" y="1526375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概率向量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0.01,</a:t>
            </a:r>
          </a:p>
          <a:p>
            <a:r>
              <a:rPr lang="en-US" altLang="zh-CN" dirty="0" smtClean="0"/>
              <a:t>0.23,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175838" y="1526375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真实标签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1,</a:t>
            </a:r>
          </a:p>
          <a:p>
            <a:r>
              <a:rPr lang="en-US" altLang="zh-CN" dirty="0" smtClean="0"/>
              <a:t>0,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26336" y="525966"/>
            <a:ext cx="3419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LOSS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函数求两者差异，然后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Backward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反向传播梯度，调整模型中的权重参数，让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Loss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往更小方向变化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372" y="52596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调全连接里面的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35" name="曲线连接符 34"/>
          <p:cNvCxnSpPr>
            <a:stCxn id="22" idx="2"/>
            <a:endCxn id="7" idx="2"/>
          </p:cNvCxnSpPr>
          <p:nvPr/>
        </p:nvCxnSpPr>
        <p:spPr>
          <a:xfrm rot="5400000" flipH="1">
            <a:off x="3149274" y="2042896"/>
            <a:ext cx="1213503" cy="5022631"/>
          </a:xfrm>
          <a:prstGeom prst="curvedConnector3">
            <a:avLst>
              <a:gd name="adj1" fmla="val -95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63878" y="5049511"/>
            <a:ext cx="2702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input=(J,hidden0)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input=(o,hidden1)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Input=(n,hidden2)</a:t>
            </a:r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451947" y="976459"/>
            <a:ext cx="626459" cy="67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816749" y="40940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Jones -&gt; </a:t>
            </a:r>
            <a:r>
              <a:rPr lang="en-US" altLang="zh-CN" dirty="0"/>
              <a:t>E</a:t>
            </a:r>
            <a:r>
              <a:rPr lang="en-US" altLang="zh-CN" dirty="0" smtClean="0"/>
              <a:t>nglish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45953" y="310473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调全连接里面的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932528" y="3555225"/>
            <a:ext cx="626459" cy="67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38150" y="37465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3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Brief Overview of Recurrent Neural Networks (RNN)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8"/>
            <a:ext cx="5178425" cy="153364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73100" y="4557544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Hidden</a:t>
            </a:r>
          </a:p>
          <a:p>
            <a:pPr algn="ctr"/>
            <a:r>
              <a:rPr lang="zh-CN" altLang="en-US" sz="1200" dirty="0"/>
              <a:t>全连接</a:t>
            </a:r>
          </a:p>
        </p:txBody>
      </p:sp>
      <p:sp>
        <p:nvSpPr>
          <p:cNvPr id="34" name="矩形 33"/>
          <p:cNvSpPr/>
          <p:nvPr/>
        </p:nvSpPr>
        <p:spPr>
          <a:xfrm>
            <a:off x="2578319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input0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2578319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hidden0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4095969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input1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4095969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hidden1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556469" y="2587683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input2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556469" y="330334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hidden2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864788" y="2587683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input3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864788" y="330334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hidden3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539210" y="187073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Jones -&gt; English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8257" y="2218351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319411" y="224006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781244" y="226177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53834" y="22183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53163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input4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953163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hidden4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160046" y="2225055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07975" y="3699882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全连接层的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是要学习的</a:t>
            </a:r>
            <a:endParaRPr lang="zh-CN" altLang="en-US" dirty="0"/>
          </a:p>
        </p:txBody>
      </p:sp>
      <p:cxnSp>
        <p:nvCxnSpPr>
          <p:cNvPr id="24" name="曲线连接符 23"/>
          <p:cNvCxnSpPr>
            <a:stCxn id="34" idx="1"/>
            <a:endCxn id="32" idx="3"/>
          </p:cNvCxnSpPr>
          <p:nvPr/>
        </p:nvCxnSpPr>
        <p:spPr>
          <a:xfrm rot="10800000" flipV="1">
            <a:off x="1726981" y="2789266"/>
            <a:ext cx="851338" cy="232081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endCxn id="32" idx="3"/>
          </p:cNvCxnSpPr>
          <p:nvPr/>
        </p:nvCxnSpPr>
        <p:spPr>
          <a:xfrm rot="5400000">
            <a:off x="1645432" y="3828049"/>
            <a:ext cx="1363579" cy="120047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2" idx="2"/>
            <a:endCxn id="41" idx="1"/>
          </p:cNvCxnSpPr>
          <p:nvPr/>
        </p:nvCxnSpPr>
        <p:spPr>
          <a:xfrm rot="5400000" flipH="1" flipV="1">
            <a:off x="1569164" y="3135807"/>
            <a:ext cx="2157682" cy="2895928"/>
          </a:xfrm>
          <a:prstGeom prst="curvedConnector4">
            <a:avLst>
              <a:gd name="adj1" fmla="val -10595"/>
              <a:gd name="adj2" fmla="val 9418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8" idx="1"/>
            <a:endCxn id="32" idx="3"/>
          </p:cNvCxnSpPr>
          <p:nvPr/>
        </p:nvCxnSpPr>
        <p:spPr>
          <a:xfrm rot="10800000" flipV="1">
            <a:off x="1726981" y="2789266"/>
            <a:ext cx="2368988" cy="2320811"/>
          </a:xfrm>
          <a:prstGeom prst="curvedConnector3">
            <a:avLst>
              <a:gd name="adj1" fmla="val 19711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41" idx="3"/>
            <a:endCxn id="32" idx="2"/>
          </p:cNvCxnSpPr>
          <p:nvPr/>
        </p:nvCxnSpPr>
        <p:spPr>
          <a:xfrm flipH="1">
            <a:off x="1200041" y="3504930"/>
            <a:ext cx="3594209" cy="2157682"/>
          </a:xfrm>
          <a:prstGeom prst="curvedConnector4">
            <a:avLst>
              <a:gd name="adj1" fmla="val -6360"/>
              <a:gd name="adj2" fmla="val 140319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3694554" y="4792796"/>
            <a:ext cx="317281" cy="3172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109836" y="4346213"/>
            <a:ext cx="317281" cy="3172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3467100" y="3346288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4794250" y="5224596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1" name="曲线连接符 80"/>
          <p:cNvCxnSpPr>
            <a:stCxn id="45" idx="1"/>
            <a:endCxn id="32" idx="3"/>
          </p:cNvCxnSpPr>
          <p:nvPr/>
        </p:nvCxnSpPr>
        <p:spPr>
          <a:xfrm rot="10800000" flipV="1">
            <a:off x="1726981" y="2782562"/>
            <a:ext cx="3829488" cy="2327515"/>
          </a:xfrm>
          <a:prstGeom prst="curvedConnector3">
            <a:avLst>
              <a:gd name="adj1" fmla="val 871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055037" y="3187647"/>
            <a:ext cx="317281" cy="317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9" name="曲线连接符 88"/>
          <p:cNvCxnSpPr>
            <a:stCxn id="46" idx="3"/>
            <a:endCxn id="32" idx="2"/>
          </p:cNvCxnSpPr>
          <p:nvPr/>
        </p:nvCxnSpPr>
        <p:spPr>
          <a:xfrm flipH="1">
            <a:off x="1200041" y="3498226"/>
            <a:ext cx="5054709" cy="2164386"/>
          </a:xfrm>
          <a:prstGeom prst="curvedConnector4">
            <a:avLst>
              <a:gd name="adj1" fmla="val -4523"/>
              <a:gd name="adj2" fmla="val 1105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6258362" y="4810282"/>
            <a:ext cx="317281" cy="317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1" name="曲线连接符 90"/>
          <p:cNvCxnSpPr>
            <a:stCxn id="32" idx="2"/>
            <a:endCxn id="46" idx="2"/>
          </p:cNvCxnSpPr>
          <p:nvPr/>
        </p:nvCxnSpPr>
        <p:spPr>
          <a:xfrm rot="5400000" flipH="1" flipV="1">
            <a:off x="2568071" y="2325074"/>
            <a:ext cx="1969507" cy="4705569"/>
          </a:xfrm>
          <a:prstGeom prst="curvedConnector3">
            <a:avLst>
              <a:gd name="adj1" fmla="val -5416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5620385" y="4504853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51671" y="1937878"/>
            <a:ext cx="1799717" cy="272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860360" y="293981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output4</a:t>
            </a:r>
            <a:endParaRPr lang="zh-CN" altLang="en-US" sz="1200" dirty="0"/>
          </a:p>
        </p:txBody>
      </p:sp>
      <p:cxnSp>
        <p:nvCxnSpPr>
          <p:cNvPr id="102" name="直接箭头连接符 101"/>
          <p:cNvCxnSpPr>
            <a:stCxn id="100" idx="3"/>
            <a:endCxn id="99" idx="1"/>
          </p:cNvCxnSpPr>
          <p:nvPr/>
        </p:nvCxnSpPr>
        <p:spPr>
          <a:xfrm>
            <a:off x="9558641" y="3134696"/>
            <a:ext cx="293030" cy="1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" y="1"/>
            <a:ext cx="3726968" cy="2912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3445" y="68107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缺点：梯度</a:t>
            </a:r>
            <a:r>
              <a:rPr lang="zh-CN" altLang="en-US" dirty="0" smtClean="0">
                <a:solidFill>
                  <a:srgbClr val="FF0000"/>
                </a:solidFill>
              </a:rPr>
              <a:t>爆炸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FF0000"/>
                </a:solidFill>
              </a:rPr>
              <a:t>消失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675" y="4867103"/>
            <a:ext cx="490567" cy="4050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h0</a:t>
            </a:r>
            <a:endParaRPr lang="zh-CN" altLang="en-US" sz="1050" dirty="0"/>
          </a:p>
        </p:txBody>
      </p:sp>
      <p:sp>
        <p:nvSpPr>
          <p:cNvPr id="7" name="椭圆 6"/>
          <p:cNvSpPr/>
          <p:nvPr/>
        </p:nvSpPr>
        <p:spPr>
          <a:xfrm>
            <a:off x="75675" y="3901847"/>
            <a:ext cx="466636" cy="36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58" name="椭圆 57"/>
          <p:cNvSpPr/>
          <p:nvPr/>
        </p:nvSpPr>
        <p:spPr>
          <a:xfrm>
            <a:off x="1147542" y="4389900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9" name="直接箭头连接符 8"/>
          <p:cNvCxnSpPr>
            <a:stCxn id="7" idx="6"/>
            <a:endCxn id="58" idx="2"/>
          </p:cNvCxnSpPr>
          <p:nvPr/>
        </p:nvCxnSpPr>
        <p:spPr>
          <a:xfrm>
            <a:off x="542311" y="4084665"/>
            <a:ext cx="605231" cy="4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6"/>
            <a:endCxn id="58" idx="2"/>
          </p:cNvCxnSpPr>
          <p:nvPr/>
        </p:nvCxnSpPr>
        <p:spPr>
          <a:xfrm flipV="1">
            <a:off x="566242" y="4572719"/>
            <a:ext cx="581300" cy="49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4765" y="4060453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64765" y="4872839"/>
            <a:ext cx="31357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h0</a:t>
            </a:r>
            <a:endParaRPr lang="zh-CN" altLang="en-US" sz="1100" dirty="0"/>
          </a:p>
        </p:txBody>
      </p:sp>
      <p:cxnSp>
        <p:nvCxnSpPr>
          <p:cNvPr id="62" name="直接箭头连接符 61"/>
          <p:cNvCxnSpPr>
            <a:stCxn id="58" idx="6"/>
          </p:cNvCxnSpPr>
          <p:nvPr/>
        </p:nvCxnSpPr>
        <p:spPr>
          <a:xfrm>
            <a:off x="1924274" y="4572719"/>
            <a:ext cx="813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938824" y="4338111"/>
            <a:ext cx="704399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h1=W*h0</a:t>
            </a:r>
            <a:endParaRPr lang="zh-CN" altLang="en-US" sz="1100" dirty="0"/>
          </a:p>
        </p:txBody>
      </p:sp>
      <p:sp>
        <p:nvSpPr>
          <p:cNvPr id="66" name="椭圆 65"/>
          <p:cNvSpPr/>
          <p:nvPr/>
        </p:nvSpPr>
        <p:spPr>
          <a:xfrm>
            <a:off x="2752448" y="4389900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16" name="曲线连接符 15"/>
          <p:cNvCxnSpPr>
            <a:stCxn id="7" idx="7"/>
            <a:endCxn id="66" idx="0"/>
          </p:cNvCxnSpPr>
          <p:nvPr/>
        </p:nvCxnSpPr>
        <p:spPr>
          <a:xfrm rot="16200000" flipH="1">
            <a:off x="1590140" y="2839226"/>
            <a:ext cx="434507" cy="2666840"/>
          </a:xfrm>
          <a:prstGeom prst="curvedConnector3">
            <a:avLst>
              <a:gd name="adj1" fmla="val -59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921874" y="3745478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529180" y="4572719"/>
            <a:ext cx="813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582980" y="4328692"/>
            <a:ext cx="844305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h2=w*h0*w</a:t>
            </a:r>
            <a:endParaRPr lang="zh-CN" altLang="en-US" sz="1100" dirty="0"/>
          </a:p>
        </p:txBody>
      </p:sp>
      <p:cxnSp>
        <p:nvCxnSpPr>
          <p:cNvPr id="78" name="曲线连接符 77"/>
          <p:cNvCxnSpPr>
            <a:stCxn id="7" idx="0"/>
            <a:endCxn id="79" idx="0"/>
          </p:cNvCxnSpPr>
          <p:nvPr/>
        </p:nvCxnSpPr>
        <p:spPr>
          <a:xfrm rot="16200000" flipH="1">
            <a:off x="2277425" y="1933414"/>
            <a:ext cx="499862" cy="4436727"/>
          </a:xfrm>
          <a:prstGeom prst="curvedConnector3">
            <a:avLst>
              <a:gd name="adj1" fmla="val -11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4357354" y="4401709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181352" y="4575800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148636" y="4346806"/>
            <a:ext cx="100702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</a:t>
            </a:r>
            <a:r>
              <a:rPr lang="en-US" altLang="zh-CN" sz="1100" dirty="0" smtClean="0"/>
              <a:t>3=w*h0*w*w</a:t>
            </a:r>
            <a:endParaRPr lang="zh-CN" altLang="en-US" sz="1100" dirty="0"/>
          </a:p>
        </p:txBody>
      </p:sp>
      <p:sp>
        <p:nvSpPr>
          <p:cNvPr id="83" name="文本框 82"/>
          <p:cNvSpPr txBox="1"/>
          <p:nvPr/>
        </p:nvSpPr>
        <p:spPr>
          <a:xfrm>
            <a:off x="3001128" y="3301251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84" name="椭圆 83"/>
          <p:cNvSpPr/>
          <p:nvPr/>
        </p:nvSpPr>
        <p:spPr>
          <a:xfrm>
            <a:off x="6261602" y="4397345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85" name="曲线连接符 84"/>
          <p:cNvCxnSpPr>
            <a:endCxn id="84" idx="0"/>
          </p:cNvCxnSpPr>
          <p:nvPr/>
        </p:nvCxnSpPr>
        <p:spPr>
          <a:xfrm>
            <a:off x="4745721" y="3021591"/>
            <a:ext cx="1904247" cy="13757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786648" y="2965717"/>
            <a:ext cx="1037438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V(i2o</a:t>
            </a:r>
            <a:r>
              <a:rPr lang="zh-CN" altLang="en-US" sz="1100" dirty="0" smtClean="0"/>
              <a:t>层的权重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038333" y="4323542"/>
            <a:ext cx="1320293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ouput</a:t>
            </a:r>
            <a:r>
              <a:rPr lang="en-US" altLang="zh-CN" sz="1100" dirty="0" smtClean="0"/>
              <a:t>=w*h0*w*w*v</a:t>
            </a:r>
            <a:endParaRPr lang="zh-CN" altLang="en-US" sz="1100" dirty="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038333" y="4580164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336819" y="2833438"/>
            <a:ext cx="466636" cy="36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</a:t>
            </a:r>
            <a:endParaRPr lang="zh-CN" altLang="en-US" sz="1100" dirty="0"/>
          </a:p>
        </p:txBody>
      </p:sp>
      <p:sp>
        <p:nvSpPr>
          <p:cNvPr id="96" name="椭圆 95"/>
          <p:cNvSpPr/>
          <p:nvPr/>
        </p:nvSpPr>
        <p:spPr>
          <a:xfrm>
            <a:off x="6305367" y="5473910"/>
            <a:ext cx="776732" cy="36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label</a:t>
            </a:r>
            <a:endParaRPr lang="zh-CN" altLang="en-US" sz="1100" dirty="0"/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7082098" y="4724834"/>
            <a:ext cx="1181062" cy="7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8209614" y="4445239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-</a:t>
            </a:r>
            <a:endParaRPr lang="zh-CN" altLang="en-US" sz="11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9033612" y="4628716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9246099" y="433978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LOSS</a:t>
            </a:r>
            <a:endParaRPr lang="zh-CN" altLang="en-US" sz="1100" dirty="0"/>
          </a:p>
        </p:txBody>
      </p:sp>
      <p:cxnSp>
        <p:nvCxnSpPr>
          <p:cNvPr id="104" name="直接箭头连接符 103"/>
          <p:cNvCxnSpPr/>
          <p:nvPr/>
        </p:nvCxnSpPr>
        <p:spPr>
          <a:xfrm flipH="1">
            <a:off x="9075710" y="4762983"/>
            <a:ext cx="1038152" cy="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84102" y="47845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cxnSp>
        <p:nvCxnSpPr>
          <p:cNvPr id="106" name="直接箭头连接符 105"/>
          <p:cNvCxnSpPr/>
          <p:nvPr/>
        </p:nvCxnSpPr>
        <p:spPr>
          <a:xfrm flipH="1">
            <a:off x="7049635" y="4693639"/>
            <a:ext cx="1038152" cy="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358027" y="471523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</a:t>
            </a:r>
            <a:endParaRPr lang="zh-CN" altLang="en-US" sz="11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467728" y="4714598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</a:t>
            </a:r>
            <a:endParaRPr lang="zh-CN" altLang="en-US" sz="1100" dirty="0"/>
          </a:p>
        </p:txBody>
      </p:sp>
      <p:cxnSp>
        <p:nvCxnSpPr>
          <p:cNvPr id="110" name="直接箭头连接符 109"/>
          <p:cNvCxnSpPr/>
          <p:nvPr/>
        </p:nvCxnSpPr>
        <p:spPr>
          <a:xfrm flipH="1" flipV="1">
            <a:off x="5255913" y="4693639"/>
            <a:ext cx="1025192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 flipV="1">
            <a:off x="4801005" y="3268945"/>
            <a:ext cx="1530550" cy="11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494823" y="3546266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1*1*h3</a:t>
            </a:r>
            <a:endParaRPr lang="zh-CN" altLang="en-US" sz="11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640734" y="4653773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</a:t>
            </a:r>
            <a:endParaRPr lang="zh-CN" altLang="en-US" sz="11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3631177" y="4871576"/>
            <a:ext cx="70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2012440" y="46800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1*1*v*w*w</a:t>
            </a:r>
            <a:endParaRPr lang="zh-CN" altLang="en-US" sz="1100" dirty="0"/>
          </a:p>
        </p:txBody>
      </p:sp>
      <p:cxnSp>
        <p:nvCxnSpPr>
          <p:cNvPr id="118" name="直接箭头连接符 117"/>
          <p:cNvCxnSpPr/>
          <p:nvPr/>
        </p:nvCxnSpPr>
        <p:spPr>
          <a:xfrm flipH="1" flipV="1">
            <a:off x="1928982" y="4926548"/>
            <a:ext cx="1025192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6707" y="438990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1*1*v*w*w*h0</a:t>
            </a:r>
            <a:endParaRPr lang="zh-CN" altLang="en-US" sz="1100" dirty="0"/>
          </a:p>
        </p:txBody>
      </p:sp>
      <p:cxnSp>
        <p:nvCxnSpPr>
          <p:cNvPr id="120" name="直接箭头连接符 119"/>
          <p:cNvCxnSpPr>
            <a:endCxn id="7" idx="4"/>
          </p:cNvCxnSpPr>
          <p:nvPr/>
        </p:nvCxnSpPr>
        <p:spPr>
          <a:xfrm flipH="1" flipV="1">
            <a:off x="308993" y="4267485"/>
            <a:ext cx="516865" cy="43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79" idx="1"/>
            <a:endCxn id="7" idx="0"/>
          </p:cNvCxnSpPr>
          <p:nvPr/>
        </p:nvCxnSpPr>
        <p:spPr>
          <a:xfrm rot="16200000" flipV="1">
            <a:off x="2113345" y="2097495"/>
            <a:ext cx="553408" cy="4162111"/>
          </a:xfrm>
          <a:prstGeom prst="curvedConnector3">
            <a:avLst>
              <a:gd name="adj1" fmla="val 273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783609" y="2917594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1*1*v*h2</a:t>
            </a:r>
            <a:endParaRPr lang="zh-CN" altLang="en-US" sz="11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566570" y="6029913"/>
            <a:ext cx="883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</a:t>
            </a:r>
            <a:r>
              <a:rPr lang="zh-CN" altLang="en-US" dirty="0" smtClean="0"/>
              <a:t>发现：</a:t>
            </a:r>
            <a:r>
              <a:rPr lang="en-US" altLang="zh-CN" dirty="0" smtClean="0"/>
              <a:t>W</a:t>
            </a:r>
            <a:r>
              <a:rPr lang="zh-CN" altLang="en-US" dirty="0" smtClean="0"/>
              <a:t>得到的梯度基本上是</a:t>
            </a:r>
            <a:r>
              <a:rPr lang="en-US" altLang="zh-CN" dirty="0" err="1" smtClean="0"/>
              <a:t>w^n</a:t>
            </a:r>
            <a:r>
              <a:rPr lang="zh-CN" altLang="en-US" dirty="0" smtClean="0"/>
              <a:t>次方，那么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如果此时</a:t>
            </a:r>
            <a:r>
              <a:rPr lang="en-US" altLang="zh-CN" dirty="0" smtClean="0"/>
              <a:t>&lt;1</a:t>
            </a:r>
            <a:r>
              <a:rPr lang="zh-CN" altLang="en-US" dirty="0" smtClean="0"/>
              <a:t>的，那么</a:t>
            </a:r>
            <a:r>
              <a:rPr lang="en-US" altLang="zh-CN" dirty="0" err="1" smtClean="0"/>
              <a:t>w^n</a:t>
            </a:r>
            <a:r>
              <a:rPr lang="zh-CN" altLang="en-US" dirty="0" smtClean="0"/>
              <a:t>就可能消失为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w&gt;1</a:t>
            </a:r>
            <a:r>
              <a:rPr lang="zh-CN" altLang="en-US" dirty="0" smtClean="0"/>
              <a:t>的那么</a:t>
            </a:r>
            <a:r>
              <a:rPr lang="en-US" altLang="zh-CN" dirty="0" smtClean="0"/>
              <a:t>w</a:t>
            </a:r>
            <a:r>
              <a:rPr lang="zh-CN" altLang="en-US" dirty="0" smtClean="0"/>
              <a:t>可能就爆炸成很大的数字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04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237</Words>
  <Application>Microsoft Office PowerPoint</Application>
  <PresentationFormat>宽屏</PresentationFormat>
  <Paragraphs>100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liangdong</cp:lastModifiedBy>
  <cp:revision>109</cp:revision>
  <dcterms:created xsi:type="dcterms:W3CDTF">2023-05-04T14:40:08Z</dcterms:created>
  <dcterms:modified xsi:type="dcterms:W3CDTF">2023-05-05T14:22:49Z</dcterms:modified>
</cp:coreProperties>
</file>