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48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BE17-198F-487D-96AF-00FB21416E7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9FFF-CB3A-408F-8C45-D3A7D8C23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2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BE17-198F-487D-96AF-00FB21416E7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9FFF-CB3A-408F-8C45-D3A7D8C23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1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BE17-198F-487D-96AF-00FB21416E7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9FFF-CB3A-408F-8C45-D3A7D8C23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BE17-198F-487D-96AF-00FB21416E7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9FFF-CB3A-408F-8C45-D3A7D8C23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1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BE17-198F-487D-96AF-00FB21416E7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9FFF-CB3A-408F-8C45-D3A7D8C23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34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BE17-198F-487D-96AF-00FB21416E7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9FFF-CB3A-408F-8C45-D3A7D8C23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27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BE17-198F-487D-96AF-00FB21416E7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9FFF-CB3A-408F-8C45-D3A7D8C23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23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BE17-198F-487D-96AF-00FB21416E7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9FFF-CB3A-408F-8C45-D3A7D8C23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2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BE17-198F-487D-96AF-00FB21416E7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9FFF-CB3A-408F-8C45-D3A7D8C23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20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BE17-198F-487D-96AF-00FB21416E7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9FFF-CB3A-408F-8C45-D3A7D8C23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9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BE17-198F-487D-96AF-00FB21416E7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A9FFF-CB3A-408F-8C45-D3A7D8C23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5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4BE17-198F-487D-96AF-00FB21416E7F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A9FFF-CB3A-408F-8C45-D3A7D8C23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9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0343" y="163961"/>
            <a:ext cx="353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模型就认识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个单词：</a:t>
            </a:r>
            <a:r>
              <a:rPr lang="en-US" altLang="zh-CN" dirty="0" smtClean="0"/>
              <a:t>Cat Dog Fish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157108"/>
              </p:ext>
            </p:extLst>
          </p:nvPr>
        </p:nvGraphicFramePr>
        <p:xfrm>
          <a:off x="590257" y="1192631"/>
          <a:ext cx="467780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9634"/>
                <a:gridCol w="717463"/>
                <a:gridCol w="841805"/>
                <a:gridCol w="807664"/>
                <a:gridCol w="751604"/>
                <a:gridCol w="7796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0.01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0.32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453129" y="2415616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Embedding</a:t>
            </a:r>
            <a:r>
              <a:rPr lang="zh-CN" altLang="en-US" dirty="0" smtClean="0">
                <a:solidFill>
                  <a:srgbClr val="FF0000"/>
                </a:solidFill>
              </a:rPr>
              <a:t>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28181" y="876821"/>
            <a:ext cx="2069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每个词向量有几列，你自己决定</a:t>
            </a:r>
            <a:endParaRPr lang="zh-CN" altLang="en-US" sz="1050" dirty="0"/>
          </a:p>
        </p:txBody>
      </p:sp>
      <p:sp>
        <p:nvSpPr>
          <p:cNvPr id="9" name="文本框 8"/>
          <p:cNvSpPr txBox="1"/>
          <p:nvPr/>
        </p:nvSpPr>
        <p:spPr>
          <a:xfrm>
            <a:off x="724005" y="907768"/>
            <a:ext cx="4363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词</a:t>
            </a:r>
            <a:r>
              <a:rPr lang="en-US" altLang="zh-CN" sz="1050" dirty="0" smtClean="0"/>
              <a:t>ID</a:t>
            </a:r>
            <a:endParaRPr lang="zh-CN" altLang="en-US" sz="1050" dirty="0"/>
          </a:p>
        </p:txBody>
      </p:sp>
      <p:sp>
        <p:nvSpPr>
          <p:cNvPr id="10" name="文本框 9"/>
          <p:cNvSpPr txBox="1"/>
          <p:nvPr/>
        </p:nvSpPr>
        <p:spPr>
          <a:xfrm>
            <a:off x="136171" y="2895413"/>
            <a:ext cx="7466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，样本输入：</a:t>
            </a:r>
            <a:r>
              <a:rPr lang="en-US" altLang="zh-CN" dirty="0" smtClean="0"/>
              <a:t>”Cat Dog”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 </a:t>
            </a:r>
            <a:r>
              <a:rPr lang="zh-CN" altLang="en-US" dirty="0" smtClean="0"/>
              <a:t>转成词</a:t>
            </a:r>
            <a:r>
              <a:rPr lang="en-US" altLang="zh-CN" dirty="0" smtClean="0"/>
              <a:t>ID</a:t>
            </a:r>
            <a:r>
              <a:rPr lang="zh-CN" altLang="en-US" dirty="0" smtClean="0"/>
              <a:t>列表：</a:t>
            </a:r>
            <a:r>
              <a:rPr lang="en-US" altLang="zh-CN" dirty="0" smtClean="0"/>
              <a:t>[0,1]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，循环每个词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，传给</a:t>
            </a:r>
            <a:r>
              <a:rPr lang="en-US" altLang="zh-CN" dirty="0" smtClean="0"/>
              <a:t>forward()</a:t>
            </a:r>
            <a:r>
              <a:rPr lang="zh-CN" altLang="en-US" dirty="0" smtClean="0"/>
              <a:t>，第一次传</a:t>
            </a:r>
            <a:r>
              <a:rPr lang="en-US" altLang="zh-CN" dirty="0" smtClean="0"/>
              <a:t>forward(0)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第二次</a:t>
            </a:r>
            <a:r>
              <a:rPr lang="en-US" altLang="zh-CN" dirty="0" smtClean="0">
                <a:solidFill>
                  <a:srgbClr val="FF0000"/>
                </a:solidFill>
              </a:rPr>
              <a:t>forward(1)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32112" y="1313502"/>
            <a:ext cx="3140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注意：</a:t>
            </a:r>
            <a:r>
              <a:rPr lang="en-US" altLang="zh-CN" dirty="0" smtClean="0">
                <a:solidFill>
                  <a:srgbClr val="FF0000"/>
                </a:solidFill>
              </a:rPr>
              <a:t>[0.1,0.01,0.32,0.15]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是</a:t>
            </a:r>
            <a:r>
              <a:rPr lang="en-US" altLang="zh-CN" dirty="0" smtClean="0">
                <a:solidFill>
                  <a:srgbClr val="FF0000"/>
                </a:solidFill>
              </a:rPr>
              <a:t>Parameter</a:t>
            </a:r>
            <a:r>
              <a:rPr lang="zh-CN" altLang="en-US" dirty="0" smtClean="0">
                <a:solidFill>
                  <a:srgbClr val="FF0000"/>
                </a:solidFill>
              </a:rPr>
              <a:t>，是模型参数，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是要求</a:t>
            </a:r>
            <a:r>
              <a:rPr lang="en-US" altLang="zh-CN" dirty="0" smtClean="0">
                <a:solidFill>
                  <a:srgbClr val="FF0000"/>
                </a:solidFill>
              </a:rPr>
              <a:t>grad</a:t>
            </a:r>
            <a:r>
              <a:rPr lang="zh-CN" altLang="en-US" dirty="0" smtClean="0">
                <a:solidFill>
                  <a:srgbClr val="FF0000"/>
                </a:solidFill>
              </a:rPr>
              <a:t>的，是要梯度下降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 rot="10800000">
            <a:off x="5429369" y="1617512"/>
            <a:ext cx="441435" cy="315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07194" y="4843167"/>
            <a:ext cx="2945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以前我的理解：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，把</a:t>
            </a:r>
            <a:r>
              <a:rPr lang="en-US" altLang="zh-CN" dirty="0" smtClean="0"/>
              <a:t>ID=1</a:t>
            </a:r>
            <a:r>
              <a:rPr lang="zh-CN" altLang="en-US" dirty="0" smtClean="0"/>
              <a:t>转</a:t>
            </a:r>
            <a:r>
              <a:rPr lang="en-US" altLang="zh-CN" dirty="0" err="1" smtClean="0"/>
              <a:t>onehot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[0,1,0]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，和</a:t>
            </a:r>
            <a:r>
              <a:rPr lang="en-US" altLang="zh-CN" dirty="0" err="1" smtClean="0"/>
              <a:t>emb</a:t>
            </a:r>
            <a:r>
              <a:rPr lang="zh-CN" altLang="en-US" dirty="0" smtClean="0"/>
              <a:t>层做矩阵乘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852391"/>
              </p:ext>
            </p:extLst>
          </p:nvPr>
        </p:nvGraphicFramePr>
        <p:xfrm>
          <a:off x="4294001" y="4748572"/>
          <a:ext cx="467780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9634"/>
                <a:gridCol w="717463"/>
                <a:gridCol w="841805"/>
                <a:gridCol w="807664"/>
                <a:gridCol w="751604"/>
                <a:gridCol w="7796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0.01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0.32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30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145</Words>
  <Application>Microsoft Office PowerPoint</Application>
  <PresentationFormat>宽屏</PresentationFormat>
  <Paragraphs>49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liangdong</dc:creator>
  <cp:lastModifiedBy>liangdong</cp:lastModifiedBy>
  <cp:revision>41</cp:revision>
  <dcterms:created xsi:type="dcterms:W3CDTF">2023-05-13T15:21:50Z</dcterms:created>
  <dcterms:modified xsi:type="dcterms:W3CDTF">2023-05-13T15:35:12Z</dcterms:modified>
</cp:coreProperties>
</file>