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E28"/>
    <a:srgbClr val="FFFF00"/>
    <a:srgbClr val="072942"/>
    <a:srgbClr val="FFFFFF"/>
    <a:srgbClr val="3A7F8F"/>
    <a:srgbClr val="56AFB5"/>
    <a:srgbClr val="48A1A8"/>
    <a:srgbClr val="F1F1E5"/>
    <a:srgbClr val="0F1A23"/>
    <a:srgbClr val="1B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488E-614E-4C54-821B-04C163F6D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BF0E7-7BE3-46B8-855C-455920EC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979C-D34E-4668-9F7F-0C83F694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5F65-A629-4474-A051-BB806A7E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9690-5EFC-4462-99CB-22B7D163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4EAD-2954-4E66-81D5-348D19EC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B682A-A693-4BD3-9807-FB0BAD142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FA50-D28D-40DC-8D7C-BB306C6F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E8C6-6CFC-4417-B2A0-21114B2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7D50-8EA4-4993-8F68-7EC4F39E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E19E5-928F-42FF-A1E5-4281AD995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A0618-6729-4C8C-A563-BFA7AAE7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3704-6B74-424A-BEA9-F9CAE0EC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1FFF-224B-4003-9BB0-704858DA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E70B-F55C-4891-B553-148F526B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B4DC-F5E2-4FBB-8900-75C9132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B4EC-934F-4356-8C07-F21451DF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6DC6-F503-4F12-88F6-3CDE5F3E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6145-48AB-4AF3-A707-D5EB98E1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EBFE-CF59-4468-9B1E-423273A8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99EA-85F1-4B44-9172-B83EA180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4773-72FC-4A01-811D-4F42C919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DE9C-94FC-4EEE-9A3C-696F3DE2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82FC-A0B3-4239-9E38-DD6B1F71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A3CDF-7081-40B5-9BCE-64B42CCE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1043-0FDC-4E99-A173-70047C0A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DD05-E537-489C-BC03-2C20D4FB6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B9DA9-A1E2-434B-A2FE-E81CC49C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74A7-1132-40F7-A64F-503CB25A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7151-3A2B-4776-A987-B2C0B9DB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6E14-185D-4A88-9BE0-BD2942A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1FE8-C360-4F2B-B144-D698821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28B2-9D79-470A-8296-652235E5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35497-B046-4E28-80AF-62D06039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BF250-C0D3-4B5E-BEC0-E480DE8C3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F3B9E-F175-461D-88E6-F6AD9D7A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24BF9-E3A4-4625-BAC6-B6C68DAC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5FDAC-28C2-40B6-A443-EC7C51F7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19512-A9A2-49BD-A9A3-C6B82256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AB07-51A4-4B0C-98B8-36D0FBCD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1F0EA-DEF9-4098-8EA5-5D1C582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D4230-D6E5-461A-BCB5-380AE66C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D22F5-CE5C-4AD8-A3E4-259B42B4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AC454-3688-4454-AC5F-4CA4CDEA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9C0FA-FA2C-4EE3-BC6A-DC204D0B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7894F-03CC-4874-BE98-2260B163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7547-658E-4479-A4E0-F4C624A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7E9F-5C98-4DC1-B5D6-F0144917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CBA9B-E6A0-4663-BB8B-6717B4BC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E035-3F35-4611-ABB3-41F74D67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95646-6C35-4C26-A04B-57985D67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3B87-97EF-4069-AF5D-5DE38DBD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C42F-8E6A-4C3E-80AF-8269AAE0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CC12E-B52F-4DD9-815E-A32C1A85C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E239-CEDD-48CF-824B-C55BD738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4479-B261-4E26-8D7C-6FD864C3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C4F8-1ADE-4571-918A-155BA48F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D5B3-0D19-424F-A4AE-9328D981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FE425-3E22-4B57-9AB8-94B61C6D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E050-B4D1-4A2E-9AB0-12635419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9163-F4DB-4ECE-A815-AFDD70A4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1375-8148-49CD-A193-52F9765D1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EE43-8458-41A4-BDB7-EEB5BBE33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28F9706-1F8A-4728-8DD4-DCD477E8C89D}"/>
              </a:ext>
            </a:extLst>
          </p:cNvPr>
          <p:cNvSpPr/>
          <p:nvPr/>
        </p:nvSpPr>
        <p:spPr>
          <a:xfrm>
            <a:off x="7668246" y="2360427"/>
            <a:ext cx="1197934" cy="1481470"/>
          </a:xfrm>
          <a:custGeom>
            <a:avLst/>
            <a:gdLst>
              <a:gd name="connsiteX0" fmla="*/ 0 w 1197934"/>
              <a:gd name="connsiteY0" fmla="*/ 0 h 1481470"/>
              <a:gd name="connsiteX1" fmla="*/ 1197934 w 1197934"/>
              <a:gd name="connsiteY1" fmla="*/ 1481470 h 1481470"/>
              <a:gd name="connsiteX2" fmla="*/ 63795 w 1197934"/>
              <a:gd name="connsiteY2" fmla="*/ 1375144 h 1481470"/>
              <a:gd name="connsiteX3" fmla="*/ 0 w 1197934"/>
              <a:gd name="connsiteY3" fmla="*/ 0 h 148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7934" h="1481470">
                <a:moveTo>
                  <a:pt x="0" y="0"/>
                </a:moveTo>
                <a:lnTo>
                  <a:pt x="1197934" y="1481470"/>
                </a:lnTo>
                <a:lnTo>
                  <a:pt x="63795" y="1375144"/>
                </a:lnTo>
                <a:lnTo>
                  <a:pt x="0" y="0"/>
                </a:lnTo>
                <a:close/>
              </a:path>
            </a:pathLst>
          </a:custGeom>
          <a:solidFill>
            <a:srgbClr val="11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3CD040C-F0E3-4D7C-94C1-92A01807C228}"/>
              </a:ext>
            </a:extLst>
          </p:cNvPr>
          <p:cNvSpPr/>
          <p:nvPr/>
        </p:nvSpPr>
        <p:spPr>
          <a:xfrm>
            <a:off x="6401766" y="2360429"/>
            <a:ext cx="4655865" cy="2516832"/>
          </a:xfrm>
          <a:custGeom>
            <a:avLst/>
            <a:gdLst>
              <a:gd name="connsiteX0" fmla="*/ 35442 w 3515833"/>
              <a:gd name="connsiteY0" fmla="*/ 1509823 h 1970567"/>
              <a:gd name="connsiteX1" fmla="*/ 1226289 w 3515833"/>
              <a:gd name="connsiteY1" fmla="*/ 0 h 1970567"/>
              <a:gd name="connsiteX2" fmla="*/ 1410586 w 3515833"/>
              <a:gd name="connsiteY2" fmla="*/ 680484 h 1970567"/>
              <a:gd name="connsiteX3" fmla="*/ 1467293 w 3515833"/>
              <a:gd name="connsiteY3" fmla="*/ 559981 h 1970567"/>
              <a:gd name="connsiteX4" fmla="*/ 1750828 w 3515833"/>
              <a:gd name="connsiteY4" fmla="*/ 1162493 h 1970567"/>
              <a:gd name="connsiteX5" fmla="*/ 2211572 w 3515833"/>
              <a:gd name="connsiteY5" fmla="*/ 1205023 h 1970567"/>
              <a:gd name="connsiteX6" fmla="*/ 3515833 w 3515833"/>
              <a:gd name="connsiteY6" fmla="*/ 1899684 h 1970567"/>
              <a:gd name="connsiteX7" fmla="*/ 0 w 3515833"/>
              <a:gd name="connsiteY7" fmla="*/ 1970567 h 1970567"/>
              <a:gd name="connsiteX8" fmla="*/ 35442 w 3515833"/>
              <a:gd name="connsiteY8" fmla="*/ 1509823 h 1970567"/>
              <a:gd name="connsiteX0" fmla="*/ 35442 w 4614301"/>
              <a:gd name="connsiteY0" fmla="*/ 1509823 h 2481575"/>
              <a:gd name="connsiteX1" fmla="*/ 1226289 w 4614301"/>
              <a:gd name="connsiteY1" fmla="*/ 0 h 2481575"/>
              <a:gd name="connsiteX2" fmla="*/ 1410586 w 4614301"/>
              <a:gd name="connsiteY2" fmla="*/ 680484 h 2481575"/>
              <a:gd name="connsiteX3" fmla="*/ 1467293 w 4614301"/>
              <a:gd name="connsiteY3" fmla="*/ 559981 h 2481575"/>
              <a:gd name="connsiteX4" fmla="*/ 1750828 w 4614301"/>
              <a:gd name="connsiteY4" fmla="*/ 1162493 h 2481575"/>
              <a:gd name="connsiteX5" fmla="*/ 2211572 w 4614301"/>
              <a:gd name="connsiteY5" fmla="*/ 1205023 h 2481575"/>
              <a:gd name="connsiteX6" fmla="*/ 4614301 w 4614301"/>
              <a:gd name="connsiteY6" fmla="*/ 2481575 h 2481575"/>
              <a:gd name="connsiteX7" fmla="*/ 0 w 4614301"/>
              <a:gd name="connsiteY7" fmla="*/ 1970567 h 2481575"/>
              <a:gd name="connsiteX8" fmla="*/ 35442 w 4614301"/>
              <a:gd name="connsiteY8" fmla="*/ 1509823 h 2481575"/>
              <a:gd name="connsiteX0" fmla="*/ 77006 w 4655865"/>
              <a:gd name="connsiteY0" fmla="*/ 1509823 h 2516832"/>
              <a:gd name="connsiteX1" fmla="*/ 1267853 w 4655865"/>
              <a:gd name="connsiteY1" fmla="*/ 0 h 2516832"/>
              <a:gd name="connsiteX2" fmla="*/ 1452150 w 4655865"/>
              <a:gd name="connsiteY2" fmla="*/ 680484 h 2516832"/>
              <a:gd name="connsiteX3" fmla="*/ 1508857 w 4655865"/>
              <a:gd name="connsiteY3" fmla="*/ 559981 h 2516832"/>
              <a:gd name="connsiteX4" fmla="*/ 1792392 w 4655865"/>
              <a:gd name="connsiteY4" fmla="*/ 1162493 h 2516832"/>
              <a:gd name="connsiteX5" fmla="*/ 2253136 w 4655865"/>
              <a:gd name="connsiteY5" fmla="*/ 1205023 h 2516832"/>
              <a:gd name="connsiteX6" fmla="*/ 4655865 w 4655865"/>
              <a:gd name="connsiteY6" fmla="*/ 2481575 h 2516832"/>
              <a:gd name="connsiteX7" fmla="*/ 0 w 4655865"/>
              <a:gd name="connsiteY7" fmla="*/ 2516832 h 2516832"/>
              <a:gd name="connsiteX8" fmla="*/ 77006 w 4655865"/>
              <a:gd name="connsiteY8" fmla="*/ 1509823 h 251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5865" h="2516832">
                <a:moveTo>
                  <a:pt x="77006" y="1509823"/>
                </a:moveTo>
                <a:lnTo>
                  <a:pt x="1267853" y="0"/>
                </a:lnTo>
                <a:lnTo>
                  <a:pt x="1452150" y="680484"/>
                </a:lnTo>
                <a:lnTo>
                  <a:pt x="1508857" y="559981"/>
                </a:lnTo>
                <a:lnTo>
                  <a:pt x="1792392" y="1162493"/>
                </a:lnTo>
                <a:lnTo>
                  <a:pt x="2253136" y="1205023"/>
                </a:lnTo>
                <a:lnTo>
                  <a:pt x="4655865" y="2481575"/>
                </a:lnTo>
                <a:lnTo>
                  <a:pt x="0" y="2516832"/>
                </a:lnTo>
                <a:lnTo>
                  <a:pt x="77006" y="1509823"/>
                </a:lnTo>
                <a:close/>
              </a:path>
            </a:pathLst>
          </a:custGeom>
          <a:solidFill>
            <a:srgbClr val="1B2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1E42438-E879-4674-99DE-6C1202E9C7C8}"/>
              </a:ext>
            </a:extLst>
          </p:cNvPr>
          <p:cNvSpPr/>
          <p:nvPr/>
        </p:nvSpPr>
        <p:spPr>
          <a:xfrm>
            <a:off x="5266663" y="1112874"/>
            <a:ext cx="1587794" cy="3586717"/>
          </a:xfrm>
          <a:custGeom>
            <a:avLst/>
            <a:gdLst>
              <a:gd name="connsiteX0" fmla="*/ 1502735 w 2651051"/>
              <a:gd name="connsiteY0" fmla="*/ 0 h 3586717"/>
              <a:gd name="connsiteX1" fmla="*/ 2232837 w 2651051"/>
              <a:gd name="connsiteY1" fmla="*/ 1474382 h 3586717"/>
              <a:gd name="connsiteX2" fmla="*/ 2651051 w 2651051"/>
              <a:gd name="connsiteY2" fmla="*/ 3586717 h 3586717"/>
              <a:gd name="connsiteX3" fmla="*/ 0 w 2651051"/>
              <a:gd name="connsiteY3" fmla="*/ 3430773 h 3586717"/>
              <a:gd name="connsiteX4" fmla="*/ 1502735 w 2651051"/>
              <a:gd name="connsiteY4" fmla="*/ 0 h 3586717"/>
              <a:gd name="connsiteX0" fmla="*/ 850604 w 1998920"/>
              <a:gd name="connsiteY0" fmla="*/ 0 h 3586717"/>
              <a:gd name="connsiteX1" fmla="*/ 1580706 w 1998920"/>
              <a:gd name="connsiteY1" fmla="*/ 1474382 h 3586717"/>
              <a:gd name="connsiteX2" fmla="*/ 1998920 w 1998920"/>
              <a:gd name="connsiteY2" fmla="*/ 3586717 h 3586717"/>
              <a:gd name="connsiteX3" fmla="*/ 0 w 1998920"/>
              <a:gd name="connsiteY3" fmla="*/ 3338624 h 3586717"/>
              <a:gd name="connsiteX4" fmla="*/ 850604 w 1998920"/>
              <a:gd name="connsiteY4" fmla="*/ 0 h 3586717"/>
              <a:gd name="connsiteX0" fmla="*/ 1431851 w 2580167"/>
              <a:gd name="connsiteY0" fmla="*/ 0 h 3586717"/>
              <a:gd name="connsiteX1" fmla="*/ 2161953 w 2580167"/>
              <a:gd name="connsiteY1" fmla="*/ 1474382 h 3586717"/>
              <a:gd name="connsiteX2" fmla="*/ 2580167 w 2580167"/>
              <a:gd name="connsiteY2" fmla="*/ 3586717 h 3586717"/>
              <a:gd name="connsiteX3" fmla="*/ 0 w 2580167"/>
              <a:gd name="connsiteY3" fmla="*/ 3409508 h 3586717"/>
              <a:gd name="connsiteX4" fmla="*/ 1431851 w 2580167"/>
              <a:gd name="connsiteY4" fmla="*/ 0 h 3586717"/>
              <a:gd name="connsiteX0" fmla="*/ 1431851 w 2580167"/>
              <a:gd name="connsiteY0" fmla="*/ 0 h 3586717"/>
              <a:gd name="connsiteX1" fmla="*/ 2161953 w 2580167"/>
              <a:gd name="connsiteY1" fmla="*/ 1474382 h 3586717"/>
              <a:gd name="connsiteX2" fmla="*/ 2580167 w 2580167"/>
              <a:gd name="connsiteY2" fmla="*/ 3586717 h 3586717"/>
              <a:gd name="connsiteX3" fmla="*/ 0 w 2580167"/>
              <a:gd name="connsiteY3" fmla="*/ 3409508 h 3586717"/>
              <a:gd name="connsiteX4" fmla="*/ 659218 w 2580167"/>
              <a:gd name="connsiteY4" fmla="*/ 1835889 h 3586717"/>
              <a:gd name="connsiteX5" fmla="*/ 1431851 w 2580167"/>
              <a:gd name="connsiteY5" fmla="*/ 0 h 3586717"/>
              <a:gd name="connsiteX0" fmla="*/ 772633 w 1920949"/>
              <a:gd name="connsiteY0" fmla="*/ 0 h 3586717"/>
              <a:gd name="connsiteX1" fmla="*/ 1502735 w 1920949"/>
              <a:gd name="connsiteY1" fmla="*/ 1474382 h 3586717"/>
              <a:gd name="connsiteX2" fmla="*/ 1920949 w 1920949"/>
              <a:gd name="connsiteY2" fmla="*/ 3586717 h 3586717"/>
              <a:gd name="connsiteX3" fmla="*/ 680484 w 1920949"/>
              <a:gd name="connsiteY3" fmla="*/ 3381154 h 3586717"/>
              <a:gd name="connsiteX4" fmla="*/ 0 w 1920949"/>
              <a:gd name="connsiteY4" fmla="*/ 1835889 h 3586717"/>
              <a:gd name="connsiteX5" fmla="*/ 772633 w 1920949"/>
              <a:gd name="connsiteY5" fmla="*/ 0 h 3586717"/>
              <a:gd name="connsiteX0" fmla="*/ 772633 w 1920949"/>
              <a:gd name="connsiteY0" fmla="*/ 0 h 3586717"/>
              <a:gd name="connsiteX1" fmla="*/ 1502735 w 1920949"/>
              <a:gd name="connsiteY1" fmla="*/ 1474382 h 3586717"/>
              <a:gd name="connsiteX2" fmla="*/ 1920949 w 1920949"/>
              <a:gd name="connsiteY2" fmla="*/ 3586717 h 3586717"/>
              <a:gd name="connsiteX3" fmla="*/ 545805 w 1920949"/>
              <a:gd name="connsiteY3" fmla="*/ 3232298 h 3586717"/>
              <a:gd name="connsiteX4" fmla="*/ 0 w 1920949"/>
              <a:gd name="connsiteY4" fmla="*/ 1835889 h 3586717"/>
              <a:gd name="connsiteX5" fmla="*/ 772633 w 1920949"/>
              <a:gd name="connsiteY5" fmla="*/ 0 h 3586717"/>
              <a:gd name="connsiteX0" fmla="*/ 567070 w 1715386"/>
              <a:gd name="connsiteY0" fmla="*/ 0 h 3586717"/>
              <a:gd name="connsiteX1" fmla="*/ 1297172 w 1715386"/>
              <a:gd name="connsiteY1" fmla="*/ 1474382 h 3586717"/>
              <a:gd name="connsiteX2" fmla="*/ 1715386 w 1715386"/>
              <a:gd name="connsiteY2" fmla="*/ 3586717 h 3586717"/>
              <a:gd name="connsiteX3" fmla="*/ 340242 w 1715386"/>
              <a:gd name="connsiteY3" fmla="*/ 3232298 h 3586717"/>
              <a:gd name="connsiteX4" fmla="*/ 0 w 1715386"/>
              <a:gd name="connsiteY4" fmla="*/ 1127052 h 3586717"/>
              <a:gd name="connsiteX5" fmla="*/ 567070 w 1715386"/>
              <a:gd name="connsiteY5" fmla="*/ 0 h 3586717"/>
              <a:gd name="connsiteX0" fmla="*/ 425302 w 1573618"/>
              <a:gd name="connsiteY0" fmla="*/ 0 h 3586717"/>
              <a:gd name="connsiteX1" fmla="*/ 1155404 w 1573618"/>
              <a:gd name="connsiteY1" fmla="*/ 1474382 h 3586717"/>
              <a:gd name="connsiteX2" fmla="*/ 1573618 w 1573618"/>
              <a:gd name="connsiteY2" fmla="*/ 3586717 h 3586717"/>
              <a:gd name="connsiteX3" fmla="*/ 198474 w 1573618"/>
              <a:gd name="connsiteY3" fmla="*/ 3232298 h 3586717"/>
              <a:gd name="connsiteX4" fmla="*/ 0 w 1573618"/>
              <a:gd name="connsiteY4" fmla="*/ 2346252 h 3586717"/>
              <a:gd name="connsiteX5" fmla="*/ 425302 w 1573618"/>
              <a:gd name="connsiteY5" fmla="*/ 0 h 3586717"/>
              <a:gd name="connsiteX0" fmla="*/ 425302 w 1573618"/>
              <a:gd name="connsiteY0" fmla="*/ 0 h 3586717"/>
              <a:gd name="connsiteX1" fmla="*/ 1155404 w 1573618"/>
              <a:gd name="connsiteY1" fmla="*/ 1474382 h 3586717"/>
              <a:gd name="connsiteX2" fmla="*/ 1573618 w 1573618"/>
              <a:gd name="connsiteY2" fmla="*/ 3586717 h 3586717"/>
              <a:gd name="connsiteX3" fmla="*/ 198474 w 1573618"/>
              <a:gd name="connsiteY3" fmla="*/ 3232298 h 3586717"/>
              <a:gd name="connsiteX4" fmla="*/ 0 w 1573618"/>
              <a:gd name="connsiteY4" fmla="*/ 2346252 h 3586717"/>
              <a:gd name="connsiteX5" fmla="*/ 212649 w 1573618"/>
              <a:gd name="connsiteY5" fmla="*/ 1176670 h 3586717"/>
              <a:gd name="connsiteX6" fmla="*/ 425302 w 1573618"/>
              <a:gd name="connsiteY6" fmla="*/ 0 h 3586717"/>
              <a:gd name="connsiteX0" fmla="*/ 425302 w 1573618"/>
              <a:gd name="connsiteY0" fmla="*/ 0 h 3586717"/>
              <a:gd name="connsiteX1" fmla="*/ 1155404 w 1573618"/>
              <a:gd name="connsiteY1" fmla="*/ 1474382 h 3586717"/>
              <a:gd name="connsiteX2" fmla="*/ 1573618 w 1573618"/>
              <a:gd name="connsiteY2" fmla="*/ 3586717 h 3586717"/>
              <a:gd name="connsiteX3" fmla="*/ 198474 w 1573618"/>
              <a:gd name="connsiteY3" fmla="*/ 3232298 h 3586717"/>
              <a:gd name="connsiteX4" fmla="*/ 0 w 1573618"/>
              <a:gd name="connsiteY4" fmla="*/ 2346252 h 3586717"/>
              <a:gd name="connsiteX5" fmla="*/ 269356 w 1573618"/>
              <a:gd name="connsiteY5" fmla="*/ 949842 h 3586717"/>
              <a:gd name="connsiteX6" fmla="*/ 425302 w 1573618"/>
              <a:gd name="connsiteY6" fmla="*/ 0 h 3586717"/>
              <a:gd name="connsiteX0" fmla="*/ 425302 w 1573618"/>
              <a:gd name="connsiteY0" fmla="*/ 0 h 3586717"/>
              <a:gd name="connsiteX1" fmla="*/ 1155404 w 1573618"/>
              <a:gd name="connsiteY1" fmla="*/ 1474382 h 3586717"/>
              <a:gd name="connsiteX2" fmla="*/ 1573618 w 1573618"/>
              <a:gd name="connsiteY2" fmla="*/ 3586717 h 3586717"/>
              <a:gd name="connsiteX3" fmla="*/ 198474 w 1573618"/>
              <a:gd name="connsiteY3" fmla="*/ 3232298 h 3586717"/>
              <a:gd name="connsiteX4" fmla="*/ 0 w 1573618"/>
              <a:gd name="connsiteY4" fmla="*/ 2346252 h 3586717"/>
              <a:gd name="connsiteX5" fmla="*/ 148853 w 1573618"/>
              <a:gd name="connsiteY5" fmla="*/ 559981 h 3586717"/>
              <a:gd name="connsiteX6" fmla="*/ 425302 w 1573618"/>
              <a:gd name="connsiteY6" fmla="*/ 0 h 3586717"/>
              <a:gd name="connsiteX0" fmla="*/ 276449 w 1424765"/>
              <a:gd name="connsiteY0" fmla="*/ 0 h 3586717"/>
              <a:gd name="connsiteX1" fmla="*/ 1006551 w 1424765"/>
              <a:gd name="connsiteY1" fmla="*/ 1474382 h 3586717"/>
              <a:gd name="connsiteX2" fmla="*/ 1424765 w 1424765"/>
              <a:gd name="connsiteY2" fmla="*/ 3586717 h 3586717"/>
              <a:gd name="connsiteX3" fmla="*/ 49621 w 1424765"/>
              <a:gd name="connsiteY3" fmla="*/ 3232298 h 3586717"/>
              <a:gd name="connsiteX4" fmla="*/ 241008 w 1424765"/>
              <a:gd name="connsiteY4" fmla="*/ 2310810 h 3586717"/>
              <a:gd name="connsiteX5" fmla="*/ 0 w 1424765"/>
              <a:gd name="connsiteY5" fmla="*/ 559981 h 3586717"/>
              <a:gd name="connsiteX6" fmla="*/ 276449 w 1424765"/>
              <a:gd name="connsiteY6" fmla="*/ 0 h 3586717"/>
              <a:gd name="connsiteX0" fmla="*/ 439478 w 1587794"/>
              <a:gd name="connsiteY0" fmla="*/ 0 h 3586717"/>
              <a:gd name="connsiteX1" fmla="*/ 1169580 w 1587794"/>
              <a:gd name="connsiteY1" fmla="*/ 1474382 h 3586717"/>
              <a:gd name="connsiteX2" fmla="*/ 1587794 w 1587794"/>
              <a:gd name="connsiteY2" fmla="*/ 3586717 h 3586717"/>
              <a:gd name="connsiteX3" fmla="*/ 212650 w 1587794"/>
              <a:gd name="connsiteY3" fmla="*/ 3232298 h 3586717"/>
              <a:gd name="connsiteX4" fmla="*/ 0 w 1587794"/>
              <a:gd name="connsiteY4" fmla="*/ 2303722 h 3586717"/>
              <a:gd name="connsiteX5" fmla="*/ 163029 w 1587794"/>
              <a:gd name="connsiteY5" fmla="*/ 559981 h 3586717"/>
              <a:gd name="connsiteX6" fmla="*/ 439478 w 1587794"/>
              <a:gd name="connsiteY6" fmla="*/ 0 h 358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7794" h="3586717">
                <a:moveTo>
                  <a:pt x="439478" y="0"/>
                </a:moveTo>
                <a:lnTo>
                  <a:pt x="1169580" y="1474382"/>
                </a:lnTo>
                <a:lnTo>
                  <a:pt x="1587794" y="3586717"/>
                </a:lnTo>
                <a:lnTo>
                  <a:pt x="212650" y="3232298"/>
                </a:lnTo>
                <a:lnTo>
                  <a:pt x="0" y="2303722"/>
                </a:lnTo>
                <a:lnTo>
                  <a:pt x="163029" y="559981"/>
                </a:lnTo>
                <a:lnTo>
                  <a:pt x="439478" y="0"/>
                </a:lnTo>
                <a:close/>
              </a:path>
            </a:pathLst>
          </a:custGeom>
          <a:solidFill>
            <a:srgbClr val="11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4205E24-33D4-4DA2-9EB1-CECD62298557}"/>
              </a:ext>
            </a:extLst>
          </p:cNvPr>
          <p:cNvSpPr/>
          <p:nvPr/>
        </p:nvSpPr>
        <p:spPr>
          <a:xfrm>
            <a:off x="2123198" y="1112875"/>
            <a:ext cx="5478621" cy="3889492"/>
          </a:xfrm>
          <a:custGeom>
            <a:avLst/>
            <a:gdLst>
              <a:gd name="connsiteX0" fmla="*/ 389861 w 4012019"/>
              <a:gd name="connsiteY0" fmla="*/ 2998382 h 3366977"/>
              <a:gd name="connsiteX1" fmla="*/ 1063256 w 4012019"/>
              <a:gd name="connsiteY1" fmla="*/ 2091070 h 3366977"/>
              <a:gd name="connsiteX2" fmla="*/ 1928037 w 4012019"/>
              <a:gd name="connsiteY2" fmla="*/ 1304261 h 3366977"/>
              <a:gd name="connsiteX3" fmla="*/ 2445488 w 4012019"/>
              <a:gd name="connsiteY3" fmla="*/ 248093 h 3366977"/>
              <a:gd name="connsiteX4" fmla="*/ 2948763 w 4012019"/>
              <a:gd name="connsiteY4" fmla="*/ 0 h 3366977"/>
              <a:gd name="connsiteX5" fmla="*/ 2743200 w 4012019"/>
              <a:gd name="connsiteY5" fmla="*/ 524540 h 3366977"/>
              <a:gd name="connsiteX6" fmla="*/ 2955851 w 4012019"/>
              <a:gd name="connsiteY6" fmla="*/ 1155405 h 3366977"/>
              <a:gd name="connsiteX7" fmla="*/ 2544726 w 4012019"/>
              <a:gd name="connsiteY7" fmla="*/ 2324986 h 3366977"/>
              <a:gd name="connsiteX8" fmla="*/ 3069265 w 4012019"/>
              <a:gd name="connsiteY8" fmla="*/ 2764466 h 3366977"/>
              <a:gd name="connsiteX9" fmla="*/ 4012019 w 4012019"/>
              <a:gd name="connsiteY9" fmla="*/ 3366977 h 3366977"/>
              <a:gd name="connsiteX10" fmla="*/ 0 w 4012019"/>
              <a:gd name="connsiteY10" fmla="*/ 3317359 h 3366977"/>
              <a:gd name="connsiteX11" fmla="*/ 389861 w 4012019"/>
              <a:gd name="connsiteY11" fmla="*/ 2998382 h 3366977"/>
              <a:gd name="connsiteX0" fmla="*/ 389861 w 4837354"/>
              <a:gd name="connsiteY0" fmla="*/ 2998382 h 3889492"/>
              <a:gd name="connsiteX1" fmla="*/ 1063256 w 4837354"/>
              <a:gd name="connsiteY1" fmla="*/ 2091070 h 3889492"/>
              <a:gd name="connsiteX2" fmla="*/ 1928037 w 4837354"/>
              <a:gd name="connsiteY2" fmla="*/ 1304261 h 3889492"/>
              <a:gd name="connsiteX3" fmla="*/ 2445488 w 4837354"/>
              <a:gd name="connsiteY3" fmla="*/ 248093 h 3889492"/>
              <a:gd name="connsiteX4" fmla="*/ 2948763 w 4837354"/>
              <a:gd name="connsiteY4" fmla="*/ 0 h 3889492"/>
              <a:gd name="connsiteX5" fmla="*/ 2743200 w 4837354"/>
              <a:gd name="connsiteY5" fmla="*/ 524540 h 3889492"/>
              <a:gd name="connsiteX6" fmla="*/ 2955851 w 4837354"/>
              <a:gd name="connsiteY6" fmla="*/ 1155405 h 3889492"/>
              <a:gd name="connsiteX7" fmla="*/ 2544726 w 4837354"/>
              <a:gd name="connsiteY7" fmla="*/ 2324986 h 3889492"/>
              <a:gd name="connsiteX8" fmla="*/ 3069265 w 4837354"/>
              <a:gd name="connsiteY8" fmla="*/ 2764466 h 3889492"/>
              <a:gd name="connsiteX9" fmla="*/ 4837354 w 4837354"/>
              <a:gd name="connsiteY9" fmla="*/ 3889492 h 3889492"/>
              <a:gd name="connsiteX10" fmla="*/ 0 w 4837354"/>
              <a:gd name="connsiteY10" fmla="*/ 3317359 h 3889492"/>
              <a:gd name="connsiteX11" fmla="*/ 389861 w 4837354"/>
              <a:gd name="connsiteY11" fmla="*/ 2998382 h 3889492"/>
              <a:gd name="connsiteX0" fmla="*/ 1031128 w 5478621"/>
              <a:gd name="connsiteY0" fmla="*/ 2998382 h 3889492"/>
              <a:gd name="connsiteX1" fmla="*/ 1704523 w 5478621"/>
              <a:gd name="connsiteY1" fmla="*/ 2091070 h 3889492"/>
              <a:gd name="connsiteX2" fmla="*/ 2569304 w 5478621"/>
              <a:gd name="connsiteY2" fmla="*/ 1304261 h 3889492"/>
              <a:gd name="connsiteX3" fmla="*/ 3086755 w 5478621"/>
              <a:gd name="connsiteY3" fmla="*/ 248093 h 3889492"/>
              <a:gd name="connsiteX4" fmla="*/ 3590030 w 5478621"/>
              <a:gd name="connsiteY4" fmla="*/ 0 h 3889492"/>
              <a:gd name="connsiteX5" fmla="*/ 3384467 w 5478621"/>
              <a:gd name="connsiteY5" fmla="*/ 524540 h 3889492"/>
              <a:gd name="connsiteX6" fmla="*/ 3597118 w 5478621"/>
              <a:gd name="connsiteY6" fmla="*/ 1155405 h 3889492"/>
              <a:gd name="connsiteX7" fmla="*/ 3185993 w 5478621"/>
              <a:gd name="connsiteY7" fmla="*/ 2324986 h 3889492"/>
              <a:gd name="connsiteX8" fmla="*/ 3710532 w 5478621"/>
              <a:gd name="connsiteY8" fmla="*/ 2764466 h 3889492"/>
              <a:gd name="connsiteX9" fmla="*/ 5478621 w 5478621"/>
              <a:gd name="connsiteY9" fmla="*/ 3889492 h 3889492"/>
              <a:gd name="connsiteX10" fmla="*/ 0 w 5478621"/>
              <a:gd name="connsiteY10" fmla="*/ 3851749 h 3889492"/>
              <a:gd name="connsiteX11" fmla="*/ 1031128 w 5478621"/>
              <a:gd name="connsiteY11" fmla="*/ 2998382 h 388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78621" h="3889492">
                <a:moveTo>
                  <a:pt x="1031128" y="2998382"/>
                </a:moveTo>
                <a:lnTo>
                  <a:pt x="1704523" y="2091070"/>
                </a:lnTo>
                <a:lnTo>
                  <a:pt x="2569304" y="1304261"/>
                </a:lnTo>
                <a:lnTo>
                  <a:pt x="3086755" y="248093"/>
                </a:lnTo>
                <a:lnTo>
                  <a:pt x="3590030" y="0"/>
                </a:lnTo>
                <a:lnTo>
                  <a:pt x="3384467" y="524540"/>
                </a:lnTo>
                <a:lnTo>
                  <a:pt x="3597118" y="1155405"/>
                </a:lnTo>
                <a:lnTo>
                  <a:pt x="3185993" y="2324986"/>
                </a:lnTo>
                <a:lnTo>
                  <a:pt x="3710532" y="2764466"/>
                </a:lnTo>
                <a:lnTo>
                  <a:pt x="5478621" y="3889492"/>
                </a:lnTo>
                <a:lnTo>
                  <a:pt x="0" y="3851749"/>
                </a:lnTo>
                <a:lnTo>
                  <a:pt x="1031128" y="2998382"/>
                </a:lnTo>
                <a:close/>
              </a:path>
            </a:pathLst>
          </a:custGeom>
          <a:solidFill>
            <a:srgbClr val="1B2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A46B72D-9F1E-4FB1-9158-BA568A31D036}"/>
              </a:ext>
            </a:extLst>
          </p:cNvPr>
          <p:cNvSpPr/>
          <p:nvPr/>
        </p:nvSpPr>
        <p:spPr>
          <a:xfrm>
            <a:off x="2999340" y="2850080"/>
            <a:ext cx="3354779" cy="2381002"/>
          </a:xfrm>
          <a:custGeom>
            <a:avLst/>
            <a:gdLst>
              <a:gd name="connsiteX0" fmla="*/ 2505693 w 2505693"/>
              <a:gd name="connsiteY0" fmla="*/ 1650670 h 1763485"/>
              <a:gd name="connsiteX1" fmla="*/ 1543792 w 2505693"/>
              <a:gd name="connsiteY1" fmla="*/ 629392 h 1763485"/>
              <a:gd name="connsiteX2" fmla="*/ 267194 w 2505693"/>
              <a:gd name="connsiteY2" fmla="*/ 0 h 1763485"/>
              <a:gd name="connsiteX3" fmla="*/ 53439 w 2505693"/>
              <a:gd name="connsiteY3" fmla="*/ 593766 h 1763485"/>
              <a:gd name="connsiteX4" fmla="*/ 65314 w 2505693"/>
              <a:gd name="connsiteY4" fmla="*/ 670955 h 1763485"/>
              <a:gd name="connsiteX5" fmla="*/ 380010 w 2505693"/>
              <a:gd name="connsiteY5" fmla="*/ 540327 h 1763485"/>
              <a:gd name="connsiteX6" fmla="*/ 0 w 2505693"/>
              <a:gd name="connsiteY6" fmla="*/ 1763485 h 1763485"/>
              <a:gd name="connsiteX7" fmla="*/ 2505693 w 2505693"/>
              <a:gd name="connsiteY7" fmla="*/ 1650670 h 1763485"/>
              <a:gd name="connsiteX0" fmla="*/ 2719449 w 2719449"/>
              <a:gd name="connsiteY0" fmla="*/ 1650670 h 2381002"/>
              <a:gd name="connsiteX1" fmla="*/ 1757548 w 2719449"/>
              <a:gd name="connsiteY1" fmla="*/ 629392 h 2381002"/>
              <a:gd name="connsiteX2" fmla="*/ 480950 w 2719449"/>
              <a:gd name="connsiteY2" fmla="*/ 0 h 2381002"/>
              <a:gd name="connsiteX3" fmla="*/ 267195 w 2719449"/>
              <a:gd name="connsiteY3" fmla="*/ 593766 h 2381002"/>
              <a:gd name="connsiteX4" fmla="*/ 279070 w 2719449"/>
              <a:gd name="connsiteY4" fmla="*/ 670955 h 2381002"/>
              <a:gd name="connsiteX5" fmla="*/ 593766 w 2719449"/>
              <a:gd name="connsiteY5" fmla="*/ 540327 h 2381002"/>
              <a:gd name="connsiteX6" fmla="*/ 0 w 2719449"/>
              <a:gd name="connsiteY6" fmla="*/ 2381002 h 2381002"/>
              <a:gd name="connsiteX7" fmla="*/ 2719449 w 2719449"/>
              <a:gd name="connsiteY7" fmla="*/ 1650670 h 2381002"/>
              <a:gd name="connsiteX0" fmla="*/ 3354779 w 3354779"/>
              <a:gd name="connsiteY0" fmla="*/ 2315688 h 2381002"/>
              <a:gd name="connsiteX1" fmla="*/ 1757548 w 3354779"/>
              <a:gd name="connsiteY1" fmla="*/ 629392 h 2381002"/>
              <a:gd name="connsiteX2" fmla="*/ 480950 w 3354779"/>
              <a:gd name="connsiteY2" fmla="*/ 0 h 2381002"/>
              <a:gd name="connsiteX3" fmla="*/ 267195 w 3354779"/>
              <a:gd name="connsiteY3" fmla="*/ 593766 h 2381002"/>
              <a:gd name="connsiteX4" fmla="*/ 279070 w 3354779"/>
              <a:gd name="connsiteY4" fmla="*/ 670955 h 2381002"/>
              <a:gd name="connsiteX5" fmla="*/ 593766 w 3354779"/>
              <a:gd name="connsiteY5" fmla="*/ 540327 h 2381002"/>
              <a:gd name="connsiteX6" fmla="*/ 0 w 3354779"/>
              <a:gd name="connsiteY6" fmla="*/ 2381002 h 2381002"/>
              <a:gd name="connsiteX7" fmla="*/ 3354779 w 3354779"/>
              <a:gd name="connsiteY7" fmla="*/ 2315688 h 238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4779" h="2381002">
                <a:moveTo>
                  <a:pt x="3354779" y="2315688"/>
                </a:moveTo>
                <a:lnTo>
                  <a:pt x="1757548" y="629392"/>
                </a:lnTo>
                <a:lnTo>
                  <a:pt x="480950" y="0"/>
                </a:lnTo>
                <a:lnTo>
                  <a:pt x="267195" y="593766"/>
                </a:lnTo>
                <a:lnTo>
                  <a:pt x="279070" y="670955"/>
                </a:lnTo>
                <a:lnTo>
                  <a:pt x="593766" y="540327"/>
                </a:lnTo>
                <a:lnTo>
                  <a:pt x="0" y="2381002"/>
                </a:lnTo>
                <a:lnTo>
                  <a:pt x="3354779" y="2315688"/>
                </a:lnTo>
                <a:close/>
              </a:path>
            </a:pathLst>
          </a:custGeom>
          <a:solidFill>
            <a:srgbClr val="11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C07A46-A861-4E60-97BF-C88B1A7C1DD3}"/>
              </a:ext>
            </a:extLst>
          </p:cNvPr>
          <p:cNvSpPr/>
          <p:nvPr/>
        </p:nvSpPr>
        <p:spPr>
          <a:xfrm>
            <a:off x="985652" y="2850078"/>
            <a:ext cx="2663341" cy="2416628"/>
          </a:xfrm>
          <a:custGeom>
            <a:avLst/>
            <a:gdLst>
              <a:gd name="connsiteX0" fmla="*/ 0 w 1816925"/>
              <a:gd name="connsiteY0" fmla="*/ 1656608 h 1763486"/>
              <a:gd name="connsiteX1" fmla="*/ 1704109 w 1816925"/>
              <a:gd name="connsiteY1" fmla="*/ 0 h 1763486"/>
              <a:gd name="connsiteX2" fmla="*/ 1520042 w 1816925"/>
              <a:gd name="connsiteY2" fmla="*/ 575953 h 1763486"/>
              <a:gd name="connsiteX3" fmla="*/ 1816925 w 1816925"/>
              <a:gd name="connsiteY3" fmla="*/ 504701 h 1763486"/>
              <a:gd name="connsiteX4" fmla="*/ 1478478 w 1816925"/>
              <a:gd name="connsiteY4" fmla="*/ 1763486 h 1763486"/>
              <a:gd name="connsiteX5" fmla="*/ 0 w 1816925"/>
              <a:gd name="connsiteY5" fmla="*/ 1656608 h 1763486"/>
              <a:gd name="connsiteX0" fmla="*/ 0 w 1873632"/>
              <a:gd name="connsiteY0" fmla="*/ 1656608 h 1763486"/>
              <a:gd name="connsiteX1" fmla="*/ 1704109 w 1873632"/>
              <a:gd name="connsiteY1" fmla="*/ 0 h 1763486"/>
              <a:gd name="connsiteX2" fmla="*/ 1520042 w 1873632"/>
              <a:gd name="connsiteY2" fmla="*/ 575953 h 1763486"/>
              <a:gd name="connsiteX3" fmla="*/ 1873632 w 1873632"/>
              <a:gd name="connsiteY3" fmla="*/ 490524 h 1763486"/>
              <a:gd name="connsiteX4" fmla="*/ 1478478 w 1873632"/>
              <a:gd name="connsiteY4" fmla="*/ 1763486 h 1763486"/>
              <a:gd name="connsiteX5" fmla="*/ 0 w 1873632"/>
              <a:gd name="connsiteY5" fmla="*/ 1656608 h 1763486"/>
              <a:gd name="connsiteX0" fmla="*/ 0 w 1873632"/>
              <a:gd name="connsiteY0" fmla="*/ 1656608 h 2321626"/>
              <a:gd name="connsiteX1" fmla="*/ 1704109 w 1873632"/>
              <a:gd name="connsiteY1" fmla="*/ 0 h 2321626"/>
              <a:gd name="connsiteX2" fmla="*/ 1520042 w 1873632"/>
              <a:gd name="connsiteY2" fmla="*/ 575953 h 2321626"/>
              <a:gd name="connsiteX3" fmla="*/ 1873632 w 1873632"/>
              <a:gd name="connsiteY3" fmla="*/ 490524 h 2321626"/>
              <a:gd name="connsiteX4" fmla="*/ 1306285 w 1873632"/>
              <a:gd name="connsiteY4" fmla="*/ 2321626 h 2321626"/>
              <a:gd name="connsiteX5" fmla="*/ 0 w 1873632"/>
              <a:gd name="connsiteY5" fmla="*/ 1656608 h 2321626"/>
              <a:gd name="connsiteX0" fmla="*/ 0 w 2663341"/>
              <a:gd name="connsiteY0" fmla="*/ 2416628 h 2416628"/>
              <a:gd name="connsiteX1" fmla="*/ 2493818 w 2663341"/>
              <a:gd name="connsiteY1" fmla="*/ 0 h 2416628"/>
              <a:gd name="connsiteX2" fmla="*/ 2309751 w 2663341"/>
              <a:gd name="connsiteY2" fmla="*/ 575953 h 2416628"/>
              <a:gd name="connsiteX3" fmla="*/ 2663341 w 2663341"/>
              <a:gd name="connsiteY3" fmla="*/ 490524 h 2416628"/>
              <a:gd name="connsiteX4" fmla="*/ 2095994 w 2663341"/>
              <a:gd name="connsiteY4" fmla="*/ 2321626 h 2416628"/>
              <a:gd name="connsiteX5" fmla="*/ 0 w 2663341"/>
              <a:gd name="connsiteY5" fmla="*/ 2416628 h 241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341" h="2416628">
                <a:moveTo>
                  <a:pt x="0" y="2416628"/>
                </a:moveTo>
                <a:lnTo>
                  <a:pt x="2493818" y="0"/>
                </a:lnTo>
                <a:lnTo>
                  <a:pt x="2309751" y="575953"/>
                </a:lnTo>
                <a:lnTo>
                  <a:pt x="2663341" y="490524"/>
                </a:lnTo>
                <a:lnTo>
                  <a:pt x="2095994" y="2321626"/>
                </a:lnTo>
                <a:lnTo>
                  <a:pt x="0" y="2416628"/>
                </a:lnTo>
                <a:close/>
              </a:path>
            </a:pathLst>
          </a:custGeom>
          <a:solidFill>
            <a:srgbClr val="1B2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93E0F3B4-6128-403B-89B4-E39D2912584D}"/>
              </a:ext>
            </a:extLst>
          </p:cNvPr>
          <p:cNvSpPr/>
          <p:nvPr/>
        </p:nvSpPr>
        <p:spPr>
          <a:xfrm rot="1643789">
            <a:off x="3680565" y="2358991"/>
            <a:ext cx="678417" cy="910915"/>
          </a:xfrm>
          <a:custGeom>
            <a:avLst/>
            <a:gdLst>
              <a:gd name="connsiteX0" fmla="*/ 2126037 w 3320899"/>
              <a:gd name="connsiteY0" fmla="*/ 854995 h 4458999"/>
              <a:gd name="connsiteX1" fmla="*/ 1957609 w 3320899"/>
              <a:gd name="connsiteY1" fmla="*/ 1056780 h 4458999"/>
              <a:gd name="connsiteX2" fmla="*/ 2272619 w 3320899"/>
              <a:gd name="connsiteY2" fmla="*/ 1329169 h 4458999"/>
              <a:gd name="connsiteX3" fmla="*/ 2283818 w 3320899"/>
              <a:gd name="connsiteY3" fmla="*/ 1339762 h 4458999"/>
              <a:gd name="connsiteX4" fmla="*/ 2283818 w 3320899"/>
              <a:gd name="connsiteY4" fmla="*/ 906172 h 4458999"/>
              <a:gd name="connsiteX5" fmla="*/ 2260340 w 3320899"/>
              <a:gd name="connsiteY5" fmla="*/ 907027 h 4458999"/>
              <a:gd name="connsiteX6" fmla="*/ 2129328 w 3320899"/>
              <a:gd name="connsiteY6" fmla="*/ 857398 h 4458999"/>
              <a:gd name="connsiteX7" fmla="*/ 1515062 w 3320899"/>
              <a:gd name="connsiteY7" fmla="*/ 710775 h 4458999"/>
              <a:gd name="connsiteX8" fmla="*/ 1613533 w 3320899"/>
              <a:gd name="connsiteY8" fmla="*/ 783580 h 4458999"/>
              <a:gd name="connsiteX9" fmla="*/ 1873795 w 3320899"/>
              <a:gd name="connsiteY9" fmla="*/ 989756 h 4458999"/>
              <a:gd name="connsiteX10" fmla="*/ 2044275 w 3320899"/>
              <a:gd name="connsiteY10" fmla="*/ 785513 h 4458999"/>
              <a:gd name="connsiteX11" fmla="*/ 2026723 w 3320899"/>
              <a:gd name="connsiteY11" fmla="*/ 768267 h 4458999"/>
              <a:gd name="connsiteX12" fmla="*/ 1964304 w 3320899"/>
              <a:gd name="connsiteY12" fmla="*/ 645493 h 4458999"/>
              <a:gd name="connsiteX13" fmla="*/ 1966129 w 3320899"/>
              <a:gd name="connsiteY13" fmla="*/ 620482 h 4458999"/>
              <a:gd name="connsiteX14" fmla="*/ 62952 w 3320899"/>
              <a:gd name="connsiteY14" fmla="*/ 15892 h 4458999"/>
              <a:gd name="connsiteX15" fmla="*/ 1289767 w 3320899"/>
              <a:gd name="connsiteY15" fmla="*/ 549826 h 4458999"/>
              <a:gd name="connsiteX16" fmla="*/ 1396610 w 3320899"/>
              <a:gd name="connsiteY16" fmla="*/ 625063 h 4458999"/>
              <a:gd name="connsiteX17" fmla="*/ 2061331 w 3320899"/>
              <a:gd name="connsiteY17" fmla="*/ 492002 h 4458999"/>
              <a:gd name="connsiteX18" fmla="*/ 2170783 w 3320899"/>
              <a:gd name="connsiteY18" fmla="*/ 360874 h 4458999"/>
              <a:gd name="connsiteX19" fmla="*/ 2178258 w 3320899"/>
              <a:gd name="connsiteY19" fmla="*/ 346722 h 4458999"/>
              <a:gd name="connsiteX20" fmla="*/ 2196062 w 3320899"/>
              <a:gd name="connsiteY20" fmla="*/ 332504 h 4458999"/>
              <a:gd name="connsiteX21" fmla="*/ 2425111 w 3320899"/>
              <a:gd name="connsiteY21" fmla="*/ 407389 h 4458999"/>
              <a:gd name="connsiteX22" fmla="*/ 2530815 w 3320899"/>
              <a:gd name="connsiteY22" fmla="*/ 638568 h 4458999"/>
              <a:gd name="connsiteX23" fmla="*/ 2513011 w 3320899"/>
              <a:gd name="connsiteY23" fmla="*/ 652785 h 4458999"/>
              <a:gd name="connsiteX24" fmla="*/ 2500245 w 3320899"/>
              <a:gd name="connsiteY24" fmla="*/ 656856 h 4458999"/>
              <a:gd name="connsiteX25" fmla="*/ 2391112 w 3320899"/>
              <a:gd name="connsiteY25" fmla="*/ 787604 h 4458999"/>
              <a:gd name="connsiteX26" fmla="*/ 2391112 w 3320899"/>
              <a:gd name="connsiteY26" fmla="*/ 1441250 h 4458999"/>
              <a:gd name="connsiteX27" fmla="*/ 2562729 w 3320899"/>
              <a:gd name="connsiteY27" fmla="*/ 1603579 h 4458999"/>
              <a:gd name="connsiteX28" fmla="*/ 3295315 w 3320899"/>
              <a:gd name="connsiteY28" fmla="*/ 2751743 h 4458999"/>
              <a:gd name="connsiteX29" fmla="*/ 3135922 w 3320899"/>
              <a:gd name="connsiteY29" fmla="*/ 2794632 h 4458999"/>
              <a:gd name="connsiteX30" fmla="*/ 3067097 w 3320899"/>
              <a:gd name="connsiteY30" fmla="*/ 2783265 h 4458999"/>
              <a:gd name="connsiteX31" fmla="*/ 2473425 w 3320899"/>
              <a:gd name="connsiteY31" fmla="*/ 2903521 h 4458999"/>
              <a:gd name="connsiteX32" fmla="*/ 1377803 w 3320899"/>
              <a:gd name="connsiteY32" fmla="*/ 2700884 h 4458999"/>
              <a:gd name="connsiteX33" fmla="*/ 1359451 w 3320899"/>
              <a:gd name="connsiteY33" fmla="*/ 2684610 h 4458999"/>
              <a:gd name="connsiteX34" fmla="*/ 1353062 w 3320899"/>
              <a:gd name="connsiteY34" fmla="*/ 2685746 h 4458999"/>
              <a:gd name="connsiteX35" fmla="*/ 1255381 w 3320899"/>
              <a:gd name="connsiteY35" fmla="*/ 2668053 h 4458999"/>
              <a:gd name="connsiteX36" fmla="*/ 1174347 w 3320899"/>
              <a:gd name="connsiteY36" fmla="*/ 2635650 h 4458999"/>
              <a:gd name="connsiteX37" fmla="*/ 1668231 w 3320899"/>
              <a:gd name="connsiteY37" fmla="*/ 3352278 h 4458999"/>
              <a:gd name="connsiteX38" fmla="*/ 2284171 w 3320899"/>
              <a:gd name="connsiteY38" fmla="*/ 3630559 h 4458999"/>
              <a:gd name="connsiteX39" fmla="*/ 700878 w 3320899"/>
              <a:gd name="connsiteY39" fmla="*/ 4458999 h 4458999"/>
              <a:gd name="connsiteX40" fmla="*/ 1019369 w 3320899"/>
              <a:gd name="connsiteY40" fmla="*/ 3602085 h 4458999"/>
              <a:gd name="connsiteX41" fmla="*/ 963825 w 3320899"/>
              <a:gd name="connsiteY41" fmla="*/ 3346746 h 4458999"/>
              <a:gd name="connsiteX42" fmla="*/ 600115 w 3320899"/>
              <a:gd name="connsiteY42" fmla="*/ 3324072 h 4458999"/>
              <a:gd name="connsiteX43" fmla="*/ 299207 w 3320899"/>
              <a:gd name="connsiteY43" fmla="*/ 3456439 h 4458999"/>
              <a:gd name="connsiteX44" fmla="*/ 186565 w 3320899"/>
              <a:gd name="connsiteY44" fmla="*/ 3223928 h 4458999"/>
              <a:gd name="connsiteX45" fmla="*/ 471866 w 3320899"/>
              <a:gd name="connsiteY45" fmla="*/ 3091787 h 4458999"/>
              <a:gd name="connsiteX46" fmla="*/ 507715 w 3320899"/>
              <a:gd name="connsiteY46" fmla="*/ 2936114 h 4458999"/>
              <a:gd name="connsiteX47" fmla="*/ 481580 w 3320899"/>
              <a:gd name="connsiteY47" fmla="*/ 2924515 h 4458999"/>
              <a:gd name="connsiteX48" fmla="*/ 366710 w 3320899"/>
              <a:gd name="connsiteY48" fmla="*/ 2843580 h 4458999"/>
              <a:gd name="connsiteX49" fmla="*/ 220927 w 3320899"/>
              <a:gd name="connsiteY49" fmla="*/ 2154413 h 4458999"/>
              <a:gd name="connsiteX50" fmla="*/ 229369 w 3320899"/>
              <a:gd name="connsiteY50" fmla="*/ 2146353 h 4458999"/>
              <a:gd name="connsiteX51" fmla="*/ 375559 w 3320899"/>
              <a:gd name="connsiteY51" fmla="*/ 1870976 h 4458999"/>
              <a:gd name="connsiteX52" fmla="*/ 369485 w 3320899"/>
              <a:gd name="connsiteY52" fmla="*/ 1852477 h 4458999"/>
              <a:gd name="connsiteX53" fmla="*/ 367091 w 3320899"/>
              <a:gd name="connsiteY53" fmla="*/ 1808211 h 4458999"/>
              <a:gd name="connsiteX54" fmla="*/ 368214 w 3320899"/>
              <a:gd name="connsiteY54" fmla="*/ 1805600 h 4458999"/>
              <a:gd name="connsiteX55" fmla="*/ 359430 w 3320899"/>
              <a:gd name="connsiteY55" fmla="*/ 1797811 h 4458999"/>
              <a:gd name="connsiteX56" fmla="*/ 15572 w 3320899"/>
              <a:gd name="connsiteY56" fmla="*/ 906802 h 4458999"/>
              <a:gd name="connsiteX57" fmla="*/ 1845 w 3320899"/>
              <a:gd name="connsiteY57" fmla="*/ 152150 h 4458999"/>
              <a:gd name="connsiteX58" fmla="*/ 0 w 3320899"/>
              <a:gd name="connsiteY58" fmla="*/ 142383 h 4458999"/>
              <a:gd name="connsiteX59" fmla="*/ 1326 w 3320899"/>
              <a:gd name="connsiteY59" fmla="*/ 123613 h 4458999"/>
              <a:gd name="connsiteX60" fmla="*/ 130 w 3320899"/>
              <a:gd name="connsiteY60" fmla="*/ 57857 h 4458999"/>
              <a:gd name="connsiteX61" fmla="*/ 13138 w 3320899"/>
              <a:gd name="connsiteY61" fmla="*/ 68534 h 4458999"/>
              <a:gd name="connsiteX62" fmla="*/ 24982 w 3320899"/>
              <a:gd name="connsiteY62" fmla="*/ 44573 h 4458999"/>
              <a:gd name="connsiteX63" fmla="*/ 62952 w 3320899"/>
              <a:gd name="connsiteY63" fmla="*/ 15892 h 445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320899" h="4458999">
                <a:moveTo>
                  <a:pt x="2126037" y="854995"/>
                </a:moveTo>
                <a:lnTo>
                  <a:pt x="1957609" y="1056780"/>
                </a:lnTo>
                <a:lnTo>
                  <a:pt x="2272619" y="1329169"/>
                </a:lnTo>
                <a:lnTo>
                  <a:pt x="2283818" y="1339762"/>
                </a:lnTo>
                <a:lnTo>
                  <a:pt x="2283818" y="906172"/>
                </a:lnTo>
                <a:lnTo>
                  <a:pt x="2260340" y="907027"/>
                </a:lnTo>
                <a:cubicBezTo>
                  <a:pt x="2222501" y="904368"/>
                  <a:pt x="2175922" y="887110"/>
                  <a:pt x="2129328" y="857398"/>
                </a:cubicBezTo>
                <a:close/>
                <a:moveTo>
                  <a:pt x="1515062" y="710775"/>
                </a:moveTo>
                <a:lnTo>
                  <a:pt x="1613533" y="783580"/>
                </a:lnTo>
                <a:lnTo>
                  <a:pt x="1873795" y="989756"/>
                </a:lnTo>
                <a:lnTo>
                  <a:pt x="2044275" y="785513"/>
                </a:lnTo>
                <a:lnTo>
                  <a:pt x="2026723" y="768267"/>
                </a:lnTo>
                <a:cubicBezTo>
                  <a:pt x="1990433" y="725536"/>
                  <a:pt x="1968185" y="681458"/>
                  <a:pt x="1964304" y="645493"/>
                </a:cubicBezTo>
                <a:lnTo>
                  <a:pt x="1966129" y="620482"/>
                </a:lnTo>
                <a:close/>
                <a:moveTo>
                  <a:pt x="62952" y="15892"/>
                </a:moveTo>
                <a:cubicBezTo>
                  <a:pt x="231151" y="-62284"/>
                  <a:pt x="711601" y="153038"/>
                  <a:pt x="1289767" y="549826"/>
                </a:cubicBezTo>
                <a:lnTo>
                  <a:pt x="1396610" y="625063"/>
                </a:lnTo>
                <a:lnTo>
                  <a:pt x="2061331" y="492002"/>
                </a:lnTo>
                <a:lnTo>
                  <a:pt x="2170783" y="360874"/>
                </a:lnTo>
                <a:lnTo>
                  <a:pt x="2178258" y="346722"/>
                </a:lnTo>
                <a:cubicBezTo>
                  <a:pt x="2183130" y="340836"/>
                  <a:pt x="2189120" y="336111"/>
                  <a:pt x="2196062" y="332504"/>
                </a:cubicBezTo>
                <a:cubicBezTo>
                  <a:pt x="2244659" y="307262"/>
                  <a:pt x="2339925" y="336872"/>
                  <a:pt x="2425111" y="407389"/>
                </a:cubicBezTo>
                <a:cubicBezTo>
                  <a:pt x="2522468" y="487980"/>
                  <a:pt x="2569793" y="591482"/>
                  <a:pt x="2530815" y="638568"/>
                </a:cubicBezTo>
                <a:cubicBezTo>
                  <a:pt x="2525943" y="644454"/>
                  <a:pt x="2519953" y="649179"/>
                  <a:pt x="2513011" y="652785"/>
                </a:cubicBezTo>
                <a:lnTo>
                  <a:pt x="2500245" y="656856"/>
                </a:lnTo>
                <a:lnTo>
                  <a:pt x="2391112" y="787604"/>
                </a:lnTo>
                <a:lnTo>
                  <a:pt x="2391112" y="1441250"/>
                </a:lnTo>
                <a:lnTo>
                  <a:pt x="2562729" y="1603579"/>
                </a:lnTo>
                <a:cubicBezTo>
                  <a:pt x="3105773" y="2142363"/>
                  <a:pt x="3414937" y="2607236"/>
                  <a:pt x="3295315" y="2751743"/>
                </a:cubicBezTo>
                <a:cubicBezTo>
                  <a:pt x="3265409" y="2787870"/>
                  <a:pt x="3210827" y="2801409"/>
                  <a:pt x="3135922" y="2794632"/>
                </a:cubicBezTo>
                <a:lnTo>
                  <a:pt x="3067097" y="2783265"/>
                </a:lnTo>
                <a:lnTo>
                  <a:pt x="2473425" y="2903521"/>
                </a:lnTo>
                <a:lnTo>
                  <a:pt x="1377803" y="2700884"/>
                </a:lnTo>
                <a:lnTo>
                  <a:pt x="1359451" y="2684610"/>
                </a:lnTo>
                <a:lnTo>
                  <a:pt x="1353062" y="2685746"/>
                </a:lnTo>
                <a:cubicBezTo>
                  <a:pt x="1326232" y="2686465"/>
                  <a:pt x="1293188" y="2680342"/>
                  <a:pt x="1255381" y="2668053"/>
                </a:cubicBezTo>
                <a:lnTo>
                  <a:pt x="1174347" y="2635650"/>
                </a:lnTo>
                <a:lnTo>
                  <a:pt x="1668231" y="3352278"/>
                </a:lnTo>
                <a:lnTo>
                  <a:pt x="2284171" y="3630559"/>
                </a:lnTo>
                <a:lnTo>
                  <a:pt x="700878" y="4458999"/>
                </a:lnTo>
                <a:lnTo>
                  <a:pt x="1019369" y="3602085"/>
                </a:lnTo>
                <a:lnTo>
                  <a:pt x="963825" y="3346746"/>
                </a:lnTo>
                <a:lnTo>
                  <a:pt x="600115" y="3324072"/>
                </a:lnTo>
                <a:lnTo>
                  <a:pt x="299207" y="3456439"/>
                </a:lnTo>
                <a:lnTo>
                  <a:pt x="186565" y="3223928"/>
                </a:lnTo>
                <a:lnTo>
                  <a:pt x="471866" y="3091787"/>
                </a:lnTo>
                <a:lnTo>
                  <a:pt x="507715" y="2936114"/>
                </a:lnTo>
                <a:lnTo>
                  <a:pt x="481580" y="2924515"/>
                </a:lnTo>
                <a:cubicBezTo>
                  <a:pt x="441941" y="2902050"/>
                  <a:pt x="403344" y="2875053"/>
                  <a:pt x="366710" y="2843580"/>
                </a:cubicBezTo>
                <a:cubicBezTo>
                  <a:pt x="132252" y="2642149"/>
                  <a:pt x="66983" y="2333598"/>
                  <a:pt x="220927" y="2154413"/>
                </a:cubicBezTo>
                <a:lnTo>
                  <a:pt x="229369" y="2146353"/>
                </a:lnTo>
                <a:lnTo>
                  <a:pt x="375559" y="1870976"/>
                </a:lnTo>
                <a:lnTo>
                  <a:pt x="369485" y="1852477"/>
                </a:lnTo>
                <a:cubicBezTo>
                  <a:pt x="366058" y="1835969"/>
                  <a:pt x="365202" y="1821125"/>
                  <a:pt x="367091" y="1808211"/>
                </a:cubicBezTo>
                <a:lnTo>
                  <a:pt x="368214" y="1805600"/>
                </a:lnTo>
                <a:lnTo>
                  <a:pt x="359430" y="1797811"/>
                </a:lnTo>
                <a:lnTo>
                  <a:pt x="15572" y="906802"/>
                </a:lnTo>
                <a:lnTo>
                  <a:pt x="1845" y="152150"/>
                </a:lnTo>
                <a:lnTo>
                  <a:pt x="0" y="142383"/>
                </a:lnTo>
                <a:lnTo>
                  <a:pt x="1326" y="123613"/>
                </a:lnTo>
                <a:lnTo>
                  <a:pt x="130" y="57857"/>
                </a:lnTo>
                <a:lnTo>
                  <a:pt x="13138" y="68534"/>
                </a:lnTo>
                <a:lnTo>
                  <a:pt x="24982" y="44573"/>
                </a:lnTo>
                <a:cubicBezTo>
                  <a:pt x="34950" y="32531"/>
                  <a:pt x="47661" y="22999"/>
                  <a:pt x="62952" y="15892"/>
                </a:cubicBezTo>
                <a:close/>
              </a:path>
            </a:pathLst>
          </a:custGeom>
          <a:solidFill>
            <a:srgbClr val="11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Martin</dc:creator>
  <cp:lastModifiedBy>Owen Martin</cp:lastModifiedBy>
  <cp:revision>33</cp:revision>
  <dcterms:created xsi:type="dcterms:W3CDTF">2018-04-07T17:01:15Z</dcterms:created>
  <dcterms:modified xsi:type="dcterms:W3CDTF">2018-04-08T21:58:14Z</dcterms:modified>
</cp:coreProperties>
</file>