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E28"/>
    <a:srgbClr val="FFFF00"/>
    <a:srgbClr val="072942"/>
    <a:srgbClr val="FFFFFF"/>
    <a:srgbClr val="3A7F8F"/>
    <a:srgbClr val="56AFB5"/>
    <a:srgbClr val="48A1A8"/>
    <a:srgbClr val="F1F1E5"/>
    <a:srgbClr val="0F1A23"/>
    <a:srgbClr val="1B2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488E-614E-4C54-821B-04C163F6D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BF0E7-7BE3-46B8-855C-455920EC0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979C-D34E-4668-9F7F-0C83F694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5F65-A629-4474-A051-BB806A7E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B9690-5EFC-4462-99CB-22B7D163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4EAD-2954-4E66-81D5-348D19EC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B682A-A693-4BD3-9807-FB0BAD142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FA50-D28D-40DC-8D7C-BB306C6F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E8C6-6CFC-4417-B2A0-21114B25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7D50-8EA4-4993-8F68-7EC4F39E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7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E19E5-928F-42FF-A1E5-4281AD995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A0618-6729-4C8C-A563-BFA7AAE7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83704-6B74-424A-BEA9-F9CAE0EC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1FFF-224B-4003-9BB0-704858DA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2E70B-F55C-4891-B553-148F526B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B4DC-F5E2-4FBB-8900-75C91321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B4EC-934F-4356-8C07-F21451DF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6DC6-F503-4F12-88F6-3CDE5F3E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6145-48AB-4AF3-A707-D5EB98E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EBFE-CF59-4468-9B1E-423273A8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F99EA-85F1-4B44-9172-B83EA180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4773-72FC-4A01-811D-4F42C919B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BDE9C-94FC-4EEE-9A3C-696F3DE2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82FC-A0B3-4239-9E38-DD6B1F71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3CDF-7081-40B5-9BCE-64B42CCE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1043-0FDC-4E99-A173-70047C0A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DDD05-E537-489C-BC03-2C20D4FB6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9DA9-A1E2-434B-A2FE-E81CC49C3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4A7-1132-40F7-A64F-503CB25A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7151-3A2B-4776-A987-B2C0B9DB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6E14-185D-4A88-9BE0-BD2942AA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1FE8-C360-4F2B-B144-D698821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128B2-9D79-470A-8296-652235E5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5497-B046-4E28-80AF-62D06039B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BF250-C0D3-4B5E-BEC0-E480DE8C3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F3B9E-F175-461D-88E6-F6AD9D7A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24BF9-E3A4-4625-BAC6-B6C68DAC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5FDAC-28C2-40B6-A443-EC7C51F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19512-A9A2-49BD-A9A3-C6B82256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CAB07-51A4-4B0C-98B8-36D0FB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1F0EA-DEF9-4098-8EA5-5D1C582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D4230-D6E5-461A-BCB5-380AE66C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22F5-CE5C-4AD8-A3E4-259B42B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C454-3688-4454-AC5F-4CA4CDEA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9C0FA-FA2C-4EE3-BC6A-DC204D0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7894F-03CC-4874-BE98-2260B16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7547-658E-4479-A4E0-F4C624A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7E9F-5C98-4DC1-B5D6-F0144917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CBA9B-E6A0-4663-BB8B-6717B4BC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8E035-3F35-4611-ABB3-41F74D67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5646-6C35-4C26-A04B-57985D67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F3B87-97EF-4069-AF5D-5DE38DBD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C42F-8E6A-4C3E-80AF-8269AAE0C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C12E-B52F-4DD9-815E-A32C1A85C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E239-CEDD-48CF-824B-C55BD738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4479-B261-4E26-8D7C-6FD864C3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C4F8-1ADE-4571-918A-155BA48F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D5B3-0D19-424F-A4AE-9328D981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E425-3E22-4B57-9AB8-94B61C6D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E050-B4D1-4A2E-9AB0-12635419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9163-F4DB-4ECE-A815-AFDD70A4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CDDA4-38D0-49D3-9AC2-7040D2AF699A}" type="datetimeFigureOut">
              <a:rPr lang="en-US" smtClean="0"/>
              <a:t>4/8/2018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1375-8148-49CD-A193-52F9765D1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4EE43-8458-41A4-BDB7-EEB5BBE33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6AED-5598-44BF-B0E6-96315FC13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9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939F3B-910C-42F3-94F9-09B228F337EF}"/>
              </a:ext>
            </a:extLst>
          </p:cNvPr>
          <p:cNvSpPr/>
          <p:nvPr/>
        </p:nvSpPr>
        <p:spPr>
          <a:xfrm>
            <a:off x="1" y="3682499"/>
            <a:ext cx="12183271" cy="2513810"/>
          </a:xfrm>
          <a:custGeom>
            <a:avLst/>
            <a:gdLst>
              <a:gd name="connsiteX0" fmla="*/ 10721238 w 12183271"/>
              <a:gd name="connsiteY0" fmla="*/ 847 h 2513810"/>
              <a:gd name="connsiteX1" fmla="*/ 12071268 w 12183271"/>
              <a:gd name="connsiteY1" fmla="*/ 88659 h 2513810"/>
              <a:gd name="connsiteX2" fmla="*/ 12183271 w 12183271"/>
              <a:gd name="connsiteY2" fmla="*/ 116568 h 2513810"/>
              <a:gd name="connsiteX3" fmla="*/ 12183271 w 12183271"/>
              <a:gd name="connsiteY3" fmla="*/ 2473817 h 2513810"/>
              <a:gd name="connsiteX4" fmla="*/ 12083143 w 12183271"/>
              <a:gd name="connsiteY4" fmla="*/ 2487474 h 2513810"/>
              <a:gd name="connsiteX5" fmla="*/ 5302332 w 12183271"/>
              <a:gd name="connsiteY5" fmla="*/ 2166840 h 2513810"/>
              <a:gd name="connsiteX6" fmla="*/ 635330 w 12183271"/>
              <a:gd name="connsiteY6" fmla="*/ 2149027 h 2513810"/>
              <a:gd name="connsiteX7" fmla="*/ 104512 w 12183271"/>
              <a:gd name="connsiteY7" fmla="*/ 2031898 h 2513810"/>
              <a:gd name="connsiteX8" fmla="*/ 0 w 12183271"/>
              <a:gd name="connsiteY8" fmla="*/ 1979229 h 2513810"/>
              <a:gd name="connsiteX9" fmla="*/ 0 w 12183271"/>
              <a:gd name="connsiteY9" fmla="*/ 669915 h 2513810"/>
              <a:gd name="connsiteX10" fmla="*/ 159343 w 12183271"/>
              <a:gd name="connsiteY10" fmla="*/ 630145 h 2513810"/>
              <a:gd name="connsiteX11" fmla="*/ 403761 w 12183271"/>
              <a:gd name="connsiteY11" fmla="*/ 581484 h 2513810"/>
              <a:gd name="connsiteX12" fmla="*/ 1858488 w 12183271"/>
              <a:gd name="connsiteY12" fmla="*/ 409292 h 2513810"/>
              <a:gd name="connsiteX13" fmla="*/ 3206339 w 12183271"/>
              <a:gd name="connsiteY13" fmla="*/ 391479 h 2513810"/>
              <a:gd name="connsiteX14" fmla="*/ 5058888 w 12183271"/>
              <a:gd name="connsiteY14" fmla="*/ 492420 h 2513810"/>
              <a:gd name="connsiteX15" fmla="*/ 6311736 w 12183271"/>
              <a:gd name="connsiteY15" fmla="*/ 646799 h 2513810"/>
              <a:gd name="connsiteX16" fmla="*/ 7160821 w 12183271"/>
              <a:gd name="connsiteY16" fmla="*/ 522108 h 2513810"/>
              <a:gd name="connsiteX17" fmla="*/ 8538358 w 12183271"/>
              <a:gd name="connsiteY17" fmla="*/ 302414 h 2513810"/>
              <a:gd name="connsiteX18" fmla="*/ 10254343 w 12183271"/>
              <a:gd name="connsiteY18" fmla="*/ 17407 h 2513810"/>
              <a:gd name="connsiteX19" fmla="*/ 10721238 w 12183271"/>
              <a:gd name="connsiteY19" fmla="*/ 847 h 25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83271" h="2513810">
                <a:moveTo>
                  <a:pt x="10721238" y="847"/>
                </a:moveTo>
                <a:cubicBezTo>
                  <a:pt x="11206039" y="-5231"/>
                  <a:pt x="11722430" y="21118"/>
                  <a:pt x="12071268" y="88659"/>
                </a:cubicBezTo>
                <a:lnTo>
                  <a:pt x="12183271" y="116568"/>
                </a:lnTo>
                <a:lnTo>
                  <a:pt x="12183271" y="2473817"/>
                </a:lnTo>
                <a:lnTo>
                  <a:pt x="12083143" y="2487474"/>
                </a:lnTo>
                <a:cubicBezTo>
                  <a:pt x="10787743" y="2618103"/>
                  <a:pt x="7210301" y="2223248"/>
                  <a:pt x="5302332" y="2166840"/>
                </a:cubicBezTo>
                <a:cubicBezTo>
                  <a:pt x="3394364" y="2110432"/>
                  <a:pt x="1578429" y="2259863"/>
                  <a:pt x="635330" y="2149027"/>
                </a:cubicBezTo>
                <a:cubicBezTo>
                  <a:pt x="399556" y="2121318"/>
                  <a:pt x="229466" y="2080682"/>
                  <a:pt x="104512" y="2031898"/>
                </a:cubicBezTo>
                <a:lnTo>
                  <a:pt x="0" y="1979229"/>
                </a:lnTo>
                <a:lnTo>
                  <a:pt x="0" y="669915"/>
                </a:lnTo>
                <a:lnTo>
                  <a:pt x="159343" y="630145"/>
                </a:lnTo>
                <a:cubicBezTo>
                  <a:pt x="232497" y="614698"/>
                  <a:pt x="313707" y="599297"/>
                  <a:pt x="403761" y="581484"/>
                </a:cubicBezTo>
                <a:cubicBezTo>
                  <a:pt x="763979" y="510232"/>
                  <a:pt x="1391392" y="440959"/>
                  <a:pt x="1858488" y="409292"/>
                </a:cubicBezTo>
                <a:cubicBezTo>
                  <a:pt x="2325585" y="377624"/>
                  <a:pt x="2672938" y="377624"/>
                  <a:pt x="3206339" y="391479"/>
                </a:cubicBezTo>
                <a:cubicBezTo>
                  <a:pt x="3739739" y="405334"/>
                  <a:pt x="4541323" y="449867"/>
                  <a:pt x="5058888" y="492420"/>
                </a:cubicBezTo>
                <a:cubicBezTo>
                  <a:pt x="5576455" y="534973"/>
                  <a:pt x="5961414" y="641851"/>
                  <a:pt x="6311736" y="646799"/>
                </a:cubicBezTo>
                <a:cubicBezTo>
                  <a:pt x="6662057" y="651747"/>
                  <a:pt x="7160821" y="522108"/>
                  <a:pt x="7160821" y="522108"/>
                </a:cubicBezTo>
                <a:lnTo>
                  <a:pt x="8538358" y="302414"/>
                </a:lnTo>
                <a:cubicBezTo>
                  <a:pt x="9053945" y="218297"/>
                  <a:pt x="9665525" y="53033"/>
                  <a:pt x="10254343" y="17407"/>
                </a:cubicBezTo>
                <a:cubicBezTo>
                  <a:pt x="10401547" y="8501"/>
                  <a:pt x="10559638" y="2872"/>
                  <a:pt x="10721238" y="847"/>
                </a:cubicBezTo>
                <a:close/>
              </a:path>
            </a:pathLst>
          </a:custGeom>
          <a:gradFill flip="none" rotWithShape="1">
            <a:gsLst>
              <a:gs pos="1000">
                <a:srgbClr val="19978F"/>
              </a:gs>
              <a:gs pos="40000">
                <a:srgbClr val="17616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Martin</dc:creator>
  <cp:lastModifiedBy>Owen Martin</cp:lastModifiedBy>
  <cp:revision>33</cp:revision>
  <dcterms:created xsi:type="dcterms:W3CDTF">2018-04-07T17:01:15Z</dcterms:created>
  <dcterms:modified xsi:type="dcterms:W3CDTF">2018-04-08T21:59:05Z</dcterms:modified>
</cp:coreProperties>
</file>