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185C"/>
    <a:srgbClr val="331B3C"/>
    <a:srgbClr val="281B31"/>
    <a:srgbClr val="571A54"/>
    <a:srgbClr val="FFC000"/>
    <a:srgbClr val="3D1B4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573" autoAdjust="0"/>
    <p:restoredTop sz="94660"/>
  </p:normalViewPr>
  <p:slideViewPr>
    <p:cSldViewPr snapToGrid="0">
      <p:cViewPr varScale="1">
        <p:scale>
          <a:sx n="52" d="100"/>
          <a:sy n="52" d="100"/>
        </p:scale>
        <p:origin x="62" y="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488E-614E-4C54-821B-04C163F6D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BF0E7-7BE3-46B8-855C-455920EC0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6979C-D34E-4668-9F7F-0C83F694E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B5F65-A629-4474-A051-BB806A7EE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B9690-5EFC-4462-99CB-22B7D163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6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44EAD-2954-4E66-81D5-348D19EC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B682A-A693-4BD3-9807-FB0BAD142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CFA50-D28D-40DC-8D7C-BB306C6F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FE8C6-6CFC-4417-B2A0-21114B256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D7D50-8EA4-4993-8F68-7EC4F39E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7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DE19E5-928F-42FF-A1E5-4281AD995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A0618-6729-4C8C-A563-BFA7AAE7F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83704-6B74-424A-BEA9-F9CAE0EC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A1FFF-224B-4003-9BB0-704858DA3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2E70B-F55C-4891-B553-148F526B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4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AB4DC-F5E2-4FBB-8900-75C91321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FB4EC-934F-4356-8C07-F21451DFF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06DC6-F503-4F12-88F6-3CDE5F3EF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26145-48AB-4AF3-A707-D5EB98E12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CEBFE-CF59-4468-9B1E-423273A8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3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F99EA-85F1-4B44-9172-B83EA1802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94773-72FC-4A01-811D-4F42C919B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BDE9C-94FC-4EEE-9A3C-696F3DE2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A82FC-A0B3-4239-9E38-DD6B1F717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A3CDF-7081-40B5-9BCE-64B42CCE1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1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41043-0FDC-4E99-A173-70047C0A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DDD05-E537-489C-BC03-2C20D4FB6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B9DA9-A1E2-434B-A2FE-E81CC49C3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674A7-1132-40F7-A64F-503CB25A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37151-3A2B-4776-A987-B2C0B9DB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56E14-185D-4A88-9BE0-BD2942AAF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1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1FE8-C360-4F2B-B144-D698821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128B2-9D79-470A-8296-652235E50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35497-B046-4E28-80AF-62D06039B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4BF250-C0D3-4B5E-BEC0-E480DE8C3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F3B9E-F175-461D-88E6-F6AD9D7A4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A24BF9-E3A4-4625-BAC6-B6C68DACF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5FDAC-28C2-40B6-A443-EC7C51F7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C19512-A9A2-49BD-A9A3-C6B82256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3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CAB07-51A4-4B0C-98B8-36D0FBCD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1F0EA-DEF9-4098-8EA5-5D1C5823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D4230-D6E5-461A-BCB5-380AE66C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D22F5-CE5C-4AD8-A3E4-259B42B4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6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DAC454-3688-4454-AC5F-4CA4CDEAE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B9C0FA-FA2C-4EE3-BC6A-DC204D0BD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7894F-03CC-4874-BE98-2260B1636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7547-658E-4479-A4E0-F4C624AD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27E9F-5C98-4DC1-B5D6-F01449172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CBA9B-E6A0-4663-BB8B-6717B4BC0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8E035-3F35-4611-ABB3-41F74D678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95646-6C35-4C26-A04B-57985D674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F3B87-97EF-4069-AF5D-5DE38DBD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93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5C42F-8E6A-4C3E-80AF-8269AAE0C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5CC12E-B52F-4DD9-815E-A32C1A85C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3E239-CEDD-48CF-824B-C55BD7386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34479-B261-4E26-8D7C-6FD864C3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5C4F8-1ADE-4571-918A-155BA48F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6D5B3-0D19-424F-A4AE-9328D981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18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BFE425-3E22-4B57-9AB8-94B61C6D8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AE050-B4D1-4A2E-9AB0-12635419B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99163-F4DB-4ECE-A815-AFDD70A4E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CDDA4-38D0-49D3-9AC2-7040D2AF699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D1375-8148-49CD-A193-52F9765D1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4EE43-8458-41A4-BDB7-EEB5BBE33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9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B98453B-83C2-4019-860F-2B85C76B7207}"/>
              </a:ext>
            </a:extLst>
          </p:cNvPr>
          <p:cNvSpPr/>
          <p:nvPr/>
        </p:nvSpPr>
        <p:spPr>
          <a:xfrm>
            <a:off x="1997" y="4355891"/>
            <a:ext cx="12188006" cy="1826819"/>
          </a:xfrm>
          <a:custGeom>
            <a:avLst/>
            <a:gdLst>
              <a:gd name="connsiteX0" fmla="*/ 6422818 w 12188006"/>
              <a:gd name="connsiteY0" fmla="*/ 496 h 1826819"/>
              <a:gd name="connsiteX1" fmla="*/ 6797637 w 12188006"/>
              <a:gd name="connsiteY1" fmla="*/ 12275 h 1826819"/>
              <a:gd name="connsiteX2" fmla="*/ 8713986 w 12188006"/>
              <a:gd name="connsiteY2" fmla="*/ 197100 h 1826819"/>
              <a:gd name="connsiteX3" fmla="*/ 10620607 w 12188006"/>
              <a:gd name="connsiteY3" fmla="*/ 761305 h 1826819"/>
              <a:gd name="connsiteX4" fmla="*/ 12105291 w 12188006"/>
              <a:gd name="connsiteY4" fmla="*/ 1135212 h 1826819"/>
              <a:gd name="connsiteX5" fmla="*/ 12188006 w 12188006"/>
              <a:gd name="connsiteY5" fmla="*/ 1160080 h 1826819"/>
              <a:gd name="connsiteX6" fmla="*/ 12188006 w 12188006"/>
              <a:gd name="connsiteY6" fmla="*/ 1451451 h 1826819"/>
              <a:gd name="connsiteX7" fmla="*/ 12103924 w 12188006"/>
              <a:gd name="connsiteY7" fmla="*/ 1464147 h 1826819"/>
              <a:gd name="connsiteX8" fmla="*/ 11963024 w 12188006"/>
              <a:gd name="connsiteY8" fmla="*/ 1481152 h 1826819"/>
              <a:gd name="connsiteX9" fmla="*/ 854037 w 12188006"/>
              <a:gd name="connsiteY9" fmla="*/ 1821620 h 1826819"/>
              <a:gd name="connsiteX10" fmla="*/ 854037 w 12188006"/>
              <a:gd name="connsiteY10" fmla="*/ 1208777 h 1826819"/>
              <a:gd name="connsiteX11" fmla="*/ 1690616 w 12188006"/>
              <a:gd name="connsiteY11" fmla="*/ 858581 h 1826819"/>
              <a:gd name="connsiteX12" fmla="*/ 2663382 w 12188006"/>
              <a:gd name="connsiteY12" fmla="*/ 547296 h 1826819"/>
              <a:gd name="connsiteX13" fmla="*/ 3499960 w 12188006"/>
              <a:gd name="connsiteY13" fmla="*/ 294377 h 1826819"/>
              <a:gd name="connsiteX14" fmla="*/ 4346268 w 12188006"/>
              <a:gd name="connsiteY14" fmla="*/ 148462 h 1826819"/>
              <a:gd name="connsiteX15" fmla="*/ 5484403 w 12188006"/>
              <a:gd name="connsiteY15" fmla="*/ 31730 h 1826819"/>
              <a:gd name="connsiteX16" fmla="*/ 6422818 w 12188006"/>
              <a:gd name="connsiteY16" fmla="*/ 496 h 1826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88006" h="1826819">
                <a:moveTo>
                  <a:pt x="6422818" y="496"/>
                </a:moveTo>
                <a:cubicBezTo>
                  <a:pt x="6539246" y="1737"/>
                  <a:pt x="6663071" y="5385"/>
                  <a:pt x="6797637" y="12275"/>
                </a:cubicBezTo>
                <a:cubicBezTo>
                  <a:pt x="7335901" y="39837"/>
                  <a:pt x="8076824" y="72262"/>
                  <a:pt x="8713986" y="197100"/>
                </a:cubicBezTo>
                <a:cubicBezTo>
                  <a:pt x="9351148" y="321938"/>
                  <a:pt x="10079101" y="547296"/>
                  <a:pt x="10620607" y="761305"/>
                </a:cubicBezTo>
                <a:cubicBezTo>
                  <a:pt x="10891360" y="868310"/>
                  <a:pt x="11633905" y="1004092"/>
                  <a:pt x="12105291" y="1135212"/>
                </a:cubicBezTo>
                <a:lnTo>
                  <a:pt x="12188006" y="1160080"/>
                </a:lnTo>
                <a:lnTo>
                  <a:pt x="12188006" y="1451451"/>
                </a:lnTo>
                <a:lnTo>
                  <a:pt x="12103924" y="1464147"/>
                </a:lnTo>
                <a:cubicBezTo>
                  <a:pt x="12060798" y="1469959"/>
                  <a:pt x="12013892" y="1475630"/>
                  <a:pt x="11963024" y="1481152"/>
                </a:cubicBezTo>
                <a:cubicBezTo>
                  <a:pt x="10335262" y="1657871"/>
                  <a:pt x="2703913" y="1862152"/>
                  <a:pt x="854037" y="1821620"/>
                </a:cubicBezTo>
                <a:cubicBezTo>
                  <a:pt x="-995839" y="1781088"/>
                  <a:pt x="714607" y="1369284"/>
                  <a:pt x="854037" y="1208777"/>
                </a:cubicBezTo>
                <a:cubicBezTo>
                  <a:pt x="993467" y="1048270"/>
                  <a:pt x="1389059" y="968828"/>
                  <a:pt x="1690616" y="858581"/>
                </a:cubicBezTo>
                <a:cubicBezTo>
                  <a:pt x="1992173" y="748334"/>
                  <a:pt x="2663382" y="547296"/>
                  <a:pt x="2663382" y="547296"/>
                </a:cubicBezTo>
                <a:cubicBezTo>
                  <a:pt x="2964939" y="453262"/>
                  <a:pt x="3219479" y="360849"/>
                  <a:pt x="3499960" y="294377"/>
                </a:cubicBezTo>
                <a:cubicBezTo>
                  <a:pt x="3780441" y="227905"/>
                  <a:pt x="4015527" y="192236"/>
                  <a:pt x="4346268" y="148462"/>
                </a:cubicBezTo>
                <a:cubicBezTo>
                  <a:pt x="4677007" y="104688"/>
                  <a:pt x="5075841" y="54428"/>
                  <a:pt x="5484403" y="31730"/>
                </a:cubicBezTo>
                <a:cubicBezTo>
                  <a:pt x="5790825" y="14707"/>
                  <a:pt x="6073535" y="-3229"/>
                  <a:pt x="6422818" y="496"/>
                </a:cubicBezTo>
                <a:close/>
              </a:path>
            </a:pathLst>
          </a:custGeom>
          <a:gradFill flip="none" rotWithShape="1">
            <a:gsLst>
              <a:gs pos="69000">
                <a:srgbClr val="571A54"/>
              </a:gs>
              <a:gs pos="100000">
                <a:srgbClr val="76185C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79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Owen Martin</dc:creator>
  <cp:lastModifiedBy>Owen Martin</cp:lastModifiedBy>
  <cp:revision>18</cp:revision>
  <dcterms:created xsi:type="dcterms:W3CDTF">2018-04-07T17:01:15Z</dcterms:created>
  <dcterms:modified xsi:type="dcterms:W3CDTF">2018-04-07T21:18:25Z</dcterms:modified>
</cp:coreProperties>
</file>