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B3C"/>
    <a:srgbClr val="571A54"/>
    <a:srgbClr val="281B31"/>
    <a:srgbClr val="FFC000"/>
    <a:srgbClr val="3D1B4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>
        <p:scale>
          <a:sx n="86" d="100"/>
          <a:sy n="86" d="100"/>
        </p:scale>
        <p:origin x="91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30DE38-781E-4156-AC3C-7707D3646D7F}"/>
              </a:ext>
            </a:extLst>
          </p:cNvPr>
          <p:cNvSpPr/>
          <p:nvPr/>
        </p:nvSpPr>
        <p:spPr>
          <a:xfrm>
            <a:off x="4407877" y="4207680"/>
            <a:ext cx="7762457" cy="2650321"/>
          </a:xfrm>
          <a:custGeom>
            <a:avLst/>
            <a:gdLst>
              <a:gd name="connsiteX0" fmla="*/ 5560404 w 7704392"/>
              <a:gd name="connsiteY0" fmla="*/ 611 h 2650321"/>
              <a:gd name="connsiteX1" fmla="*/ 6618176 w 7704392"/>
              <a:gd name="connsiteY1" fmla="*/ 22415 h 2650321"/>
              <a:gd name="connsiteX2" fmla="*/ 7645696 w 7704392"/>
              <a:gd name="connsiteY2" fmla="*/ 136778 h 2650321"/>
              <a:gd name="connsiteX3" fmla="*/ 7704392 w 7704392"/>
              <a:gd name="connsiteY3" fmla="*/ 145588 h 2650321"/>
              <a:gd name="connsiteX4" fmla="*/ 7704392 w 7704392"/>
              <a:gd name="connsiteY4" fmla="*/ 2650321 h 2650321"/>
              <a:gd name="connsiteX5" fmla="*/ 0 w 7704392"/>
              <a:gd name="connsiteY5" fmla="*/ 2650321 h 2650321"/>
              <a:gd name="connsiteX6" fmla="*/ 0 w 7704392"/>
              <a:gd name="connsiteY6" fmla="*/ 1823588 h 2650321"/>
              <a:gd name="connsiteX7" fmla="*/ 12382 w 7704392"/>
              <a:gd name="connsiteY7" fmla="*/ 1812585 h 2650321"/>
              <a:gd name="connsiteX8" fmla="*/ 1235143 w 7704392"/>
              <a:gd name="connsiteY8" fmla="*/ 1246916 h 2650321"/>
              <a:gd name="connsiteX9" fmla="*/ 3016235 w 7704392"/>
              <a:gd name="connsiteY9" fmla="*/ 523347 h 2650321"/>
              <a:gd name="connsiteX10" fmla="*/ 4423616 w 7704392"/>
              <a:gd name="connsiteY10" fmla="*/ 93977 h 2650321"/>
              <a:gd name="connsiteX11" fmla="*/ 5250552 w 7704392"/>
              <a:gd name="connsiteY11" fmla="*/ 6512 h 2650321"/>
              <a:gd name="connsiteX12" fmla="*/ 5560404 w 7704392"/>
              <a:gd name="connsiteY12" fmla="*/ 611 h 265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4392" h="2650321">
                <a:moveTo>
                  <a:pt x="5560404" y="611"/>
                </a:moveTo>
                <a:cubicBezTo>
                  <a:pt x="5899577" y="-2185"/>
                  <a:pt x="6308075" y="4525"/>
                  <a:pt x="6618176" y="22415"/>
                </a:cubicBezTo>
                <a:cubicBezTo>
                  <a:pt x="6979961" y="43288"/>
                  <a:pt x="7414798" y="102715"/>
                  <a:pt x="7645696" y="136778"/>
                </a:cubicBezTo>
                <a:lnTo>
                  <a:pt x="7704392" y="145588"/>
                </a:lnTo>
                <a:lnTo>
                  <a:pt x="7704392" y="2650321"/>
                </a:lnTo>
                <a:lnTo>
                  <a:pt x="0" y="2650321"/>
                </a:lnTo>
                <a:lnTo>
                  <a:pt x="0" y="1823588"/>
                </a:lnTo>
                <a:lnTo>
                  <a:pt x="12382" y="1812585"/>
                </a:lnTo>
                <a:cubicBezTo>
                  <a:pt x="275893" y="1615658"/>
                  <a:pt x="782913" y="1447521"/>
                  <a:pt x="1235143" y="1246916"/>
                </a:cubicBezTo>
                <a:cubicBezTo>
                  <a:pt x="1751978" y="1017653"/>
                  <a:pt x="2484823" y="715503"/>
                  <a:pt x="3016235" y="523347"/>
                </a:cubicBezTo>
                <a:cubicBezTo>
                  <a:pt x="3547647" y="331190"/>
                  <a:pt x="4051230" y="180116"/>
                  <a:pt x="4423616" y="93977"/>
                </a:cubicBezTo>
                <a:cubicBezTo>
                  <a:pt x="4796002" y="7838"/>
                  <a:pt x="4884792" y="18439"/>
                  <a:pt x="5250552" y="6512"/>
                </a:cubicBezTo>
                <a:cubicBezTo>
                  <a:pt x="5341992" y="3531"/>
                  <a:pt x="5447347" y="1543"/>
                  <a:pt x="5560404" y="611"/>
                </a:cubicBezTo>
                <a:close/>
              </a:path>
            </a:pathLst>
          </a:custGeom>
          <a:gradFill flip="none" rotWithShape="1">
            <a:gsLst>
              <a:gs pos="0">
                <a:srgbClr val="3D1B46"/>
              </a:gs>
              <a:gs pos="47000">
                <a:srgbClr val="281B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530D6C1-1EB7-49EA-9731-5D26D2482127}"/>
              </a:ext>
            </a:extLst>
          </p:cNvPr>
          <p:cNvSpPr/>
          <p:nvPr/>
        </p:nvSpPr>
        <p:spPr>
          <a:xfrm>
            <a:off x="8875961" y="4163786"/>
            <a:ext cx="3316038" cy="2694215"/>
          </a:xfrm>
          <a:custGeom>
            <a:avLst/>
            <a:gdLst>
              <a:gd name="connsiteX0" fmla="*/ 1055119 w 3316038"/>
              <a:gd name="connsiteY0" fmla="*/ 1 h 2668787"/>
              <a:gd name="connsiteX1" fmla="*/ 1135547 w 3316038"/>
              <a:gd name="connsiteY1" fmla="*/ 810 h 2668787"/>
              <a:gd name="connsiteX2" fmla="*/ 1588839 w 3316038"/>
              <a:gd name="connsiteY2" fmla="*/ 23279 h 2668787"/>
              <a:gd name="connsiteX3" fmla="*/ 3308224 w 3316038"/>
              <a:gd name="connsiteY3" fmla="*/ 163956 h 2668787"/>
              <a:gd name="connsiteX4" fmla="*/ 3316038 w 3316038"/>
              <a:gd name="connsiteY4" fmla="*/ 164922 h 2668787"/>
              <a:gd name="connsiteX5" fmla="*/ 3316038 w 3316038"/>
              <a:gd name="connsiteY5" fmla="*/ 2668787 h 2668787"/>
              <a:gd name="connsiteX6" fmla="*/ 1850743 w 3316038"/>
              <a:gd name="connsiteY6" fmla="*/ 2668787 h 2668787"/>
              <a:gd name="connsiteX7" fmla="*/ 1848151 w 3316038"/>
              <a:gd name="connsiteY7" fmla="*/ 2667199 h 2668787"/>
              <a:gd name="connsiteX8" fmla="*/ 1729516 w 3316038"/>
              <a:gd name="connsiteY8" fmla="*/ 2586725 h 2668787"/>
              <a:gd name="connsiteX9" fmla="*/ 1033947 w 3316038"/>
              <a:gd name="connsiteY9" fmla="*/ 2047464 h 2668787"/>
              <a:gd name="connsiteX10" fmla="*/ 494685 w 3316038"/>
              <a:gd name="connsiteY10" fmla="*/ 1469125 h 2668787"/>
              <a:gd name="connsiteX11" fmla="*/ 197701 w 3316038"/>
              <a:gd name="connsiteY11" fmla="*/ 968941 h 2668787"/>
              <a:gd name="connsiteX12" fmla="*/ 33577 w 3316038"/>
              <a:gd name="connsiteY12" fmla="*/ 429679 h 2668787"/>
              <a:gd name="connsiteX13" fmla="*/ 606 w 3316038"/>
              <a:gd name="connsiteY13" fmla="*/ 169025 h 2668787"/>
              <a:gd name="connsiteX14" fmla="*/ 7372 w 3316038"/>
              <a:gd name="connsiteY14" fmla="*/ 132116 h 2668787"/>
              <a:gd name="connsiteX15" fmla="*/ 240908 w 3316038"/>
              <a:gd name="connsiteY15" fmla="*/ 89088 h 2668787"/>
              <a:gd name="connsiteX16" fmla="*/ 283182 w 3316038"/>
              <a:gd name="connsiteY16" fmla="*/ 82017 h 2668787"/>
              <a:gd name="connsiteX17" fmla="*/ 815116 w 3316038"/>
              <a:gd name="connsiteY17" fmla="*/ 7649 h 2668787"/>
              <a:gd name="connsiteX18" fmla="*/ 1055119 w 3316038"/>
              <a:gd name="connsiteY18" fmla="*/ 1 h 266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6038" h="2668787">
                <a:moveTo>
                  <a:pt x="1055119" y="1"/>
                </a:moveTo>
                <a:cubicBezTo>
                  <a:pt x="1081084" y="-24"/>
                  <a:pt x="1107623" y="240"/>
                  <a:pt x="1135547" y="810"/>
                </a:cubicBezTo>
                <a:cubicBezTo>
                  <a:pt x="1247242" y="3090"/>
                  <a:pt x="1381080" y="10254"/>
                  <a:pt x="1588839" y="23279"/>
                </a:cubicBezTo>
                <a:cubicBezTo>
                  <a:pt x="2004357" y="49330"/>
                  <a:pt x="3000819" y="128787"/>
                  <a:pt x="3308224" y="163956"/>
                </a:cubicBezTo>
                <a:lnTo>
                  <a:pt x="3316038" y="164922"/>
                </a:lnTo>
                <a:lnTo>
                  <a:pt x="3316038" y="2668787"/>
                </a:lnTo>
                <a:lnTo>
                  <a:pt x="1850743" y="2668787"/>
                </a:lnTo>
                <a:lnTo>
                  <a:pt x="1848151" y="2667199"/>
                </a:lnTo>
                <a:cubicBezTo>
                  <a:pt x="1814997" y="2645422"/>
                  <a:pt x="1777385" y="2619615"/>
                  <a:pt x="1729516" y="2586725"/>
                </a:cubicBezTo>
                <a:cubicBezTo>
                  <a:pt x="1538039" y="2455166"/>
                  <a:pt x="1239752" y="2233731"/>
                  <a:pt x="1033947" y="2047464"/>
                </a:cubicBezTo>
                <a:cubicBezTo>
                  <a:pt x="828142" y="1861197"/>
                  <a:pt x="634059" y="1648879"/>
                  <a:pt x="494685" y="1469125"/>
                </a:cubicBezTo>
                <a:cubicBezTo>
                  <a:pt x="355311" y="1289371"/>
                  <a:pt x="274552" y="1142182"/>
                  <a:pt x="197701" y="968941"/>
                </a:cubicBezTo>
                <a:cubicBezTo>
                  <a:pt x="120850" y="795700"/>
                  <a:pt x="64839" y="571659"/>
                  <a:pt x="33577" y="429679"/>
                </a:cubicBezTo>
                <a:cubicBezTo>
                  <a:pt x="10131" y="323195"/>
                  <a:pt x="-3058" y="231364"/>
                  <a:pt x="606" y="169025"/>
                </a:cubicBezTo>
                <a:lnTo>
                  <a:pt x="7372" y="132116"/>
                </a:lnTo>
                <a:lnTo>
                  <a:pt x="240908" y="89088"/>
                </a:lnTo>
                <a:lnTo>
                  <a:pt x="283182" y="82017"/>
                </a:lnTo>
                <a:cubicBezTo>
                  <a:pt x="430453" y="56495"/>
                  <a:pt x="636339" y="17419"/>
                  <a:pt x="815116" y="7649"/>
                </a:cubicBezTo>
                <a:cubicBezTo>
                  <a:pt x="904505" y="2764"/>
                  <a:pt x="977224" y="78"/>
                  <a:pt x="1055119" y="1"/>
                </a:cubicBezTo>
                <a:close/>
              </a:path>
            </a:pathLst>
          </a:custGeom>
          <a:gradFill flip="none" rotWithShape="1">
            <a:gsLst>
              <a:gs pos="99000">
                <a:srgbClr val="3D1B46"/>
              </a:gs>
              <a:gs pos="12000">
                <a:srgbClr val="281B3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779346F-839D-484C-826C-53E918E39265}"/>
              </a:ext>
            </a:extLst>
          </p:cNvPr>
          <p:cNvSpPr/>
          <p:nvPr/>
        </p:nvSpPr>
        <p:spPr>
          <a:xfrm>
            <a:off x="0" y="3315694"/>
            <a:ext cx="2997642" cy="3125894"/>
          </a:xfrm>
          <a:custGeom>
            <a:avLst/>
            <a:gdLst>
              <a:gd name="connsiteX0" fmla="*/ 1025718 w 2997642"/>
              <a:gd name="connsiteY0" fmla="*/ 0 h 3125894"/>
              <a:gd name="connsiteX1" fmla="*/ 2997642 w 2997642"/>
              <a:gd name="connsiteY1" fmla="*/ 516835 h 3125894"/>
              <a:gd name="connsiteX2" fmla="*/ 0 w 2997642"/>
              <a:gd name="connsiteY2" fmla="*/ 3125894 h 3125894"/>
              <a:gd name="connsiteX3" fmla="*/ 0 w 2997642"/>
              <a:gd name="connsiteY3" fmla="*/ 393320 h 31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642" h="3125894">
                <a:moveTo>
                  <a:pt x="1025718" y="0"/>
                </a:moveTo>
                <a:lnTo>
                  <a:pt x="2997642" y="516835"/>
                </a:lnTo>
                <a:lnTo>
                  <a:pt x="0" y="3125894"/>
                </a:lnTo>
                <a:lnTo>
                  <a:pt x="0" y="393320"/>
                </a:lnTo>
                <a:close/>
              </a:path>
            </a:pathLst>
          </a:custGeom>
          <a:gradFill flip="none" rotWithShape="1">
            <a:gsLst>
              <a:gs pos="64000">
                <a:srgbClr val="3D1B46"/>
              </a:gs>
              <a:gs pos="100000">
                <a:srgbClr val="571A5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1FF44DC-898A-4935-A410-D9E0F4B92B61}"/>
              </a:ext>
            </a:extLst>
          </p:cNvPr>
          <p:cNvSpPr/>
          <p:nvPr/>
        </p:nvSpPr>
        <p:spPr>
          <a:xfrm>
            <a:off x="0" y="3831022"/>
            <a:ext cx="4465943" cy="3026978"/>
          </a:xfrm>
          <a:custGeom>
            <a:avLst/>
            <a:gdLst>
              <a:gd name="connsiteX0" fmla="*/ 2999015 w 4465943"/>
              <a:gd name="connsiteY0" fmla="*/ 0 h 3026978"/>
              <a:gd name="connsiteX1" fmla="*/ 3477125 w 4465943"/>
              <a:gd name="connsiteY1" fmla="*/ 724313 h 3026978"/>
              <a:gd name="connsiteX2" fmla="*/ 3238070 w 4465943"/>
              <a:gd name="connsiteY2" fmla="*/ 1221602 h 3026978"/>
              <a:gd name="connsiteX3" fmla="*/ 4248620 w 4465943"/>
              <a:gd name="connsiteY3" fmla="*/ 1708081 h 3026978"/>
              <a:gd name="connsiteX4" fmla="*/ 4465943 w 4465943"/>
              <a:gd name="connsiteY4" fmla="*/ 2205370 h 3026978"/>
              <a:gd name="connsiteX5" fmla="*/ 4455077 w 4465943"/>
              <a:gd name="connsiteY5" fmla="*/ 3026978 h 3026978"/>
              <a:gd name="connsiteX6" fmla="*/ 0 w 4465943"/>
              <a:gd name="connsiteY6" fmla="*/ 3026978 h 3026978"/>
              <a:gd name="connsiteX7" fmla="*/ 0 w 4465943"/>
              <a:gd name="connsiteY7" fmla="*/ 2499969 h 3026978"/>
              <a:gd name="connsiteX8" fmla="*/ 10829 w 4465943"/>
              <a:gd name="connsiteY8" fmla="*/ 2237802 h 302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5943" h="3026978">
                <a:moveTo>
                  <a:pt x="2999015" y="0"/>
                </a:moveTo>
                <a:lnTo>
                  <a:pt x="3477125" y="724313"/>
                </a:lnTo>
                <a:lnTo>
                  <a:pt x="3238070" y="1221602"/>
                </a:lnTo>
                <a:lnTo>
                  <a:pt x="4248620" y="1708081"/>
                </a:lnTo>
                <a:lnTo>
                  <a:pt x="4465943" y="2205370"/>
                </a:lnTo>
                <a:lnTo>
                  <a:pt x="4455077" y="3026978"/>
                </a:lnTo>
                <a:lnTo>
                  <a:pt x="0" y="3026978"/>
                </a:lnTo>
                <a:lnTo>
                  <a:pt x="0" y="2499969"/>
                </a:lnTo>
                <a:lnTo>
                  <a:pt x="10829" y="2237802"/>
                </a:lnTo>
                <a:close/>
              </a:path>
            </a:pathLst>
          </a:custGeom>
          <a:gradFill flip="none" rotWithShape="1">
            <a:gsLst>
              <a:gs pos="0">
                <a:srgbClr val="3D1B46"/>
              </a:gs>
              <a:gs pos="49000">
                <a:srgbClr val="281B3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2D56C72-64F1-4B20-ACF6-AE643E79EB01}"/>
              </a:ext>
            </a:extLst>
          </p:cNvPr>
          <p:cNvSpPr/>
          <p:nvPr/>
        </p:nvSpPr>
        <p:spPr>
          <a:xfrm>
            <a:off x="9098395" y="1196452"/>
            <a:ext cx="2467588" cy="4010088"/>
          </a:xfrm>
          <a:custGeom>
            <a:avLst/>
            <a:gdLst>
              <a:gd name="connsiteX0" fmla="*/ 972655 w 2467588"/>
              <a:gd name="connsiteY0" fmla="*/ 1971215 h 4010088"/>
              <a:gd name="connsiteX1" fmla="*/ 968662 w 2467588"/>
              <a:gd name="connsiteY1" fmla="*/ 1974292 h 4010088"/>
              <a:gd name="connsiteX2" fmla="*/ 920088 w 2467588"/>
              <a:gd name="connsiteY2" fmla="*/ 2086993 h 4010088"/>
              <a:gd name="connsiteX3" fmla="*/ 892986 w 2467588"/>
              <a:gd name="connsiteY3" fmla="*/ 2097769 h 4010088"/>
              <a:gd name="connsiteX4" fmla="*/ 888561 w 2467588"/>
              <a:gd name="connsiteY4" fmla="*/ 2095862 h 4010088"/>
              <a:gd name="connsiteX5" fmla="*/ 584913 w 2467588"/>
              <a:gd name="connsiteY5" fmla="*/ 2800392 h 4010088"/>
              <a:gd name="connsiteX6" fmla="*/ 951597 w 2467588"/>
              <a:gd name="connsiteY6" fmla="*/ 2564667 h 4010088"/>
              <a:gd name="connsiteX7" fmla="*/ 986728 w 2467588"/>
              <a:gd name="connsiteY7" fmla="*/ 2208355 h 4010088"/>
              <a:gd name="connsiteX8" fmla="*/ 972648 w 2467588"/>
              <a:gd name="connsiteY8" fmla="*/ 2206967 h 4010088"/>
              <a:gd name="connsiteX9" fmla="*/ 950118 w 2467588"/>
              <a:gd name="connsiteY9" fmla="*/ 2179507 h 4010088"/>
              <a:gd name="connsiteX10" fmla="*/ 965770 w 2467588"/>
              <a:gd name="connsiteY10" fmla="*/ 2020763 h 4010088"/>
              <a:gd name="connsiteX11" fmla="*/ 968222 w 2467588"/>
              <a:gd name="connsiteY11" fmla="*/ 2016178 h 4010088"/>
              <a:gd name="connsiteX12" fmla="*/ 1127399 w 2467588"/>
              <a:gd name="connsiteY12" fmla="*/ 1937516 h 4010088"/>
              <a:gd name="connsiteX13" fmla="*/ 1115836 w 2467588"/>
              <a:gd name="connsiteY13" fmla="*/ 2054794 h 4010088"/>
              <a:gd name="connsiteX14" fmla="*/ 1113384 w 2467588"/>
              <a:gd name="connsiteY14" fmla="*/ 2059379 h 4010088"/>
              <a:gd name="connsiteX15" fmla="*/ 1100082 w 2467588"/>
              <a:gd name="connsiteY15" fmla="*/ 2194294 h 4010088"/>
              <a:gd name="connsiteX16" fmla="*/ 1072623 w 2467588"/>
              <a:gd name="connsiteY16" fmla="*/ 2216824 h 4010088"/>
              <a:gd name="connsiteX17" fmla="*/ 1057892 w 2467588"/>
              <a:gd name="connsiteY17" fmla="*/ 2215371 h 4010088"/>
              <a:gd name="connsiteX18" fmla="*/ 1023761 w 2467588"/>
              <a:gd name="connsiteY18" fmla="*/ 2561540 h 4010088"/>
              <a:gd name="connsiteX19" fmla="*/ 1575436 w 2467588"/>
              <a:gd name="connsiteY19" fmla="*/ 2753030 h 4010088"/>
              <a:gd name="connsiteX20" fmla="*/ 1297491 w 2467588"/>
              <a:gd name="connsiteY20" fmla="*/ 2130712 h 4010088"/>
              <a:gd name="connsiteX21" fmla="*/ 1296492 w 2467588"/>
              <a:gd name="connsiteY21" fmla="*/ 2131183 h 4010088"/>
              <a:gd name="connsiteX22" fmla="*/ 1269044 w 2467588"/>
              <a:gd name="connsiteY22" fmla="*/ 2121323 h 4010088"/>
              <a:gd name="connsiteX23" fmla="*/ 1214560 w 2467588"/>
              <a:gd name="connsiteY23" fmla="*/ 2005749 h 4010088"/>
              <a:gd name="connsiteX24" fmla="*/ 300175 w 2467588"/>
              <a:gd name="connsiteY24" fmla="*/ 194 h 4010088"/>
              <a:gd name="connsiteX25" fmla="*/ 341621 w 2467588"/>
              <a:gd name="connsiteY25" fmla="*/ 13482 h 4010088"/>
              <a:gd name="connsiteX26" fmla="*/ 651910 w 2467588"/>
              <a:gd name="connsiteY26" fmla="*/ 276403 h 4010088"/>
              <a:gd name="connsiteX27" fmla="*/ 669434 w 2467588"/>
              <a:gd name="connsiteY27" fmla="*/ 336776 h 4010088"/>
              <a:gd name="connsiteX28" fmla="*/ 664036 w 2467588"/>
              <a:gd name="connsiteY28" fmla="*/ 346568 h 4010088"/>
              <a:gd name="connsiteX29" fmla="*/ 2048546 w 2467588"/>
              <a:gd name="connsiteY29" fmla="*/ 1519720 h 4010088"/>
              <a:gd name="connsiteX30" fmla="*/ 2100757 w 2467588"/>
              <a:gd name="connsiteY30" fmla="*/ 1484477 h 4010088"/>
              <a:gd name="connsiteX31" fmla="*/ 2060247 w 2467588"/>
              <a:gd name="connsiteY31" fmla="*/ 1450152 h 4010088"/>
              <a:gd name="connsiteX32" fmla="*/ 2058206 w 2467588"/>
              <a:gd name="connsiteY32" fmla="*/ 1425453 h 4010088"/>
              <a:gd name="connsiteX33" fmla="*/ 2103519 w 2467588"/>
              <a:gd name="connsiteY33" fmla="*/ 1371977 h 4010088"/>
              <a:gd name="connsiteX34" fmla="*/ 2128218 w 2467588"/>
              <a:gd name="connsiteY34" fmla="*/ 1369936 h 4010088"/>
              <a:gd name="connsiteX35" fmla="*/ 2249434 w 2467588"/>
              <a:gd name="connsiteY35" fmla="*/ 1472647 h 4010088"/>
              <a:gd name="connsiteX36" fmla="*/ 2251475 w 2467588"/>
              <a:gd name="connsiteY36" fmla="*/ 1497345 h 4010088"/>
              <a:gd name="connsiteX37" fmla="*/ 2206162 w 2467588"/>
              <a:gd name="connsiteY37" fmla="*/ 1550822 h 4010088"/>
              <a:gd name="connsiteX38" fmla="*/ 2181463 w 2467588"/>
              <a:gd name="connsiteY38" fmla="*/ 1552863 h 4010088"/>
              <a:gd name="connsiteX39" fmla="*/ 2177984 w 2467588"/>
              <a:gd name="connsiteY39" fmla="*/ 1549915 h 4010088"/>
              <a:gd name="connsiteX40" fmla="*/ 2168318 w 2467588"/>
              <a:gd name="connsiteY40" fmla="*/ 1621208 h 4010088"/>
              <a:gd name="connsiteX41" fmla="*/ 2211493 w 2467588"/>
              <a:gd name="connsiteY41" fmla="*/ 1657792 h 4010088"/>
              <a:gd name="connsiteX42" fmla="*/ 2210762 w 2467588"/>
              <a:gd name="connsiteY42" fmla="*/ 1658656 h 4010088"/>
              <a:gd name="connsiteX43" fmla="*/ 2204056 w 2467588"/>
              <a:gd name="connsiteY43" fmla="*/ 1716316 h 4010088"/>
              <a:gd name="connsiteX44" fmla="*/ 2238074 w 2467588"/>
              <a:gd name="connsiteY44" fmla="*/ 1750333 h 4010088"/>
              <a:gd name="connsiteX45" fmla="*/ 2235352 w 2467588"/>
              <a:gd name="connsiteY45" fmla="*/ 1795237 h 4010088"/>
              <a:gd name="connsiteX46" fmla="*/ 2261207 w 2467588"/>
              <a:gd name="connsiteY46" fmla="*/ 1819730 h 4010088"/>
              <a:gd name="connsiteX47" fmla="*/ 2337407 w 2467588"/>
              <a:gd name="connsiteY47" fmla="*/ 1821091 h 4010088"/>
              <a:gd name="connsiteX48" fmla="*/ 2372419 w 2467588"/>
              <a:gd name="connsiteY48" fmla="*/ 1786999 h 4010088"/>
              <a:gd name="connsiteX49" fmla="*/ 2372023 w 2467588"/>
              <a:gd name="connsiteY49" fmla="*/ 1786663 h 4010088"/>
              <a:gd name="connsiteX50" fmla="*/ 2371130 w 2467588"/>
              <a:gd name="connsiteY50" fmla="*/ 1775856 h 4010088"/>
              <a:gd name="connsiteX51" fmla="*/ 2390960 w 2467588"/>
              <a:gd name="connsiteY51" fmla="*/ 1752454 h 4010088"/>
              <a:gd name="connsiteX52" fmla="*/ 2401767 w 2467588"/>
              <a:gd name="connsiteY52" fmla="*/ 1751561 h 4010088"/>
              <a:gd name="connsiteX53" fmla="*/ 2464877 w 2467588"/>
              <a:gd name="connsiteY53" fmla="*/ 1805036 h 4010088"/>
              <a:gd name="connsiteX54" fmla="*/ 2465771 w 2467588"/>
              <a:gd name="connsiteY54" fmla="*/ 1815844 h 4010088"/>
              <a:gd name="connsiteX55" fmla="*/ 2445940 w 2467588"/>
              <a:gd name="connsiteY55" fmla="*/ 1839246 h 4010088"/>
              <a:gd name="connsiteX56" fmla="*/ 2442198 w 2467588"/>
              <a:gd name="connsiteY56" fmla="*/ 1839555 h 4010088"/>
              <a:gd name="connsiteX57" fmla="*/ 2321078 w 2467588"/>
              <a:gd name="connsiteY57" fmla="*/ 1970769 h 4010088"/>
              <a:gd name="connsiteX58" fmla="*/ 2248961 w 2467588"/>
              <a:gd name="connsiteY58" fmla="*/ 1977573 h 4010088"/>
              <a:gd name="connsiteX59" fmla="*/ 2204056 w 2467588"/>
              <a:gd name="connsiteY59" fmla="*/ 1913619 h 4010088"/>
              <a:gd name="connsiteX60" fmla="*/ 2168677 w 2467588"/>
              <a:gd name="connsiteY60" fmla="*/ 1974851 h 4010088"/>
              <a:gd name="connsiteX61" fmla="*/ 2104724 w 2467588"/>
              <a:gd name="connsiteY61" fmla="*/ 1973491 h 4010088"/>
              <a:gd name="connsiteX62" fmla="*/ 2065264 w 2467588"/>
              <a:gd name="connsiteY62" fmla="*/ 1940833 h 4010088"/>
              <a:gd name="connsiteX63" fmla="*/ 2077511 w 2467588"/>
              <a:gd name="connsiteY63" fmla="*/ 1876880 h 4010088"/>
              <a:gd name="connsiteX64" fmla="*/ 2046213 w 2467588"/>
              <a:gd name="connsiteY64" fmla="*/ 1846944 h 4010088"/>
              <a:gd name="connsiteX65" fmla="*/ 2046557 w 2467588"/>
              <a:gd name="connsiteY65" fmla="*/ 1846551 h 4010088"/>
              <a:gd name="connsiteX66" fmla="*/ 1252954 w 2467588"/>
              <a:gd name="connsiteY66" fmla="*/ 1174099 h 4010088"/>
              <a:gd name="connsiteX67" fmla="*/ 1194428 w 2467588"/>
              <a:gd name="connsiteY67" fmla="*/ 1243169 h 4010088"/>
              <a:gd name="connsiteX68" fmla="*/ 1509126 w 2467588"/>
              <a:gd name="connsiteY68" fmla="*/ 1509825 h 4010088"/>
              <a:gd name="connsiteX69" fmla="*/ 1523640 w 2467588"/>
              <a:gd name="connsiteY69" fmla="*/ 1492696 h 4010088"/>
              <a:gd name="connsiteX70" fmla="*/ 1557201 w 2467588"/>
              <a:gd name="connsiteY70" fmla="*/ 1489922 h 4010088"/>
              <a:gd name="connsiteX71" fmla="*/ 1632549 w 2467588"/>
              <a:gd name="connsiteY71" fmla="*/ 1553768 h 4010088"/>
              <a:gd name="connsiteX72" fmla="*/ 1635323 w 2467588"/>
              <a:gd name="connsiteY72" fmla="*/ 1587329 h 4010088"/>
              <a:gd name="connsiteX73" fmla="*/ 1573749 w 2467588"/>
              <a:gd name="connsiteY73" fmla="*/ 1659996 h 4010088"/>
              <a:gd name="connsiteX74" fmla="*/ 1540188 w 2467588"/>
              <a:gd name="connsiteY74" fmla="*/ 1662769 h 4010088"/>
              <a:gd name="connsiteX75" fmla="*/ 1464840 w 2467588"/>
              <a:gd name="connsiteY75" fmla="*/ 1598923 h 4010088"/>
              <a:gd name="connsiteX76" fmla="*/ 1462066 w 2467588"/>
              <a:gd name="connsiteY76" fmla="*/ 1565363 h 4010088"/>
              <a:gd name="connsiteX77" fmla="*/ 1491392 w 2467588"/>
              <a:gd name="connsiteY77" fmla="*/ 1530754 h 4010088"/>
              <a:gd name="connsiteX78" fmla="*/ 1175279 w 2467588"/>
              <a:gd name="connsiteY78" fmla="*/ 1262899 h 4010088"/>
              <a:gd name="connsiteX79" fmla="*/ 1060128 w 2467588"/>
              <a:gd name="connsiteY79" fmla="*/ 1398795 h 4010088"/>
              <a:gd name="connsiteX80" fmla="*/ 1243574 w 2467588"/>
              <a:gd name="connsiteY80" fmla="*/ 1554235 h 4010088"/>
              <a:gd name="connsiteX81" fmla="*/ 1249716 w 2467588"/>
              <a:gd name="connsiteY81" fmla="*/ 1566174 h 4010088"/>
              <a:gd name="connsiteX82" fmla="*/ 1253323 w 2467588"/>
              <a:gd name="connsiteY82" fmla="*/ 1569781 h 4010088"/>
              <a:gd name="connsiteX83" fmla="*/ 1253323 w 2467588"/>
              <a:gd name="connsiteY83" fmla="*/ 1573185 h 4010088"/>
              <a:gd name="connsiteX84" fmla="*/ 1255857 w 2467588"/>
              <a:gd name="connsiteY84" fmla="*/ 1578111 h 4010088"/>
              <a:gd name="connsiteX85" fmla="*/ 1253323 w 2467588"/>
              <a:gd name="connsiteY85" fmla="*/ 1586016 h 4010088"/>
              <a:gd name="connsiteX86" fmla="*/ 1253323 w 2467588"/>
              <a:gd name="connsiteY86" fmla="*/ 1743517 h 4010088"/>
              <a:gd name="connsiteX87" fmla="*/ 1248751 w 2467588"/>
              <a:gd name="connsiteY87" fmla="*/ 1748089 h 4010088"/>
              <a:gd name="connsiteX88" fmla="*/ 1230463 w 2467588"/>
              <a:gd name="connsiteY88" fmla="*/ 1748089 h 4010088"/>
              <a:gd name="connsiteX89" fmla="*/ 1225891 w 2467588"/>
              <a:gd name="connsiteY89" fmla="*/ 1743517 h 4010088"/>
              <a:gd name="connsiteX90" fmla="*/ 1225891 w 2467588"/>
              <a:gd name="connsiteY90" fmla="*/ 1629371 h 4010088"/>
              <a:gd name="connsiteX91" fmla="*/ 1180999 w 2467588"/>
              <a:gd name="connsiteY91" fmla="*/ 1682351 h 4010088"/>
              <a:gd name="connsiteX92" fmla="*/ 1180999 w 2467588"/>
              <a:gd name="connsiteY92" fmla="*/ 1822336 h 4010088"/>
              <a:gd name="connsiteX93" fmla="*/ 1306634 w 2467588"/>
              <a:gd name="connsiteY93" fmla="*/ 1920687 h 4010088"/>
              <a:gd name="connsiteX94" fmla="*/ 1311428 w 2467588"/>
              <a:gd name="connsiteY94" fmla="*/ 1929179 h 4010088"/>
              <a:gd name="connsiteX95" fmla="*/ 1318130 w 2467588"/>
              <a:gd name="connsiteY95" fmla="*/ 1935270 h 4010088"/>
              <a:gd name="connsiteX96" fmla="*/ 1380966 w 2467588"/>
              <a:gd name="connsiteY96" fmla="*/ 2068561 h 4010088"/>
              <a:gd name="connsiteX97" fmla="*/ 1371106 w 2467588"/>
              <a:gd name="connsiteY97" fmla="*/ 2096009 h 4010088"/>
              <a:gd name="connsiteX98" fmla="*/ 1362187 w 2467588"/>
              <a:gd name="connsiteY98" fmla="*/ 2100214 h 4010088"/>
              <a:gd name="connsiteX99" fmla="*/ 2154615 w 2467588"/>
              <a:gd name="connsiteY99" fmla="*/ 3874456 h 4010088"/>
              <a:gd name="connsiteX100" fmla="*/ 2148593 w 2467588"/>
              <a:gd name="connsiteY100" fmla="*/ 3890199 h 4010088"/>
              <a:gd name="connsiteX101" fmla="*/ 2105065 w 2467588"/>
              <a:gd name="connsiteY101" fmla="*/ 3909640 h 4010088"/>
              <a:gd name="connsiteX102" fmla="*/ 2089322 w 2467588"/>
              <a:gd name="connsiteY102" fmla="*/ 3903618 h 4010088"/>
              <a:gd name="connsiteX103" fmla="*/ 1601224 w 2467588"/>
              <a:gd name="connsiteY103" fmla="*/ 2810768 h 4010088"/>
              <a:gd name="connsiteX104" fmla="*/ 1003365 w 2467588"/>
              <a:gd name="connsiteY104" fmla="*/ 2768401 h 4010088"/>
              <a:gd name="connsiteX105" fmla="*/ 886013 w 2467588"/>
              <a:gd name="connsiteY105" fmla="*/ 3958597 h 4010088"/>
              <a:gd name="connsiteX106" fmla="*/ 872983 w 2467588"/>
              <a:gd name="connsiteY106" fmla="*/ 3969288 h 4010088"/>
              <a:gd name="connsiteX107" fmla="*/ 825540 w 2467588"/>
              <a:gd name="connsiteY107" fmla="*/ 3964611 h 4010088"/>
              <a:gd name="connsiteX108" fmla="*/ 814849 w 2467588"/>
              <a:gd name="connsiteY108" fmla="*/ 3951581 h 4010088"/>
              <a:gd name="connsiteX109" fmla="*/ 931265 w 2467588"/>
              <a:gd name="connsiteY109" fmla="*/ 2770868 h 4010088"/>
              <a:gd name="connsiteX110" fmla="*/ 572845 w 2467588"/>
              <a:gd name="connsiteY110" fmla="*/ 2828393 h 4010088"/>
              <a:gd name="connsiteX111" fmla="*/ 66646 w 2467588"/>
              <a:gd name="connsiteY111" fmla="*/ 4002884 h 4010088"/>
              <a:gd name="connsiteX112" fmla="*/ 50984 w 2467588"/>
              <a:gd name="connsiteY112" fmla="*/ 4009112 h 4010088"/>
              <a:gd name="connsiteX113" fmla="*/ 7204 w 2467588"/>
              <a:gd name="connsiteY113" fmla="*/ 3990243 h 4010088"/>
              <a:gd name="connsiteX114" fmla="*/ 976 w 2467588"/>
              <a:gd name="connsiteY114" fmla="*/ 3974581 h 4010088"/>
              <a:gd name="connsiteX115" fmla="*/ 822891 w 2467588"/>
              <a:gd name="connsiteY115" fmla="*/ 2067558 h 4010088"/>
              <a:gd name="connsiteX116" fmla="*/ 817234 w 2467588"/>
              <a:gd name="connsiteY116" fmla="*/ 2065120 h 4010088"/>
              <a:gd name="connsiteX117" fmla="*/ 806457 w 2467588"/>
              <a:gd name="connsiteY117" fmla="*/ 2038018 h 4010088"/>
              <a:gd name="connsiteX118" fmla="*/ 862264 w 2467588"/>
              <a:gd name="connsiteY118" fmla="*/ 1908534 h 4010088"/>
              <a:gd name="connsiteX119" fmla="*/ 862076 w 2467588"/>
              <a:gd name="connsiteY119" fmla="*/ 1907837 h 4010088"/>
              <a:gd name="connsiteX120" fmla="*/ 864030 w 2467588"/>
              <a:gd name="connsiteY120" fmla="*/ 1904437 h 4010088"/>
              <a:gd name="connsiteX121" fmla="*/ 864782 w 2467588"/>
              <a:gd name="connsiteY121" fmla="*/ 1902692 h 4010088"/>
              <a:gd name="connsiteX122" fmla="*/ 865350 w 2467588"/>
              <a:gd name="connsiteY122" fmla="*/ 1902140 h 4010088"/>
              <a:gd name="connsiteX123" fmla="*/ 869941 w 2467588"/>
              <a:gd name="connsiteY123" fmla="*/ 1894152 h 4010088"/>
              <a:gd name="connsiteX124" fmla="*/ 970513 w 2467588"/>
              <a:gd name="connsiteY124" fmla="*/ 1816662 h 4010088"/>
              <a:gd name="connsiteX125" fmla="*/ 970513 w 2467588"/>
              <a:gd name="connsiteY125" fmla="*/ 1598748 h 4010088"/>
              <a:gd name="connsiteX126" fmla="*/ 756317 w 2467588"/>
              <a:gd name="connsiteY126" fmla="*/ 1417251 h 4010088"/>
              <a:gd name="connsiteX127" fmla="*/ 754239 w 2467588"/>
              <a:gd name="connsiteY127" fmla="*/ 1413211 h 4010088"/>
              <a:gd name="connsiteX128" fmla="*/ 637003 w 2467588"/>
              <a:gd name="connsiteY128" fmla="*/ 1551568 h 4010088"/>
              <a:gd name="connsiteX129" fmla="*/ 688315 w 2467588"/>
              <a:gd name="connsiteY129" fmla="*/ 1595047 h 4010088"/>
              <a:gd name="connsiteX130" fmla="*/ 693254 w 2467588"/>
              <a:gd name="connsiteY130" fmla="*/ 1654809 h 4010088"/>
              <a:gd name="connsiteX131" fmla="*/ 502890 w 2467588"/>
              <a:gd name="connsiteY131" fmla="*/ 1879469 h 4010088"/>
              <a:gd name="connsiteX132" fmla="*/ 443128 w 2467588"/>
              <a:gd name="connsiteY132" fmla="*/ 1884408 h 4010088"/>
              <a:gd name="connsiteX133" fmla="*/ 391815 w 2467588"/>
              <a:gd name="connsiteY133" fmla="*/ 1840928 h 4010088"/>
              <a:gd name="connsiteX134" fmla="*/ 339571 w 2467588"/>
              <a:gd name="connsiteY134" fmla="*/ 1902585 h 4010088"/>
              <a:gd name="connsiteX135" fmla="*/ 333127 w 2467588"/>
              <a:gd name="connsiteY135" fmla="*/ 1903118 h 4010088"/>
              <a:gd name="connsiteX136" fmla="*/ 319175 w 2467588"/>
              <a:gd name="connsiteY136" fmla="*/ 1891295 h 4010088"/>
              <a:gd name="connsiteX137" fmla="*/ 318642 w 2467588"/>
              <a:gd name="connsiteY137" fmla="*/ 1884851 h 4010088"/>
              <a:gd name="connsiteX138" fmla="*/ 370887 w 2467588"/>
              <a:gd name="connsiteY138" fmla="*/ 1823194 h 4010088"/>
              <a:gd name="connsiteX139" fmla="*/ 313734 w 2467588"/>
              <a:gd name="connsiteY139" fmla="*/ 1774767 h 4010088"/>
              <a:gd name="connsiteX140" fmla="*/ 308795 w 2467588"/>
              <a:gd name="connsiteY140" fmla="*/ 1715005 h 4010088"/>
              <a:gd name="connsiteX141" fmla="*/ 499159 w 2467588"/>
              <a:gd name="connsiteY141" fmla="*/ 1490344 h 4010088"/>
              <a:gd name="connsiteX142" fmla="*/ 509232 w 2467588"/>
              <a:gd name="connsiteY142" fmla="*/ 1485162 h 4010088"/>
              <a:gd name="connsiteX143" fmla="*/ 505885 w 2467588"/>
              <a:gd name="connsiteY143" fmla="*/ 1432279 h 4010088"/>
              <a:gd name="connsiteX144" fmla="*/ 539903 w 2467588"/>
              <a:gd name="connsiteY144" fmla="*/ 1395540 h 4010088"/>
              <a:gd name="connsiteX145" fmla="*/ 617464 w 2467588"/>
              <a:gd name="connsiteY145" fmla="*/ 1399622 h 4010088"/>
              <a:gd name="connsiteX146" fmla="*/ 680067 w 2467588"/>
              <a:gd name="connsiteY146" fmla="*/ 1458312 h 4010088"/>
              <a:gd name="connsiteX147" fmla="*/ 749477 w 2467588"/>
              <a:gd name="connsiteY147" fmla="*/ 1376398 h 4010088"/>
              <a:gd name="connsiteX148" fmla="*/ 752231 w 2467588"/>
              <a:gd name="connsiteY148" fmla="*/ 1367807 h 4010088"/>
              <a:gd name="connsiteX149" fmla="*/ 842945 w 2467588"/>
              <a:gd name="connsiteY149" fmla="*/ 1260749 h 4010088"/>
              <a:gd name="connsiteX150" fmla="*/ 844189 w 2467588"/>
              <a:gd name="connsiteY150" fmla="*/ 1260110 h 4010088"/>
              <a:gd name="connsiteX151" fmla="*/ 981110 w 2467588"/>
              <a:gd name="connsiteY151" fmla="*/ 1098521 h 4010088"/>
              <a:gd name="connsiteX152" fmla="*/ 931619 w 2467588"/>
              <a:gd name="connsiteY152" fmla="*/ 1056586 h 4010088"/>
              <a:gd name="connsiteX153" fmla="*/ 931482 w 2467588"/>
              <a:gd name="connsiteY153" fmla="*/ 1056320 h 4010088"/>
              <a:gd name="connsiteX154" fmla="*/ 814815 w 2467588"/>
              <a:gd name="connsiteY154" fmla="*/ 957463 h 4010088"/>
              <a:gd name="connsiteX155" fmla="*/ 814283 w 2467588"/>
              <a:gd name="connsiteY155" fmla="*/ 951020 h 4010088"/>
              <a:gd name="connsiteX156" fmla="*/ 826105 w 2467588"/>
              <a:gd name="connsiteY156" fmla="*/ 937067 h 4010088"/>
              <a:gd name="connsiteX157" fmla="*/ 832549 w 2467588"/>
              <a:gd name="connsiteY157" fmla="*/ 936534 h 4010088"/>
              <a:gd name="connsiteX158" fmla="*/ 930993 w 2467588"/>
              <a:gd name="connsiteY158" fmla="*/ 1019950 h 4010088"/>
              <a:gd name="connsiteX159" fmla="*/ 989519 w 2467588"/>
              <a:gd name="connsiteY159" fmla="*/ 950879 h 4010088"/>
              <a:gd name="connsiteX160" fmla="*/ 501879 w 2467588"/>
              <a:gd name="connsiteY160" fmla="*/ 537681 h 4010088"/>
              <a:gd name="connsiteX161" fmla="*/ 493768 w 2467588"/>
              <a:gd name="connsiteY161" fmla="*/ 544090 h 4010088"/>
              <a:gd name="connsiteX162" fmla="*/ 431337 w 2467588"/>
              <a:gd name="connsiteY162" fmla="*/ 536714 h 4010088"/>
              <a:gd name="connsiteX163" fmla="*/ 121048 w 2467588"/>
              <a:gd name="connsiteY163" fmla="*/ 273794 h 4010088"/>
              <a:gd name="connsiteX164" fmla="*/ 114425 w 2467588"/>
              <a:gd name="connsiteY164" fmla="*/ 193645 h 4010088"/>
              <a:gd name="connsiteX165" fmla="*/ 261473 w 2467588"/>
              <a:gd name="connsiteY165" fmla="*/ 20105 h 4010088"/>
              <a:gd name="connsiteX166" fmla="*/ 300175 w 2467588"/>
              <a:gd name="connsiteY166" fmla="*/ 194 h 4010088"/>
              <a:gd name="connsiteX0" fmla="*/ 972655 w 2467588"/>
              <a:gd name="connsiteY0" fmla="*/ 1971215 h 4010088"/>
              <a:gd name="connsiteX1" fmla="*/ 968662 w 2467588"/>
              <a:gd name="connsiteY1" fmla="*/ 1974292 h 4010088"/>
              <a:gd name="connsiteX2" fmla="*/ 920088 w 2467588"/>
              <a:gd name="connsiteY2" fmla="*/ 2086993 h 4010088"/>
              <a:gd name="connsiteX3" fmla="*/ 892986 w 2467588"/>
              <a:gd name="connsiteY3" fmla="*/ 2097769 h 4010088"/>
              <a:gd name="connsiteX4" fmla="*/ 888561 w 2467588"/>
              <a:gd name="connsiteY4" fmla="*/ 2095862 h 4010088"/>
              <a:gd name="connsiteX5" fmla="*/ 584913 w 2467588"/>
              <a:gd name="connsiteY5" fmla="*/ 2800392 h 4010088"/>
              <a:gd name="connsiteX6" fmla="*/ 951597 w 2467588"/>
              <a:gd name="connsiteY6" fmla="*/ 2564667 h 4010088"/>
              <a:gd name="connsiteX7" fmla="*/ 986728 w 2467588"/>
              <a:gd name="connsiteY7" fmla="*/ 2208355 h 4010088"/>
              <a:gd name="connsiteX8" fmla="*/ 972648 w 2467588"/>
              <a:gd name="connsiteY8" fmla="*/ 2206967 h 4010088"/>
              <a:gd name="connsiteX9" fmla="*/ 950118 w 2467588"/>
              <a:gd name="connsiteY9" fmla="*/ 2179507 h 4010088"/>
              <a:gd name="connsiteX10" fmla="*/ 965770 w 2467588"/>
              <a:gd name="connsiteY10" fmla="*/ 2020763 h 4010088"/>
              <a:gd name="connsiteX11" fmla="*/ 968222 w 2467588"/>
              <a:gd name="connsiteY11" fmla="*/ 2016178 h 4010088"/>
              <a:gd name="connsiteX12" fmla="*/ 972655 w 2467588"/>
              <a:gd name="connsiteY12" fmla="*/ 1971215 h 4010088"/>
              <a:gd name="connsiteX13" fmla="*/ 1127399 w 2467588"/>
              <a:gd name="connsiteY13" fmla="*/ 1937516 h 4010088"/>
              <a:gd name="connsiteX14" fmla="*/ 1115836 w 2467588"/>
              <a:gd name="connsiteY14" fmla="*/ 2054794 h 4010088"/>
              <a:gd name="connsiteX15" fmla="*/ 1113384 w 2467588"/>
              <a:gd name="connsiteY15" fmla="*/ 2059379 h 4010088"/>
              <a:gd name="connsiteX16" fmla="*/ 1100082 w 2467588"/>
              <a:gd name="connsiteY16" fmla="*/ 2194294 h 4010088"/>
              <a:gd name="connsiteX17" fmla="*/ 1072623 w 2467588"/>
              <a:gd name="connsiteY17" fmla="*/ 2216824 h 4010088"/>
              <a:gd name="connsiteX18" fmla="*/ 1057892 w 2467588"/>
              <a:gd name="connsiteY18" fmla="*/ 2215371 h 4010088"/>
              <a:gd name="connsiteX19" fmla="*/ 1023761 w 2467588"/>
              <a:gd name="connsiteY19" fmla="*/ 2561540 h 4010088"/>
              <a:gd name="connsiteX20" fmla="*/ 1575436 w 2467588"/>
              <a:gd name="connsiteY20" fmla="*/ 2753030 h 4010088"/>
              <a:gd name="connsiteX21" fmla="*/ 1297491 w 2467588"/>
              <a:gd name="connsiteY21" fmla="*/ 2130712 h 4010088"/>
              <a:gd name="connsiteX22" fmla="*/ 1296492 w 2467588"/>
              <a:gd name="connsiteY22" fmla="*/ 2131183 h 4010088"/>
              <a:gd name="connsiteX23" fmla="*/ 1269044 w 2467588"/>
              <a:gd name="connsiteY23" fmla="*/ 2121323 h 4010088"/>
              <a:gd name="connsiteX24" fmla="*/ 1214560 w 2467588"/>
              <a:gd name="connsiteY24" fmla="*/ 2005749 h 4010088"/>
              <a:gd name="connsiteX25" fmla="*/ 1127399 w 2467588"/>
              <a:gd name="connsiteY25" fmla="*/ 1937516 h 4010088"/>
              <a:gd name="connsiteX26" fmla="*/ 300175 w 2467588"/>
              <a:gd name="connsiteY26" fmla="*/ 194 h 4010088"/>
              <a:gd name="connsiteX27" fmla="*/ 341621 w 2467588"/>
              <a:gd name="connsiteY27" fmla="*/ 13482 h 4010088"/>
              <a:gd name="connsiteX28" fmla="*/ 651910 w 2467588"/>
              <a:gd name="connsiteY28" fmla="*/ 276403 h 4010088"/>
              <a:gd name="connsiteX29" fmla="*/ 669434 w 2467588"/>
              <a:gd name="connsiteY29" fmla="*/ 336776 h 4010088"/>
              <a:gd name="connsiteX30" fmla="*/ 664036 w 2467588"/>
              <a:gd name="connsiteY30" fmla="*/ 346568 h 4010088"/>
              <a:gd name="connsiteX31" fmla="*/ 2048546 w 2467588"/>
              <a:gd name="connsiteY31" fmla="*/ 1519720 h 4010088"/>
              <a:gd name="connsiteX32" fmla="*/ 2100757 w 2467588"/>
              <a:gd name="connsiteY32" fmla="*/ 1484477 h 4010088"/>
              <a:gd name="connsiteX33" fmla="*/ 2060247 w 2467588"/>
              <a:gd name="connsiteY33" fmla="*/ 1450152 h 4010088"/>
              <a:gd name="connsiteX34" fmla="*/ 2058206 w 2467588"/>
              <a:gd name="connsiteY34" fmla="*/ 1425453 h 4010088"/>
              <a:gd name="connsiteX35" fmla="*/ 2103519 w 2467588"/>
              <a:gd name="connsiteY35" fmla="*/ 1371977 h 4010088"/>
              <a:gd name="connsiteX36" fmla="*/ 2128218 w 2467588"/>
              <a:gd name="connsiteY36" fmla="*/ 1369936 h 4010088"/>
              <a:gd name="connsiteX37" fmla="*/ 2249434 w 2467588"/>
              <a:gd name="connsiteY37" fmla="*/ 1472647 h 4010088"/>
              <a:gd name="connsiteX38" fmla="*/ 2251475 w 2467588"/>
              <a:gd name="connsiteY38" fmla="*/ 1497345 h 4010088"/>
              <a:gd name="connsiteX39" fmla="*/ 2206162 w 2467588"/>
              <a:gd name="connsiteY39" fmla="*/ 1550822 h 4010088"/>
              <a:gd name="connsiteX40" fmla="*/ 2181463 w 2467588"/>
              <a:gd name="connsiteY40" fmla="*/ 1552863 h 4010088"/>
              <a:gd name="connsiteX41" fmla="*/ 2177984 w 2467588"/>
              <a:gd name="connsiteY41" fmla="*/ 1549915 h 4010088"/>
              <a:gd name="connsiteX42" fmla="*/ 2168318 w 2467588"/>
              <a:gd name="connsiteY42" fmla="*/ 1621208 h 4010088"/>
              <a:gd name="connsiteX43" fmla="*/ 2211493 w 2467588"/>
              <a:gd name="connsiteY43" fmla="*/ 1657792 h 4010088"/>
              <a:gd name="connsiteX44" fmla="*/ 2210762 w 2467588"/>
              <a:gd name="connsiteY44" fmla="*/ 1658656 h 4010088"/>
              <a:gd name="connsiteX45" fmla="*/ 2204056 w 2467588"/>
              <a:gd name="connsiteY45" fmla="*/ 1716316 h 4010088"/>
              <a:gd name="connsiteX46" fmla="*/ 2238074 w 2467588"/>
              <a:gd name="connsiteY46" fmla="*/ 1750333 h 4010088"/>
              <a:gd name="connsiteX47" fmla="*/ 2235352 w 2467588"/>
              <a:gd name="connsiteY47" fmla="*/ 1795237 h 4010088"/>
              <a:gd name="connsiteX48" fmla="*/ 2261207 w 2467588"/>
              <a:gd name="connsiteY48" fmla="*/ 1819730 h 4010088"/>
              <a:gd name="connsiteX49" fmla="*/ 2337407 w 2467588"/>
              <a:gd name="connsiteY49" fmla="*/ 1821091 h 4010088"/>
              <a:gd name="connsiteX50" fmla="*/ 2372419 w 2467588"/>
              <a:gd name="connsiteY50" fmla="*/ 1786999 h 4010088"/>
              <a:gd name="connsiteX51" fmla="*/ 2372023 w 2467588"/>
              <a:gd name="connsiteY51" fmla="*/ 1786663 h 4010088"/>
              <a:gd name="connsiteX52" fmla="*/ 2371130 w 2467588"/>
              <a:gd name="connsiteY52" fmla="*/ 1775856 h 4010088"/>
              <a:gd name="connsiteX53" fmla="*/ 2390960 w 2467588"/>
              <a:gd name="connsiteY53" fmla="*/ 1752454 h 4010088"/>
              <a:gd name="connsiteX54" fmla="*/ 2401767 w 2467588"/>
              <a:gd name="connsiteY54" fmla="*/ 1751561 h 4010088"/>
              <a:gd name="connsiteX55" fmla="*/ 2464877 w 2467588"/>
              <a:gd name="connsiteY55" fmla="*/ 1805036 h 4010088"/>
              <a:gd name="connsiteX56" fmla="*/ 2465771 w 2467588"/>
              <a:gd name="connsiteY56" fmla="*/ 1815844 h 4010088"/>
              <a:gd name="connsiteX57" fmla="*/ 2445940 w 2467588"/>
              <a:gd name="connsiteY57" fmla="*/ 1839246 h 4010088"/>
              <a:gd name="connsiteX58" fmla="*/ 2442198 w 2467588"/>
              <a:gd name="connsiteY58" fmla="*/ 1839555 h 4010088"/>
              <a:gd name="connsiteX59" fmla="*/ 2321078 w 2467588"/>
              <a:gd name="connsiteY59" fmla="*/ 1970769 h 4010088"/>
              <a:gd name="connsiteX60" fmla="*/ 2248961 w 2467588"/>
              <a:gd name="connsiteY60" fmla="*/ 1977573 h 4010088"/>
              <a:gd name="connsiteX61" fmla="*/ 2204056 w 2467588"/>
              <a:gd name="connsiteY61" fmla="*/ 1913619 h 4010088"/>
              <a:gd name="connsiteX62" fmla="*/ 2168677 w 2467588"/>
              <a:gd name="connsiteY62" fmla="*/ 1974851 h 4010088"/>
              <a:gd name="connsiteX63" fmla="*/ 2104724 w 2467588"/>
              <a:gd name="connsiteY63" fmla="*/ 1973491 h 4010088"/>
              <a:gd name="connsiteX64" fmla="*/ 2065264 w 2467588"/>
              <a:gd name="connsiteY64" fmla="*/ 1940833 h 4010088"/>
              <a:gd name="connsiteX65" fmla="*/ 2077511 w 2467588"/>
              <a:gd name="connsiteY65" fmla="*/ 1876880 h 4010088"/>
              <a:gd name="connsiteX66" fmla="*/ 2046213 w 2467588"/>
              <a:gd name="connsiteY66" fmla="*/ 1846944 h 4010088"/>
              <a:gd name="connsiteX67" fmla="*/ 2046557 w 2467588"/>
              <a:gd name="connsiteY67" fmla="*/ 1846551 h 4010088"/>
              <a:gd name="connsiteX68" fmla="*/ 1252954 w 2467588"/>
              <a:gd name="connsiteY68" fmla="*/ 1174099 h 4010088"/>
              <a:gd name="connsiteX69" fmla="*/ 1194428 w 2467588"/>
              <a:gd name="connsiteY69" fmla="*/ 1243169 h 4010088"/>
              <a:gd name="connsiteX70" fmla="*/ 1509126 w 2467588"/>
              <a:gd name="connsiteY70" fmla="*/ 1509825 h 4010088"/>
              <a:gd name="connsiteX71" fmla="*/ 1523640 w 2467588"/>
              <a:gd name="connsiteY71" fmla="*/ 1492696 h 4010088"/>
              <a:gd name="connsiteX72" fmla="*/ 1557201 w 2467588"/>
              <a:gd name="connsiteY72" fmla="*/ 1489922 h 4010088"/>
              <a:gd name="connsiteX73" fmla="*/ 1632549 w 2467588"/>
              <a:gd name="connsiteY73" fmla="*/ 1553768 h 4010088"/>
              <a:gd name="connsiteX74" fmla="*/ 1635323 w 2467588"/>
              <a:gd name="connsiteY74" fmla="*/ 1587329 h 4010088"/>
              <a:gd name="connsiteX75" fmla="*/ 1573749 w 2467588"/>
              <a:gd name="connsiteY75" fmla="*/ 1659996 h 4010088"/>
              <a:gd name="connsiteX76" fmla="*/ 1540188 w 2467588"/>
              <a:gd name="connsiteY76" fmla="*/ 1662769 h 4010088"/>
              <a:gd name="connsiteX77" fmla="*/ 1464840 w 2467588"/>
              <a:gd name="connsiteY77" fmla="*/ 1598923 h 4010088"/>
              <a:gd name="connsiteX78" fmla="*/ 1462066 w 2467588"/>
              <a:gd name="connsiteY78" fmla="*/ 1565363 h 4010088"/>
              <a:gd name="connsiteX79" fmla="*/ 1491392 w 2467588"/>
              <a:gd name="connsiteY79" fmla="*/ 1530754 h 4010088"/>
              <a:gd name="connsiteX80" fmla="*/ 1175279 w 2467588"/>
              <a:gd name="connsiteY80" fmla="*/ 1262899 h 4010088"/>
              <a:gd name="connsiteX81" fmla="*/ 1060128 w 2467588"/>
              <a:gd name="connsiteY81" fmla="*/ 1398795 h 4010088"/>
              <a:gd name="connsiteX82" fmla="*/ 1243574 w 2467588"/>
              <a:gd name="connsiteY82" fmla="*/ 1554235 h 4010088"/>
              <a:gd name="connsiteX83" fmla="*/ 1249716 w 2467588"/>
              <a:gd name="connsiteY83" fmla="*/ 1566174 h 4010088"/>
              <a:gd name="connsiteX84" fmla="*/ 1253323 w 2467588"/>
              <a:gd name="connsiteY84" fmla="*/ 1569781 h 4010088"/>
              <a:gd name="connsiteX85" fmla="*/ 1253323 w 2467588"/>
              <a:gd name="connsiteY85" fmla="*/ 1573185 h 4010088"/>
              <a:gd name="connsiteX86" fmla="*/ 1255857 w 2467588"/>
              <a:gd name="connsiteY86" fmla="*/ 1578111 h 4010088"/>
              <a:gd name="connsiteX87" fmla="*/ 1253323 w 2467588"/>
              <a:gd name="connsiteY87" fmla="*/ 1586016 h 4010088"/>
              <a:gd name="connsiteX88" fmla="*/ 1253323 w 2467588"/>
              <a:gd name="connsiteY88" fmla="*/ 1743517 h 4010088"/>
              <a:gd name="connsiteX89" fmla="*/ 1248751 w 2467588"/>
              <a:gd name="connsiteY89" fmla="*/ 1748089 h 4010088"/>
              <a:gd name="connsiteX90" fmla="*/ 1230463 w 2467588"/>
              <a:gd name="connsiteY90" fmla="*/ 1748089 h 4010088"/>
              <a:gd name="connsiteX91" fmla="*/ 1225891 w 2467588"/>
              <a:gd name="connsiteY91" fmla="*/ 1743517 h 4010088"/>
              <a:gd name="connsiteX92" fmla="*/ 1225891 w 2467588"/>
              <a:gd name="connsiteY92" fmla="*/ 1629371 h 4010088"/>
              <a:gd name="connsiteX93" fmla="*/ 1180999 w 2467588"/>
              <a:gd name="connsiteY93" fmla="*/ 1682351 h 4010088"/>
              <a:gd name="connsiteX94" fmla="*/ 1180999 w 2467588"/>
              <a:gd name="connsiteY94" fmla="*/ 1822336 h 4010088"/>
              <a:gd name="connsiteX95" fmla="*/ 1306634 w 2467588"/>
              <a:gd name="connsiteY95" fmla="*/ 1920687 h 4010088"/>
              <a:gd name="connsiteX96" fmla="*/ 1311428 w 2467588"/>
              <a:gd name="connsiteY96" fmla="*/ 1929179 h 4010088"/>
              <a:gd name="connsiteX97" fmla="*/ 1318130 w 2467588"/>
              <a:gd name="connsiteY97" fmla="*/ 1935270 h 4010088"/>
              <a:gd name="connsiteX98" fmla="*/ 1380966 w 2467588"/>
              <a:gd name="connsiteY98" fmla="*/ 2068561 h 4010088"/>
              <a:gd name="connsiteX99" fmla="*/ 1371106 w 2467588"/>
              <a:gd name="connsiteY99" fmla="*/ 2096009 h 4010088"/>
              <a:gd name="connsiteX100" fmla="*/ 1362187 w 2467588"/>
              <a:gd name="connsiteY100" fmla="*/ 2100214 h 4010088"/>
              <a:gd name="connsiteX101" fmla="*/ 2154615 w 2467588"/>
              <a:gd name="connsiteY101" fmla="*/ 3874456 h 4010088"/>
              <a:gd name="connsiteX102" fmla="*/ 2148593 w 2467588"/>
              <a:gd name="connsiteY102" fmla="*/ 3890199 h 4010088"/>
              <a:gd name="connsiteX103" fmla="*/ 2105065 w 2467588"/>
              <a:gd name="connsiteY103" fmla="*/ 3909640 h 4010088"/>
              <a:gd name="connsiteX104" fmla="*/ 2089322 w 2467588"/>
              <a:gd name="connsiteY104" fmla="*/ 3903618 h 4010088"/>
              <a:gd name="connsiteX105" fmla="*/ 1601224 w 2467588"/>
              <a:gd name="connsiteY105" fmla="*/ 2810768 h 4010088"/>
              <a:gd name="connsiteX106" fmla="*/ 1003365 w 2467588"/>
              <a:gd name="connsiteY106" fmla="*/ 2768401 h 4010088"/>
              <a:gd name="connsiteX107" fmla="*/ 886013 w 2467588"/>
              <a:gd name="connsiteY107" fmla="*/ 3958597 h 4010088"/>
              <a:gd name="connsiteX108" fmla="*/ 872983 w 2467588"/>
              <a:gd name="connsiteY108" fmla="*/ 3969288 h 4010088"/>
              <a:gd name="connsiteX109" fmla="*/ 825540 w 2467588"/>
              <a:gd name="connsiteY109" fmla="*/ 3964611 h 4010088"/>
              <a:gd name="connsiteX110" fmla="*/ 814849 w 2467588"/>
              <a:gd name="connsiteY110" fmla="*/ 3951581 h 4010088"/>
              <a:gd name="connsiteX111" fmla="*/ 929298 w 2467588"/>
              <a:gd name="connsiteY111" fmla="*/ 2812164 h 4010088"/>
              <a:gd name="connsiteX112" fmla="*/ 572845 w 2467588"/>
              <a:gd name="connsiteY112" fmla="*/ 2828393 h 4010088"/>
              <a:gd name="connsiteX113" fmla="*/ 66646 w 2467588"/>
              <a:gd name="connsiteY113" fmla="*/ 4002884 h 4010088"/>
              <a:gd name="connsiteX114" fmla="*/ 50984 w 2467588"/>
              <a:gd name="connsiteY114" fmla="*/ 4009112 h 4010088"/>
              <a:gd name="connsiteX115" fmla="*/ 7204 w 2467588"/>
              <a:gd name="connsiteY115" fmla="*/ 3990243 h 4010088"/>
              <a:gd name="connsiteX116" fmla="*/ 976 w 2467588"/>
              <a:gd name="connsiteY116" fmla="*/ 3974581 h 4010088"/>
              <a:gd name="connsiteX117" fmla="*/ 822891 w 2467588"/>
              <a:gd name="connsiteY117" fmla="*/ 2067558 h 4010088"/>
              <a:gd name="connsiteX118" fmla="*/ 817234 w 2467588"/>
              <a:gd name="connsiteY118" fmla="*/ 2065120 h 4010088"/>
              <a:gd name="connsiteX119" fmla="*/ 806457 w 2467588"/>
              <a:gd name="connsiteY119" fmla="*/ 2038018 h 4010088"/>
              <a:gd name="connsiteX120" fmla="*/ 862264 w 2467588"/>
              <a:gd name="connsiteY120" fmla="*/ 1908534 h 4010088"/>
              <a:gd name="connsiteX121" fmla="*/ 862076 w 2467588"/>
              <a:gd name="connsiteY121" fmla="*/ 1907837 h 4010088"/>
              <a:gd name="connsiteX122" fmla="*/ 864030 w 2467588"/>
              <a:gd name="connsiteY122" fmla="*/ 1904437 h 4010088"/>
              <a:gd name="connsiteX123" fmla="*/ 864782 w 2467588"/>
              <a:gd name="connsiteY123" fmla="*/ 1902692 h 4010088"/>
              <a:gd name="connsiteX124" fmla="*/ 865350 w 2467588"/>
              <a:gd name="connsiteY124" fmla="*/ 1902140 h 4010088"/>
              <a:gd name="connsiteX125" fmla="*/ 869941 w 2467588"/>
              <a:gd name="connsiteY125" fmla="*/ 1894152 h 4010088"/>
              <a:gd name="connsiteX126" fmla="*/ 970513 w 2467588"/>
              <a:gd name="connsiteY126" fmla="*/ 1816662 h 4010088"/>
              <a:gd name="connsiteX127" fmla="*/ 970513 w 2467588"/>
              <a:gd name="connsiteY127" fmla="*/ 1598748 h 4010088"/>
              <a:gd name="connsiteX128" fmla="*/ 756317 w 2467588"/>
              <a:gd name="connsiteY128" fmla="*/ 1417251 h 4010088"/>
              <a:gd name="connsiteX129" fmla="*/ 754239 w 2467588"/>
              <a:gd name="connsiteY129" fmla="*/ 1413211 h 4010088"/>
              <a:gd name="connsiteX130" fmla="*/ 637003 w 2467588"/>
              <a:gd name="connsiteY130" fmla="*/ 1551568 h 4010088"/>
              <a:gd name="connsiteX131" fmla="*/ 688315 w 2467588"/>
              <a:gd name="connsiteY131" fmla="*/ 1595047 h 4010088"/>
              <a:gd name="connsiteX132" fmla="*/ 693254 w 2467588"/>
              <a:gd name="connsiteY132" fmla="*/ 1654809 h 4010088"/>
              <a:gd name="connsiteX133" fmla="*/ 502890 w 2467588"/>
              <a:gd name="connsiteY133" fmla="*/ 1879469 h 4010088"/>
              <a:gd name="connsiteX134" fmla="*/ 443128 w 2467588"/>
              <a:gd name="connsiteY134" fmla="*/ 1884408 h 4010088"/>
              <a:gd name="connsiteX135" fmla="*/ 391815 w 2467588"/>
              <a:gd name="connsiteY135" fmla="*/ 1840928 h 4010088"/>
              <a:gd name="connsiteX136" fmla="*/ 339571 w 2467588"/>
              <a:gd name="connsiteY136" fmla="*/ 1902585 h 4010088"/>
              <a:gd name="connsiteX137" fmla="*/ 333127 w 2467588"/>
              <a:gd name="connsiteY137" fmla="*/ 1903118 h 4010088"/>
              <a:gd name="connsiteX138" fmla="*/ 319175 w 2467588"/>
              <a:gd name="connsiteY138" fmla="*/ 1891295 h 4010088"/>
              <a:gd name="connsiteX139" fmla="*/ 318642 w 2467588"/>
              <a:gd name="connsiteY139" fmla="*/ 1884851 h 4010088"/>
              <a:gd name="connsiteX140" fmla="*/ 370887 w 2467588"/>
              <a:gd name="connsiteY140" fmla="*/ 1823194 h 4010088"/>
              <a:gd name="connsiteX141" fmla="*/ 313734 w 2467588"/>
              <a:gd name="connsiteY141" fmla="*/ 1774767 h 4010088"/>
              <a:gd name="connsiteX142" fmla="*/ 308795 w 2467588"/>
              <a:gd name="connsiteY142" fmla="*/ 1715005 h 4010088"/>
              <a:gd name="connsiteX143" fmla="*/ 499159 w 2467588"/>
              <a:gd name="connsiteY143" fmla="*/ 1490344 h 4010088"/>
              <a:gd name="connsiteX144" fmla="*/ 509232 w 2467588"/>
              <a:gd name="connsiteY144" fmla="*/ 1485162 h 4010088"/>
              <a:gd name="connsiteX145" fmla="*/ 505885 w 2467588"/>
              <a:gd name="connsiteY145" fmla="*/ 1432279 h 4010088"/>
              <a:gd name="connsiteX146" fmla="*/ 539903 w 2467588"/>
              <a:gd name="connsiteY146" fmla="*/ 1395540 h 4010088"/>
              <a:gd name="connsiteX147" fmla="*/ 617464 w 2467588"/>
              <a:gd name="connsiteY147" fmla="*/ 1399622 h 4010088"/>
              <a:gd name="connsiteX148" fmla="*/ 680067 w 2467588"/>
              <a:gd name="connsiteY148" fmla="*/ 1458312 h 4010088"/>
              <a:gd name="connsiteX149" fmla="*/ 749477 w 2467588"/>
              <a:gd name="connsiteY149" fmla="*/ 1376398 h 4010088"/>
              <a:gd name="connsiteX150" fmla="*/ 752231 w 2467588"/>
              <a:gd name="connsiteY150" fmla="*/ 1367807 h 4010088"/>
              <a:gd name="connsiteX151" fmla="*/ 842945 w 2467588"/>
              <a:gd name="connsiteY151" fmla="*/ 1260749 h 4010088"/>
              <a:gd name="connsiteX152" fmla="*/ 844189 w 2467588"/>
              <a:gd name="connsiteY152" fmla="*/ 1260110 h 4010088"/>
              <a:gd name="connsiteX153" fmla="*/ 981110 w 2467588"/>
              <a:gd name="connsiteY153" fmla="*/ 1098521 h 4010088"/>
              <a:gd name="connsiteX154" fmla="*/ 931619 w 2467588"/>
              <a:gd name="connsiteY154" fmla="*/ 1056586 h 4010088"/>
              <a:gd name="connsiteX155" fmla="*/ 931482 w 2467588"/>
              <a:gd name="connsiteY155" fmla="*/ 1056320 h 4010088"/>
              <a:gd name="connsiteX156" fmla="*/ 814815 w 2467588"/>
              <a:gd name="connsiteY156" fmla="*/ 957463 h 4010088"/>
              <a:gd name="connsiteX157" fmla="*/ 814283 w 2467588"/>
              <a:gd name="connsiteY157" fmla="*/ 951020 h 4010088"/>
              <a:gd name="connsiteX158" fmla="*/ 826105 w 2467588"/>
              <a:gd name="connsiteY158" fmla="*/ 937067 h 4010088"/>
              <a:gd name="connsiteX159" fmla="*/ 832549 w 2467588"/>
              <a:gd name="connsiteY159" fmla="*/ 936534 h 4010088"/>
              <a:gd name="connsiteX160" fmla="*/ 930993 w 2467588"/>
              <a:gd name="connsiteY160" fmla="*/ 1019950 h 4010088"/>
              <a:gd name="connsiteX161" fmla="*/ 989519 w 2467588"/>
              <a:gd name="connsiteY161" fmla="*/ 950879 h 4010088"/>
              <a:gd name="connsiteX162" fmla="*/ 501879 w 2467588"/>
              <a:gd name="connsiteY162" fmla="*/ 537681 h 4010088"/>
              <a:gd name="connsiteX163" fmla="*/ 493768 w 2467588"/>
              <a:gd name="connsiteY163" fmla="*/ 544090 h 4010088"/>
              <a:gd name="connsiteX164" fmla="*/ 431337 w 2467588"/>
              <a:gd name="connsiteY164" fmla="*/ 536714 h 4010088"/>
              <a:gd name="connsiteX165" fmla="*/ 121048 w 2467588"/>
              <a:gd name="connsiteY165" fmla="*/ 273794 h 4010088"/>
              <a:gd name="connsiteX166" fmla="*/ 114425 w 2467588"/>
              <a:gd name="connsiteY166" fmla="*/ 193645 h 4010088"/>
              <a:gd name="connsiteX167" fmla="*/ 261473 w 2467588"/>
              <a:gd name="connsiteY167" fmla="*/ 20105 h 4010088"/>
              <a:gd name="connsiteX168" fmla="*/ 300175 w 2467588"/>
              <a:gd name="connsiteY168" fmla="*/ 194 h 4010088"/>
              <a:gd name="connsiteX0" fmla="*/ 972655 w 2467588"/>
              <a:gd name="connsiteY0" fmla="*/ 1971215 h 4010088"/>
              <a:gd name="connsiteX1" fmla="*/ 968662 w 2467588"/>
              <a:gd name="connsiteY1" fmla="*/ 1974292 h 4010088"/>
              <a:gd name="connsiteX2" fmla="*/ 920088 w 2467588"/>
              <a:gd name="connsiteY2" fmla="*/ 2086993 h 4010088"/>
              <a:gd name="connsiteX3" fmla="*/ 892986 w 2467588"/>
              <a:gd name="connsiteY3" fmla="*/ 2097769 h 4010088"/>
              <a:gd name="connsiteX4" fmla="*/ 888561 w 2467588"/>
              <a:gd name="connsiteY4" fmla="*/ 2095862 h 4010088"/>
              <a:gd name="connsiteX5" fmla="*/ 584913 w 2467588"/>
              <a:gd name="connsiteY5" fmla="*/ 2800392 h 4010088"/>
              <a:gd name="connsiteX6" fmla="*/ 951597 w 2467588"/>
              <a:gd name="connsiteY6" fmla="*/ 2564667 h 4010088"/>
              <a:gd name="connsiteX7" fmla="*/ 986728 w 2467588"/>
              <a:gd name="connsiteY7" fmla="*/ 2208355 h 4010088"/>
              <a:gd name="connsiteX8" fmla="*/ 972648 w 2467588"/>
              <a:gd name="connsiteY8" fmla="*/ 2206967 h 4010088"/>
              <a:gd name="connsiteX9" fmla="*/ 950118 w 2467588"/>
              <a:gd name="connsiteY9" fmla="*/ 2179507 h 4010088"/>
              <a:gd name="connsiteX10" fmla="*/ 965770 w 2467588"/>
              <a:gd name="connsiteY10" fmla="*/ 2020763 h 4010088"/>
              <a:gd name="connsiteX11" fmla="*/ 968222 w 2467588"/>
              <a:gd name="connsiteY11" fmla="*/ 2016178 h 4010088"/>
              <a:gd name="connsiteX12" fmla="*/ 972655 w 2467588"/>
              <a:gd name="connsiteY12" fmla="*/ 1971215 h 4010088"/>
              <a:gd name="connsiteX13" fmla="*/ 1127399 w 2467588"/>
              <a:gd name="connsiteY13" fmla="*/ 1937516 h 4010088"/>
              <a:gd name="connsiteX14" fmla="*/ 1115836 w 2467588"/>
              <a:gd name="connsiteY14" fmla="*/ 2054794 h 4010088"/>
              <a:gd name="connsiteX15" fmla="*/ 1113384 w 2467588"/>
              <a:gd name="connsiteY15" fmla="*/ 2059379 h 4010088"/>
              <a:gd name="connsiteX16" fmla="*/ 1100082 w 2467588"/>
              <a:gd name="connsiteY16" fmla="*/ 2194294 h 4010088"/>
              <a:gd name="connsiteX17" fmla="*/ 1072623 w 2467588"/>
              <a:gd name="connsiteY17" fmla="*/ 2216824 h 4010088"/>
              <a:gd name="connsiteX18" fmla="*/ 1057892 w 2467588"/>
              <a:gd name="connsiteY18" fmla="*/ 2215371 h 4010088"/>
              <a:gd name="connsiteX19" fmla="*/ 1023761 w 2467588"/>
              <a:gd name="connsiteY19" fmla="*/ 2561540 h 4010088"/>
              <a:gd name="connsiteX20" fmla="*/ 1575436 w 2467588"/>
              <a:gd name="connsiteY20" fmla="*/ 2753030 h 4010088"/>
              <a:gd name="connsiteX21" fmla="*/ 1297491 w 2467588"/>
              <a:gd name="connsiteY21" fmla="*/ 2130712 h 4010088"/>
              <a:gd name="connsiteX22" fmla="*/ 1296492 w 2467588"/>
              <a:gd name="connsiteY22" fmla="*/ 2131183 h 4010088"/>
              <a:gd name="connsiteX23" fmla="*/ 1269044 w 2467588"/>
              <a:gd name="connsiteY23" fmla="*/ 2121323 h 4010088"/>
              <a:gd name="connsiteX24" fmla="*/ 1214560 w 2467588"/>
              <a:gd name="connsiteY24" fmla="*/ 2005749 h 4010088"/>
              <a:gd name="connsiteX25" fmla="*/ 1127399 w 2467588"/>
              <a:gd name="connsiteY25" fmla="*/ 1937516 h 4010088"/>
              <a:gd name="connsiteX26" fmla="*/ 300175 w 2467588"/>
              <a:gd name="connsiteY26" fmla="*/ 194 h 4010088"/>
              <a:gd name="connsiteX27" fmla="*/ 341621 w 2467588"/>
              <a:gd name="connsiteY27" fmla="*/ 13482 h 4010088"/>
              <a:gd name="connsiteX28" fmla="*/ 651910 w 2467588"/>
              <a:gd name="connsiteY28" fmla="*/ 276403 h 4010088"/>
              <a:gd name="connsiteX29" fmla="*/ 669434 w 2467588"/>
              <a:gd name="connsiteY29" fmla="*/ 336776 h 4010088"/>
              <a:gd name="connsiteX30" fmla="*/ 664036 w 2467588"/>
              <a:gd name="connsiteY30" fmla="*/ 346568 h 4010088"/>
              <a:gd name="connsiteX31" fmla="*/ 2048546 w 2467588"/>
              <a:gd name="connsiteY31" fmla="*/ 1519720 h 4010088"/>
              <a:gd name="connsiteX32" fmla="*/ 2100757 w 2467588"/>
              <a:gd name="connsiteY32" fmla="*/ 1484477 h 4010088"/>
              <a:gd name="connsiteX33" fmla="*/ 2060247 w 2467588"/>
              <a:gd name="connsiteY33" fmla="*/ 1450152 h 4010088"/>
              <a:gd name="connsiteX34" fmla="*/ 2058206 w 2467588"/>
              <a:gd name="connsiteY34" fmla="*/ 1425453 h 4010088"/>
              <a:gd name="connsiteX35" fmla="*/ 2103519 w 2467588"/>
              <a:gd name="connsiteY35" fmla="*/ 1371977 h 4010088"/>
              <a:gd name="connsiteX36" fmla="*/ 2128218 w 2467588"/>
              <a:gd name="connsiteY36" fmla="*/ 1369936 h 4010088"/>
              <a:gd name="connsiteX37" fmla="*/ 2249434 w 2467588"/>
              <a:gd name="connsiteY37" fmla="*/ 1472647 h 4010088"/>
              <a:gd name="connsiteX38" fmla="*/ 2251475 w 2467588"/>
              <a:gd name="connsiteY38" fmla="*/ 1497345 h 4010088"/>
              <a:gd name="connsiteX39" fmla="*/ 2206162 w 2467588"/>
              <a:gd name="connsiteY39" fmla="*/ 1550822 h 4010088"/>
              <a:gd name="connsiteX40" fmla="*/ 2181463 w 2467588"/>
              <a:gd name="connsiteY40" fmla="*/ 1552863 h 4010088"/>
              <a:gd name="connsiteX41" fmla="*/ 2177984 w 2467588"/>
              <a:gd name="connsiteY41" fmla="*/ 1549915 h 4010088"/>
              <a:gd name="connsiteX42" fmla="*/ 2168318 w 2467588"/>
              <a:gd name="connsiteY42" fmla="*/ 1621208 h 4010088"/>
              <a:gd name="connsiteX43" fmla="*/ 2211493 w 2467588"/>
              <a:gd name="connsiteY43" fmla="*/ 1657792 h 4010088"/>
              <a:gd name="connsiteX44" fmla="*/ 2210762 w 2467588"/>
              <a:gd name="connsiteY44" fmla="*/ 1658656 h 4010088"/>
              <a:gd name="connsiteX45" fmla="*/ 2204056 w 2467588"/>
              <a:gd name="connsiteY45" fmla="*/ 1716316 h 4010088"/>
              <a:gd name="connsiteX46" fmla="*/ 2238074 w 2467588"/>
              <a:gd name="connsiteY46" fmla="*/ 1750333 h 4010088"/>
              <a:gd name="connsiteX47" fmla="*/ 2235352 w 2467588"/>
              <a:gd name="connsiteY47" fmla="*/ 1795237 h 4010088"/>
              <a:gd name="connsiteX48" fmla="*/ 2261207 w 2467588"/>
              <a:gd name="connsiteY48" fmla="*/ 1819730 h 4010088"/>
              <a:gd name="connsiteX49" fmla="*/ 2337407 w 2467588"/>
              <a:gd name="connsiteY49" fmla="*/ 1821091 h 4010088"/>
              <a:gd name="connsiteX50" fmla="*/ 2372419 w 2467588"/>
              <a:gd name="connsiteY50" fmla="*/ 1786999 h 4010088"/>
              <a:gd name="connsiteX51" fmla="*/ 2372023 w 2467588"/>
              <a:gd name="connsiteY51" fmla="*/ 1786663 h 4010088"/>
              <a:gd name="connsiteX52" fmla="*/ 2371130 w 2467588"/>
              <a:gd name="connsiteY52" fmla="*/ 1775856 h 4010088"/>
              <a:gd name="connsiteX53" fmla="*/ 2390960 w 2467588"/>
              <a:gd name="connsiteY53" fmla="*/ 1752454 h 4010088"/>
              <a:gd name="connsiteX54" fmla="*/ 2401767 w 2467588"/>
              <a:gd name="connsiteY54" fmla="*/ 1751561 h 4010088"/>
              <a:gd name="connsiteX55" fmla="*/ 2464877 w 2467588"/>
              <a:gd name="connsiteY55" fmla="*/ 1805036 h 4010088"/>
              <a:gd name="connsiteX56" fmla="*/ 2465771 w 2467588"/>
              <a:gd name="connsiteY56" fmla="*/ 1815844 h 4010088"/>
              <a:gd name="connsiteX57" fmla="*/ 2445940 w 2467588"/>
              <a:gd name="connsiteY57" fmla="*/ 1839246 h 4010088"/>
              <a:gd name="connsiteX58" fmla="*/ 2442198 w 2467588"/>
              <a:gd name="connsiteY58" fmla="*/ 1839555 h 4010088"/>
              <a:gd name="connsiteX59" fmla="*/ 2321078 w 2467588"/>
              <a:gd name="connsiteY59" fmla="*/ 1970769 h 4010088"/>
              <a:gd name="connsiteX60" fmla="*/ 2248961 w 2467588"/>
              <a:gd name="connsiteY60" fmla="*/ 1977573 h 4010088"/>
              <a:gd name="connsiteX61" fmla="*/ 2204056 w 2467588"/>
              <a:gd name="connsiteY61" fmla="*/ 1913619 h 4010088"/>
              <a:gd name="connsiteX62" fmla="*/ 2168677 w 2467588"/>
              <a:gd name="connsiteY62" fmla="*/ 1974851 h 4010088"/>
              <a:gd name="connsiteX63" fmla="*/ 2104724 w 2467588"/>
              <a:gd name="connsiteY63" fmla="*/ 1973491 h 4010088"/>
              <a:gd name="connsiteX64" fmla="*/ 2065264 w 2467588"/>
              <a:gd name="connsiteY64" fmla="*/ 1940833 h 4010088"/>
              <a:gd name="connsiteX65" fmla="*/ 2077511 w 2467588"/>
              <a:gd name="connsiteY65" fmla="*/ 1876880 h 4010088"/>
              <a:gd name="connsiteX66" fmla="*/ 2046213 w 2467588"/>
              <a:gd name="connsiteY66" fmla="*/ 1846944 h 4010088"/>
              <a:gd name="connsiteX67" fmla="*/ 2046557 w 2467588"/>
              <a:gd name="connsiteY67" fmla="*/ 1846551 h 4010088"/>
              <a:gd name="connsiteX68" fmla="*/ 1252954 w 2467588"/>
              <a:gd name="connsiteY68" fmla="*/ 1174099 h 4010088"/>
              <a:gd name="connsiteX69" fmla="*/ 1194428 w 2467588"/>
              <a:gd name="connsiteY69" fmla="*/ 1243169 h 4010088"/>
              <a:gd name="connsiteX70" fmla="*/ 1509126 w 2467588"/>
              <a:gd name="connsiteY70" fmla="*/ 1509825 h 4010088"/>
              <a:gd name="connsiteX71" fmla="*/ 1523640 w 2467588"/>
              <a:gd name="connsiteY71" fmla="*/ 1492696 h 4010088"/>
              <a:gd name="connsiteX72" fmla="*/ 1557201 w 2467588"/>
              <a:gd name="connsiteY72" fmla="*/ 1489922 h 4010088"/>
              <a:gd name="connsiteX73" fmla="*/ 1632549 w 2467588"/>
              <a:gd name="connsiteY73" fmla="*/ 1553768 h 4010088"/>
              <a:gd name="connsiteX74" fmla="*/ 1635323 w 2467588"/>
              <a:gd name="connsiteY74" fmla="*/ 1587329 h 4010088"/>
              <a:gd name="connsiteX75" fmla="*/ 1573749 w 2467588"/>
              <a:gd name="connsiteY75" fmla="*/ 1659996 h 4010088"/>
              <a:gd name="connsiteX76" fmla="*/ 1540188 w 2467588"/>
              <a:gd name="connsiteY76" fmla="*/ 1662769 h 4010088"/>
              <a:gd name="connsiteX77" fmla="*/ 1464840 w 2467588"/>
              <a:gd name="connsiteY77" fmla="*/ 1598923 h 4010088"/>
              <a:gd name="connsiteX78" fmla="*/ 1462066 w 2467588"/>
              <a:gd name="connsiteY78" fmla="*/ 1565363 h 4010088"/>
              <a:gd name="connsiteX79" fmla="*/ 1491392 w 2467588"/>
              <a:gd name="connsiteY79" fmla="*/ 1530754 h 4010088"/>
              <a:gd name="connsiteX80" fmla="*/ 1175279 w 2467588"/>
              <a:gd name="connsiteY80" fmla="*/ 1262899 h 4010088"/>
              <a:gd name="connsiteX81" fmla="*/ 1060128 w 2467588"/>
              <a:gd name="connsiteY81" fmla="*/ 1398795 h 4010088"/>
              <a:gd name="connsiteX82" fmla="*/ 1243574 w 2467588"/>
              <a:gd name="connsiteY82" fmla="*/ 1554235 h 4010088"/>
              <a:gd name="connsiteX83" fmla="*/ 1249716 w 2467588"/>
              <a:gd name="connsiteY83" fmla="*/ 1566174 h 4010088"/>
              <a:gd name="connsiteX84" fmla="*/ 1253323 w 2467588"/>
              <a:gd name="connsiteY84" fmla="*/ 1569781 h 4010088"/>
              <a:gd name="connsiteX85" fmla="*/ 1253323 w 2467588"/>
              <a:gd name="connsiteY85" fmla="*/ 1573185 h 4010088"/>
              <a:gd name="connsiteX86" fmla="*/ 1255857 w 2467588"/>
              <a:gd name="connsiteY86" fmla="*/ 1578111 h 4010088"/>
              <a:gd name="connsiteX87" fmla="*/ 1253323 w 2467588"/>
              <a:gd name="connsiteY87" fmla="*/ 1586016 h 4010088"/>
              <a:gd name="connsiteX88" fmla="*/ 1253323 w 2467588"/>
              <a:gd name="connsiteY88" fmla="*/ 1743517 h 4010088"/>
              <a:gd name="connsiteX89" fmla="*/ 1248751 w 2467588"/>
              <a:gd name="connsiteY89" fmla="*/ 1748089 h 4010088"/>
              <a:gd name="connsiteX90" fmla="*/ 1230463 w 2467588"/>
              <a:gd name="connsiteY90" fmla="*/ 1748089 h 4010088"/>
              <a:gd name="connsiteX91" fmla="*/ 1225891 w 2467588"/>
              <a:gd name="connsiteY91" fmla="*/ 1743517 h 4010088"/>
              <a:gd name="connsiteX92" fmla="*/ 1225891 w 2467588"/>
              <a:gd name="connsiteY92" fmla="*/ 1629371 h 4010088"/>
              <a:gd name="connsiteX93" fmla="*/ 1180999 w 2467588"/>
              <a:gd name="connsiteY93" fmla="*/ 1682351 h 4010088"/>
              <a:gd name="connsiteX94" fmla="*/ 1180999 w 2467588"/>
              <a:gd name="connsiteY94" fmla="*/ 1822336 h 4010088"/>
              <a:gd name="connsiteX95" fmla="*/ 1306634 w 2467588"/>
              <a:gd name="connsiteY95" fmla="*/ 1920687 h 4010088"/>
              <a:gd name="connsiteX96" fmla="*/ 1311428 w 2467588"/>
              <a:gd name="connsiteY96" fmla="*/ 1929179 h 4010088"/>
              <a:gd name="connsiteX97" fmla="*/ 1318130 w 2467588"/>
              <a:gd name="connsiteY97" fmla="*/ 1935270 h 4010088"/>
              <a:gd name="connsiteX98" fmla="*/ 1380966 w 2467588"/>
              <a:gd name="connsiteY98" fmla="*/ 2068561 h 4010088"/>
              <a:gd name="connsiteX99" fmla="*/ 1371106 w 2467588"/>
              <a:gd name="connsiteY99" fmla="*/ 2096009 h 4010088"/>
              <a:gd name="connsiteX100" fmla="*/ 1362187 w 2467588"/>
              <a:gd name="connsiteY100" fmla="*/ 2100214 h 4010088"/>
              <a:gd name="connsiteX101" fmla="*/ 2154615 w 2467588"/>
              <a:gd name="connsiteY101" fmla="*/ 3874456 h 4010088"/>
              <a:gd name="connsiteX102" fmla="*/ 2148593 w 2467588"/>
              <a:gd name="connsiteY102" fmla="*/ 3890199 h 4010088"/>
              <a:gd name="connsiteX103" fmla="*/ 2105065 w 2467588"/>
              <a:gd name="connsiteY103" fmla="*/ 3909640 h 4010088"/>
              <a:gd name="connsiteX104" fmla="*/ 2089322 w 2467588"/>
              <a:gd name="connsiteY104" fmla="*/ 3903618 h 4010088"/>
              <a:gd name="connsiteX105" fmla="*/ 1601224 w 2467588"/>
              <a:gd name="connsiteY105" fmla="*/ 2810768 h 4010088"/>
              <a:gd name="connsiteX106" fmla="*/ 995499 w 2467588"/>
              <a:gd name="connsiteY106" fmla="*/ 2813630 h 4010088"/>
              <a:gd name="connsiteX107" fmla="*/ 886013 w 2467588"/>
              <a:gd name="connsiteY107" fmla="*/ 3958597 h 4010088"/>
              <a:gd name="connsiteX108" fmla="*/ 872983 w 2467588"/>
              <a:gd name="connsiteY108" fmla="*/ 3969288 h 4010088"/>
              <a:gd name="connsiteX109" fmla="*/ 825540 w 2467588"/>
              <a:gd name="connsiteY109" fmla="*/ 3964611 h 4010088"/>
              <a:gd name="connsiteX110" fmla="*/ 814849 w 2467588"/>
              <a:gd name="connsiteY110" fmla="*/ 3951581 h 4010088"/>
              <a:gd name="connsiteX111" fmla="*/ 929298 w 2467588"/>
              <a:gd name="connsiteY111" fmla="*/ 2812164 h 4010088"/>
              <a:gd name="connsiteX112" fmla="*/ 572845 w 2467588"/>
              <a:gd name="connsiteY112" fmla="*/ 2828393 h 4010088"/>
              <a:gd name="connsiteX113" fmla="*/ 66646 w 2467588"/>
              <a:gd name="connsiteY113" fmla="*/ 4002884 h 4010088"/>
              <a:gd name="connsiteX114" fmla="*/ 50984 w 2467588"/>
              <a:gd name="connsiteY114" fmla="*/ 4009112 h 4010088"/>
              <a:gd name="connsiteX115" fmla="*/ 7204 w 2467588"/>
              <a:gd name="connsiteY115" fmla="*/ 3990243 h 4010088"/>
              <a:gd name="connsiteX116" fmla="*/ 976 w 2467588"/>
              <a:gd name="connsiteY116" fmla="*/ 3974581 h 4010088"/>
              <a:gd name="connsiteX117" fmla="*/ 822891 w 2467588"/>
              <a:gd name="connsiteY117" fmla="*/ 2067558 h 4010088"/>
              <a:gd name="connsiteX118" fmla="*/ 817234 w 2467588"/>
              <a:gd name="connsiteY118" fmla="*/ 2065120 h 4010088"/>
              <a:gd name="connsiteX119" fmla="*/ 806457 w 2467588"/>
              <a:gd name="connsiteY119" fmla="*/ 2038018 h 4010088"/>
              <a:gd name="connsiteX120" fmla="*/ 862264 w 2467588"/>
              <a:gd name="connsiteY120" fmla="*/ 1908534 h 4010088"/>
              <a:gd name="connsiteX121" fmla="*/ 862076 w 2467588"/>
              <a:gd name="connsiteY121" fmla="*/ 1907837 h 4010088"/>
              <a:gd name="connsiteX122" fmla="*/ 864030 w 2467588"/>
              <a:gd name="connsiteY122" fmla="*/ 1904437 h 4010088"/>
              <a:gd name="connsiteX123" fmla="*/ 864782 w 2467588"/>
              <a:gd name="connsiteY123" fmla="*/ 1902692 h 4010088"/>
              <a:gd name="connsiteX124" fmla="*/ 865350 w 2467588"/>
              <a:gd name="connsiteY124" fmla="*/ 1902140 h 4010088"/>
              <a:gd name="connsiteX125" fmla="*/ 869941 w 2467588"/>
              <a:gd name="connsiteY125" fmla="*/ 1894152 h 4010088"/>
              <a:gd name="connsiteX126" fmla="*/ 970513 w 2467588"/>
              <a:gd name="connsiteY126" fmla="*/ 1816662 h 4010088"/>
              <a:gd name="connsiteX127" fmla="*/ 970513 w 2467588"/>
              <a:gd name="connsiteY127" fmla="*/ 1598748 h 4010088"/>
              <a:gd name="connsiteX128" fmla="*/ 756317 w 2467588"/>
              <a:gd name="connsiteY128" fmla="*/ 1417251 h 4010088"/>
              <a:gd name="connsiteX129" fmla="*/ 754239 w 2467588"/>
              <a:gd name="connsiteY129" fmla="*/ 1413211 h 4010088"/>
              <a:gd name="connsiteX130" fmla="*/ 637003 w 2467588"/>
              <a:gd name="connsiteY130" fmla="*/ 1551568 h 4010088"/>
              <a:gd name="connsiteX131" fmla="*/ 688315 w 2467588"/>
              <a:gd name="connsiteY131" fmla="*/ 1595047 h 4010088"/>
              <a:gd name="connsiteX132" fmla="*/ 693254 w 2467588"/>
              <a:gd name="connsiteY132" fmla="*/ 1654809 h 4010088"/>
              <a:gd name="connsiteX133" fmla="*/ 502890 w 2467588"/>
              <a:gd name="connsiteY133" fmla="*/ 1879469 h 4010088"/>
              <a:gd name="connsiteX134" fmla="*/ 443128 w 2467588"/>
              <a:gd name="connsiteY134" fmla="*/ 1884408 h 4010088"/>
              <a:gd name="connsiteX135" fmla="*/ 391815 w 2467588"/>
              <a:gd name="connsiteY135" fmla="*/ 1840928 h 4010088"/>
              <a:gd name="connsiteX136" fmla="*/ 339571 w 2467588"/>
              <a:gd name="connsiteY136" fmla="*/ 1902585 h 4010088"/>
              <a:gd name="connsiteX137" fmla="*/ 333127 w 2467588"/>
              <a:gd name="connsiteY137" fmla="*/ 1903118 h 4010088"/>
              <a:gd name="connsiteX138" fmla="*/ 319175 w 2467588"/>
              <a:gd name="connsiteY138" fmla="*/ 1891295 h 4010088"/>
              <a:gd name="connsiteX139" fmla="*/ 318642 w 2467588"/>
              <a:gd name="connsiteY139" fmla="*/ 1884851 h 4010088"/>
              <a:gd name="connsiteX140" fmla="*/ 370887 w 2467588"/>
              <a:gd name="connsiteY140" fmla="*/ 1823194 h 4010088"/>
              <a:gd name="connsiteX141" fmla="*/ 313734 w 2467588"/>
              <a:gd name="connsiteY141" fmla="*/ 1774767 h 4010088"/>
              <a:gd name="connsiteX142" fmla="*/ 308795 w 2467588"/>
              <a:gd name="connsiteY142" fmla="*/ 1715005 h 4010088"/>
              <a:gd name="connsiteX143" fmla="*/ 499159 w 2467588"/>
              <a:gd name="connsiteY143" fmla="*/ 1490344 h 4010088"/>
              <a:gd name="connsiteX144" fmla="*/ 509232 w 2467588"/>
              <a:gd name="connsiteY144" fmla="*/ 1485162 h 4010088"/>
              <a:gd name="connsiteX145" fmla="*/ 505885 w 2467588"/>
              <a:gd name="connsiteY145" fmla="*/ 1432279 h 4010088"/>
              <a:gd name="connsiteX146" fmla="*/ 539903 w 2467588"/>
              <a:gd name="connsiteY146" fmla="*/ 1395540 h 4010088"/>
              <a:gd name="connsiteX147" fmla="*/ 617464 w 2467588"/>
              <a:gd name="connsiteY147" fmla="*/ 1399622 h 4010088"/>
              <a:gd name="connsiteX148" fmla="*/ 680067 w 2467588"/>
              <a:gd name="connsiteY148" fmla="*/ 1458312 h 4010088"/>
              <a:gd name="connsiteX149" fmla="*/ 749477 w 2467588"/>
              <a:gd name="connsiteY149" fmla="*/ 1376398 h 4010088"/>
              <a:gd name="connsiteX150" fmla="*/ 752231 w 2467588"/>
              <a:gd name="connsiteY150" fmla="*/ 1367807 h 4010088"/>
              <a:gd name="connsiteX151" fmla="*/ 842945 w 2467588"/>
              <a:gd name="connsiteY151" fmla="*/ 1260749 h 4010088"/>
              <a:gd name="connsiteX152" fmla="*/ 844189 w 2467588"/>
              <a:gd name="connsiteY152" fmla="*/ 1260110 h 4010088"/>
              <a:gd name="connsiteX153" fmla="*/ 981110 w 2467588"/>
              <a:gd name="connsiteY153" fmla="*/ 1098521 h 4010088"/>
              <a:gd name="connsiteX154" fmla="*/ 931619 w 2467588"/>
              <a:gd name="connsiteY154" fmla="*/ 1056586 h 4010088"/>
              <a:gd name="connsiteX155" fmla="*/ 931482 w 2467588"/>
              <a:gd name="connsiteY155" fmla="*/ 1056320 h 4010088"/>
              <a:gd name="connsiteX156" fmla="*/ 814815 w 2467588"/>
              <a:gd name="connsiteY156" fmla="*/ 957463 h 4010088"/>
              <a:gd name="connsiteX157" fmla="*/ 814283 w 2467588"/>
              <a:gd name="connsiteY157" fmla="*/ 951020 h 4010088"/>
              <a:gd name="connsiteX158" fmla="*/ 826105 w 2467588"/>
              <a:gd name="connsiteY158" fmla="*/ 937067 h 4010088"/>
              <a:gd name="connsiteX159" fmla="*/ 832549 w 2467588"/>
              <a:gd name="connsiteY159" fmla="*/ 936534 h 4010088"/>
              <a:gd name="connsiteX160" fmla="*/ 930993 w 2467588"/>
              <a:gd name="connsiteY160" fmla="*/ 1019950 h 4010088"/>
              <a:gd name="connsiteX161" fmla="*/ 989519 w 2467588"/>
              <a:gd name="connsiteY161" fmla="*/ 950879 h 4010088"/>
              <a:gd name="connsiteX162" fmla="*/ 501879 w 2467588"/>
              <a:gd name="connsiteY162" fmla="*/ 537681 h 4010088"/>
              <a:gd name="connsiteX163" fmla="*/ 493768 w 2467588"/>
              <a:gd name="connsiteY163" fmla="*/ 544090 h 4010088"/>
              <a:gd name="connsiteX164" fmla="*/ 431337 w 2467588"/>
              <a:gd name="connsiteY164" fmla="*/ 536714 h 4010088"/>
              <a:gd name="connsiteX165" fmla="*/ 121048 w 2467588"/>
              <a:gd name="connsiteY165" fmla="*/ 273794 h 4010088"/>
              <a:gd name="connsiteX166" fmla="*/ 114425 w 2467588"/>
              <a:gd name="connsiteY166" fmla="*/ 193645 h 4010088"/>
              <a:gd name="connsiteX167" fmla="*/ 261473 w 2467588"/>
              <a:gd name="connsiteY167" fmla="*/ 20105 h 4010088"/>
              <a:gd name="connsiteX168" fmla="*/ 300175 w 2467588"/>
              <a:gd name="connsiteY168" fmla="*/ 194 h 40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467588" h="4010088">
                <a:moveTo>
                  <a:pt x="972655" y="1971215"/>
                </a:moveTo>
                <a:lnTo>
                  <a:pt x="968662" y="1974292"/>
                </a:lnTo>
                <a:lnTo>
                  <a:pt x="920088" y="2086993"/>
                </a:lnTo>
                <a:cubicBezTo>
                  <a:pt x="915580" y="2097452"/>
                  <a:pt x="903446" y="2102277"/>
                  <a:pt x="892986" y="2097769"/>
                </a:cubicBezTo>
                <a:lnTo>
                  <a:pt x="888561" y="2095862"/>
                </a:lnTo>
                <a:lnTo>
                  <a:pt x="584913" y="2800392"/>
                </a:lnTo>
                <a:lnTo>
                  <a:pt x="951597" y="2564667"/>
                </a:lnTo>
                <a:lnTo>
                  <a:pt x="986728" y="2208355"/>
                </a:lnTo>
                <a:lnTo>
                  <a:pt x="972648" y="2206967"/>
                </a:lnTo>
                <a:cubicBezTo>
                  <a:pt x="958844" y="2205606"/>
                  <a:pt x="948757" y="2193311"/>
                  <a:pt x="950118" y="2179507"/>
                </a:cubicBezTo>
                <a:lnTo>
                  <a:pt x="965770" y="2020763"/>
                </a:lnTo>
                <a:lnTo>
                  <a:pt x="968222" y="2016178"/>
                </a:lnTo>
                <a:lnTo>
                  <a:pt x="972655" y="1971215"/>
                </a:lnTo>
                <a:close/>
                <a:moveTo>
                  <a:pt x="1127399" y="1937516"/>
                </a:moveTo>
                <a:lnTo>
                  <a:pt x="1115836" y="2054794"/>
                </a:lnTo>
                <a:lnTo>
                  <a:pt x="1113384" y="2059379"/>
                </a:lnTo>
                <a:lnTo>
                  <a:pt x="1100082" y="2194294"/>
                </a:lnTo>
                <a:cubicBezTo>
                  <a:pt x="1098721" y="2208098"/>
                  <a:pt x="1086427" y="2218185"/>
                  <a:pt x="1072623" y="2216824"/>
                </a:cubicBezTo>
                <a:lnTo>
                  <a:pt x="1057892" y="2215371"/>
                </a:lnTo>
                <a:lnTo>
                  <a:pt x="1023761" y="2561540"/>
                </a:lnTo>
                <a:lnTo>
                  <a:pt x="1575436" y="2753030"/>
                </a:lnTo>
                <a:lnTo>
                  <a:pt x="1297491" y="2130712"/>
                </a:lnTo>
                <a:lnTo>
                  <a:pt x="1296492" y="2131183"/>
                </a:lnTo>
                <a:cubicBezTo>
                  <a:pt x="1286189" y="2136040"/>
                  <a:pt x="1273901" y="2131626"/>
                  <a:pt x="1269044" y="2121323"/>
                </a:cubicBezTo>
                <a:lnTo>
                  <a:pt x="1214560" y="2005749"/>
                </a:lnTo>
                <a:lnTo>
                  <a:pt x="1127399" y="1937516"/>
                </a:lnTo>
                <a:close/>
                <a:moveTo>
                  <a:pt x="300175" y="194"/>
                </a:moveTo>
                <a:cubicBezTo>
                  <a:pt x="314680" y="-1004"/>
                  <a:pt x="329640" y="3330"/>
                  <a:pt x="341621" y="13482"/>
                </a:cubicBezTo>
                <a:lnTo>
                  <a:pt x="651910" y="276403"/>
                </a:lnTo>
                <a:cubicBezTo>
                  <a:pt x="669882" y="291631"/>
                  <a:pt x="676042" y="315622"/>
                  <a:pt x="669434" y="336776"/>
                </a:cubicBezTo>
                <a:lnTo>
                  <a:pt x="664036" y="346568"/>
                </a:lnTo>
                <a:lnTo>
                  <a:pt x="2048546" y="1519720"/>
                </a:lnTo>
                <a:lnTo>
                  <a:pt x="2100757" y="1484477"/>
                </a:lnTo>
                <a:lnTo>
                  <a:pt x="2060247" y="1450152"/>
                </a:lnTo>
                <a:cubicBezTo>
                  <a:pt x="2052864" y="1443895"/>
                  <a:pt x="2051950" y="1432837"/>
                  <a:pt x="2058206" y="1425453"/>
                </a:cubicBezTo>
                <a:lnTo>
                  <a:pt x="2103519" y="1371977"/>
                </a:lnTo>
                <a:cubicBezTo>
                  <a:pt x="2109776" y="1364593"/>
                  <a:pt x="2120834" y="1363680"/>
                  <a:pt x="2128218" y="1369936"/>
                </a:cubicBezTo>
                <a:lnTo>
                  <a:pt x="2249434" y="1472647"/>
                </a:lnTo>
                <a:cubicBezTo>
                  <a:pt x="2256817" y="1478903"/>
                  <a:pt x="2257731" y="1489962"/>
                  <a:pt x="2251475" y="1497345"/>
                </a:cubicBezTo>
                <a:lnTo>
                  <a:pt x="2206162" y="1550822"/>
                </a:lnTo>
                <a:cubicBezTo>
                  <a:pt x="2199905" y="1558206"/>
                  <a:pt x="2188847" y="1559119"/>
                  <a:pt x="2181463" y="1552863"/>
                </a:cubicBezTo>
                <a:lnTo>
                  <a:pt x="2177984" y="1549915"/>
                </a:lnTo>
                <a:lnTo>
                  <a:pt x="2168318" y="1621208"/>
                </a:lnTo>
                <a:lnTo>
                  <a:pt x="2211493" y="1657792"/>
                </a:lnTo>
                <a:lnTo>
                  <a:pt x="2210762" y="1658656"/>
                </a:lnTo>
                <a:lnTo>
                  <a:pt x="2204056" y="1716316"/>
                </a:lnTo>
                <a:lnTo>
                  <a:pt x="2238074" y="1750333"/>
                </a:lnTo>
                <a:lnTo>
                  <a:pt x="2235352" y="1795237"/>
                </a:lnTo>
                <a:lnTo>
                  <a:pt x="2261207" y="1819730"/>
                </a:lnTo>
                <a:lnTo>
                  <a:pt x="2337407" y="1821091"/>
                </a:lnTo>
                <a:lnTo>
                  <a:pt x="2372419" y="1786999"/>
                </a:lnTo>
                <a:lnTo>
                  <a:pt x="2372023" y="1786663"/>
                </a:lnTo>
                <a:cubicBezTo>
                  <a:pt x="2368792" y="1783926"/>
                  <a:pt x="2368393" y="1779087"/>
                  <a:pt x="2371130" y="1775856"/>
                </a:cubicBezTo>
                <a:lnTo>
                  <a:pt x="2390960" y="1752454"/>
                </a:lnTo>
                <a:cubicBezTo>
                  <a:pt x="2393697" y="1749222"/>
                  <a:pt x="2398536" y="1748823"/>
                  <a:pt x="2401767" y="1751561"/>
                </a:cubicBezTo>
                <a:lnTo>
                  <a:pt x="2464877" y="1805036"/>
                </a:lnTo>
                <a:cubicBezTo>
                  <a:pt x="2468109" y="1807774"/>
                  <a:pt x="2468509" y="1812613"/>
                  <a:pt x="2465771" y="1815844"/>
                </a:cubicBezTo>
                <a:lnTo>
                  <a:pt x="2445940" y="1839246"/>
                </a:lnTo>
                <a:lnTo>
                  <a:pt x="2442198" y="1839555"/>
                </a:lnTo>
                <a:lnTo>
                  <a:pt x="2321078" y="1970769"/>
                </a:lnTo>
                <a:lnTo>
                  <a:pt x="2248961" y="1977573"/>
                </a:lnTo>
                <a:lnTo>
                  <a:pt x="2204056" y="1913619"/>
                </a:lnTo>
                <a:lnTo>
                  <a:pt x="2168677" y="1974851"/>
                </a:lnTo>
                <a:lnTo>
                  <a:pt x="2104724" y="1973491"/>
                </a:lnTo>
                <a:lnTo>
                  <a:pt x="2065264" y="1940833"/>
                </a:lnTo>
                <a:lnTo>
                  <a:pt x="2077511" y="1876880"/>
                </a:lnTo>
                <a:lnTo>
                  <a:pt x="2046213" y="1846944"/>
                </a:lnTo>
                <a:lnTo>
                  <a:pt x="2046557" y="1846551"/>
                </a:lnTo>
                <a:lnTo>
                  <a:pt x="1252954" y="1174099"/>
                </a:lnTo>
                <a:lnTo>
                  <a:pt x="1194428" y="1243169"/>
                </a:lnTo>
                <a:lnTo>
                  <a:pt x="1509126" y="1509825"/>
                </a:lnTo>
                <a:lnTo>
                  <a:pt x="1523640" y="1492696"/>
                </a:lnTo>
                <a:cubicBezTo>
                  <a:pt x="1532142" y="1482662"/>
                  <a:pt x="1547167" y="1481421"/>
                  <a:pt x="1557201" y="1489922"/>
                </a:cubicBezTo>
                <a:lnTo>
                  <a:pt x="1632549" y="1553768"/>
                </a:lnTo>
                <a:cubicBezTo>
                  <a:pt x="1642583" y="1562270"/>
                  <a:pt x="1643825" y="1577296"/>
                  <a:pt x="1635323" y="1587329"/>
                </a:cubicBezTo>
                <a:lnTo>
                  <a:pt x="1573749" y="1659996"/>
                </a:lnTo>
                <a:cubicBezTo>
                  <a:pt x="1565247" y="1670030"/>
                  <a:pt x="1550222" y="1671271"/>
                  <a:pt x="1540188" y="1662769"/>
                </a:cubicBezTo>
                <a:lnTo>
                  <a:pt x="1464840" y="1598923"/>
                </a:lnTo>
                <a:cubicBezTo>
                  <a:pt x="1454806" y="1590422"/>
                  <a:pt x="1453564" y="1575396"/>
                  <a:pt x="1462066" y="1565363"/>
                </a:cubicBezTo>
                <a:lnTo>
                  <a:pt x="1491392" y="1530754"/>
                </a:lnTo>
                <a:lnTo>
                  <a:pt x="1175279" y="1262899"/>
                </a:lnTo>
                <a:lnTo>
                  <a:pt x="1060128" y="1398795"/>
                </a:lnTo>
                <a:lnTo>
                  <a:pt x="1243574" y="1554235"/>
                </a:lnTo>
                <a:lnTo>
                  <a:pt x="1249716" y="1566174"/>
                </a:lnTo>
                <a:lnTo>
                  <a:pt x="1253323" y="1569781"/>
                </a:lnTo>
                <a:lnTo>
                  <a:pt x="1253323" y="1573185"/>
                </a:lnTo>
                <a:lnTo>
                  <a:pt x="1255857" y="1578111"/>
                </a:lnTo>
                <a:lnTo>
                  <a:pt x="1253323" y="1586016"/>
                </a:lnTo>
                <a:lnTo>
                  <a:pt x="1253323" y="1743517"/>
                </a:lnTo>
                <a:cubicBezTo>
                  <a:pt x="1253323" y="1746042"/>
                  <a:pt x="1251276" y="1748089"/>
                  <a:pt x="1248751" y="1748089"/>
                </a:cubicBezTo>
                <a:lnTo>
                  <a:pt x="1230463" y="1748089"/>
                </a:lnTo>
                <a:cubicBezTo>
                  <a:pt x="1227938" y="1748089"/>
                  <a:pt x="1225891" y="1746042"/>
                  <a:pt x="1225891" y="1743517"/>
                </a:cubicBezTo>
                <a:lnTo>
                  <a:pt x="1225891" y="1629371"/>
                </a:lnTo>
                <a:lnTo>
                  <a:pt x="1180999" y="1682351"/>
                </a:lnTo>
                <a:lnTo>
                  <a:pt x="1180999" y="1822336"/>
                </a:lnTo>
                <a:lnTo>
                  <a:pt x="1306634" y="1920687"/>
                </a:lnTo>
                <a:lnTo>
                  <a:pt x="1311428" y="1929179"/>
                </a:lnTo>
                <a:lnTo>
                  <a:pt x="1318130" y="1935270"/>
                </a:lnTo>
                <a:lnTo>
                  <a:pt x="1380966" y="2068561"/>
                </a:lnTo>
                <a:cubicBezTo>
                  <a:pt x="1385823" y="2078864"/>
                  <a:pt x="1381408" y="2091152"/>
                  <a:pt x="1371106" y="2096009"/>
                </a:cubicBezTo>
                <a:lnTo>
                  <a:pt x="1362187" y="2100214"/>
                </a:lnTo>
                <a:lnTo>
                  <a:pt x="2154615" y="3874456"/>
                </a:lnTo>
                <a:cubicBezTo>
                  <a:pt x="2157299" y="3880466"/>
                  <a:pt x="2154603" y="3887514"/>
                  <a:pt x="2148593" y="3890199"/>
                </a:cubicBezTo>
                <a:lnTo>
                  <a:pt x="2105065" y="3909640"/>
                </a:lnTo>
                <a:cubicBezTo>
                  <a:pt x="2099055" y="3912324"/>
                  <a:pt x="2092007" y="3909628"/>
                  <a:pt x="2089322" y="3903618"/>
                </a:cubicBezTo>
                <a:lnTo>
                  <a:pt x="1601224" y="2810768"/>
                </a:lnTo>
                <a:lnTo>
                  <a:pt x="995499" y="2813630"/>
                </a:lnTo>
                <a:lnTo>
                  <a:pt x="886013" y="3958597"/>
                </a:lnTo>
                <a:cubicBezTo>
                  <a:pt x="885367" y="3965148"/>
                  <a:pt x="879533" y="3969934"/>
                  <a:pt x="872983" y="3969288"/>
                </a:cubicBezTo>
                <a:lnTo>
                  <a:pt x="825540" y="3964611"/>
                </a:lnTo>
                <a:cubicBezTo>
                  <a:pt x="818990" y="3963965"/>
                  <a:pt x="814203" y="3958131"/>
                  <a:pt x="814849" y="3951581"/>
                </a:cubicBezTo>
                <a:lnTo>
                  <a:pt x="929298" y="2812164"/>
                </a:lnTo>
                <a:lnTo>
                  <a:pt x="572845" y="2828393"/>
                </a:lnTo>
                <a:lnTo>
                  <a:pt x="66646" y="4002884"/>
                </a:lnTo>
                <a:cubicBezTo>
                  <a:pt x="64041" y="4008929"/>
                  <a:pt x="57029" y="4011717"/>
                  <a:pt x="50984" y="4009112"/>
                </a:cubicBezTo>
                <a:lnTo>
                  <a:pt x="7204" y="3990243"/>
                </a:lnTo>
                <a:cubicBezTo>
                  <a:pt x="1160" y="3987638"/>
                  <a:pt x="-1629" y="3980626"/>
                  <a:pt x="976" y="3974581"/>
                </a:cubicBezTo>
                <a:lnTo>
                  <a:pt x="822891" y="2067558"/>
                </a:lnTo>
                <a:lnTo>
                  <a:pt x="817234" y="2065120"/>
                </a:lnTo>
                <a:cubicBezTo>
                  <a:pt x="806774" y="2060612"/>
                  <a:pt x="801949" y="2048478"/>
                  <a:pt x="806457" y="2038018"/>
                </a:cubicBezTo>
                <a:lnTo>
                  <a:pt x="862264" y="1908534"/>
                </a:lnTo>
                <a:cubicBezTo>
                  <a:pt x="862201" y="1908302"/>
                  <a:pt x="862139" y="1908069"/>
                  <a:pt x="862076" y="1907837"/>
                </a:cubicBezTo>
                <a:lnTo>
                  <a:pt x="864030" y="1904437"/>
                </a:lnTo>
                <a:lnTo>
                  <a:pt x="864782" y="1902692"/>
                </a:lnTo>
                <a:lnTo>
                  <a:pt x="865350" y="1902140"/>
                </a:lnTo>
                <a:lnTo>
                  <a:pt x="869941" y="1894152"/>
                </a:lnTo>
                <a:lnTo>
                  <a:pt x="970513" y="1816662"/>
                </a:lnTo>
                <a:lnTo>
                  <a:pt x="970513" y="1598748"/>
                </a:lnTo>
                <a:lnTo>
                  <a:pt x="756317" y="1417251"/>
                </a:lnTo>
                <a:lnTo>
                  <a:pt x="754239" y="1413211"/>
                </a:lnTo>
                <a:lnTo>
                  <a:pt x="637003" y="1551568"/>
                </a:lnTo>
                <a:lnTo>
                  <a:pt x="688315" y="1595047"/>
                </a:lnTo>
                <a:cubicBezTo>
                  <a:pt x="706182" y="1610186"/>
                  <a:pt x="708393" y="1636942"/>
                  <a:pt x="693254" y="1654809"/>
                </a:cubicBezTo>
                <a:lnTo>
                  <a:pt x="502890" y="1879469"/>
                </a:lnTo>
                <a:cubicBezTo>
                  <a:pt x="487751" y="1897336"/>
                  <a:pt x="460995" y="1899547"/>
                  <a:pt x="443128" y="1884408"/>
                </a:cubicBezTo>
                <a:lnTo>
                  <a:pt x="391815" y="1840928"/>
                </a:lnTo>
                <a:lnTo>
                  <a:pt x="339571" y="1902585"/>
                </a:lnTo>
                <a:cubicBezTo>
                  <a:pt x="337939" y="1904512"/>
                  <a:pt x="335054" y="1904750"/>
                  <a:pt x="333127" y="1903118"/>
                </a:cubicBezTo>
                <a:lnTo>
                  <a:pt x="319175" y="1891295"/>
                </a:lnTo>
                <a:cubicBezTo>
                  <a:pt x="317248" y="1889663"/>
                  <a:pt x="317010" y="1886778"/>
                  <a:pt x="318642" y="1884851"/>
                </a:cubicBezTo>
                <a:lnTo>
                  <a:pt x="370887" y="1823194"/>
                </a:lnTo>
                <a:lnTo>
                  <a:pt x="313734" y="1774767"/>
                </a:lnTo>
                <a:cubicBezTo>
                  <a:pt x="295867" y="1759628"/>
                  <a:pt x="293656" y="1732871"/>
                  <a:pt x="308795" y="1715005"/>
                </a:cubicBezTo>
                <a:lnTo>
                  <a:pt x="499159" y="1490344"/>
                </a:lnTo>
                <a:lnTo>
                  <a:pt x="509232" y="1485162"/>
                </a:lnTo>
                <a:lnTo>
                  <a:pt x="505885" y="1432279"/>
                </a:lnTo>
                <a:lnTo>
                  <a:pt x="539903" y="1395540"/>
                </a:lnTo>
                <a:lnTo>
                  <a:pt x="617464" y="1399622"/>
                </a:lnTo>
                <a:lnTo>
                  <a:pt x="680067" y="1458312"/>
                </a:lnTo>
                <a:lnTo>
                  <a:pt x="749477" y="1376398"/>
                </a:lnTo>
                <a:lnTo>
                  <a:pt x="752231" y="1367807"/>
                </a:lnTo>
                <a:lnTo>
                  <a:pt x="842945" y="1260749"/>
                </a:lnTo>
                <a:lnTo>
                  <a:pt x="844189" y="1260110"/>
                </a:lnTo>
                <a:lnTo>
                  <a:pt x="981110" y="1098521"/>
                </a:lnTo>
                <a:lnTo>
                  <a:pt x="931619" y="1056586"/>
                </a:lnTo>
                <a:lnTo>
                  <a:pt x="931482" y="1056320"/>
                </a:lnTo>
                <a:lnTo>
                  <a:pt x="814815" y="957463"/>
                </a:lnTo>
                <a:cubicBezTo>
                  <a:pt x="812889" y="955831"/>
                  <a:pt x="812650" y="952946"/>
                  <a:pt x="814283" y="951020"/>
                </a:cubicBezTo>
                <a:lnTo>
                  <a:pt x="826105" y="937067"/>
                </a:lnTo>
                <a:cubicBezTo>
                  <a:pt x="827738" y="935140"/>
                  <a:pt x="830623" y="934902"/>
                  <a:pt x="832549" y="936534"/>
                </a:cubicBezTo>
                <a:lnTo>
                  <a:pt x="930993" y="1019950"/>
                </a:lnTo>
                <a:lnTo>
                  <a:pt x="989519" y="950879"/>
                </a:lnTo>
                <a:lnTo>
                  <a:pt x="501879" y="537681"/>
                </a:lnTo>
                <a:lnTo>
                  <a:pt x="493768" y="544090"/>
                </a:lnTo>
                <a:cubicBezTo>
                  <a:pt x="473986" y="554081"/>
                  <a:pt x="449309" y="551942"/>
                  <a:pt x="431337" y="536714"/>
                </a:cubicBezTo>
                <a:lnTo>
                  <a:pt x="121048" y="273794"/>
                </a:lnTo>
                <a:cubicBezTo>
                  <a:pt x="97087" y="253490"/>
                  <a:pt x="94121" y="217607"/>
                  <a:pt x="114425" y="193645"/>
                </a:cubicBezTo>
                <a:lnTo>
                  <a:pt x="261473" y="20105"/>
                </a:lnTo>
                <a:cubicBezTo>
                  <a:pt x="271624" y="8125"/>
                  <a:pt x="285671" y="1393"/>
                  <a:pt x="300175" y="194"/>
                </a:cubicBezTo>
                <a:close/>
              </a:path>
            </a:pathLst>
          </a:custGeom>
          <a:gradFill flip="none" rotWithShape="1">
            <a:gsLst>
              <a:gs pos="0">
                <a:srgbClr val="331B3C"/>
              </a:gs>
              <a:gs pos="30000">
                <a:srgbClr val="281B31"/>
              </a:gs>
              <a:gs pos="91000">
                <a:srgbClr val="281B31"/>
              </a:gs>
              <a:gs pos="100000">
                <a:srgbClr val="331B3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15</cp:revision>
  <dcterms:created xsi:type="dcterms:W3CDTF">2018-04-07T17:01:15Z</dcterms:created>
  <dcterms:modified xsi:type="dcterms:W3CDTF">2018-04-07T23:58:37Z</dcterms:modified>
</cp:coreProperties>
</file>