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A48"/>
    <a:srgbClr val="1B1B57"/>
    <a:srgbClr val="1A7454"/>
    <a:srgbClr val="331876"/>
    <a:srgbClr val="341959"/>
    <a:srgbClr val="311B47"/>
    <a:srgbClr val="FFFCDA"/>
    <a:srgbClr val="FFF2C1"/>
    <a:srgbClr val="FFB76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60EA6F-73F3-46CB-B904-FCD05DA705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FFCDA"/>
              </a:gs>
              <a:gs pos="100000">
                <a:srgbClr val="FFB762"/>
              </a:gs>
              <a:gs pos="17000">
                <a:srgbClr val="FFF2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21</cp:revision>
  <dcterms:created xsi:type="dcterms:W3CDTF">2018-04-07T17:01:15Z</dcterms:created>
  <dcterms:modified xsi:type="dcterms:W3CDTF">2018-04-07T20:56:44Z</dcterms:modified>
</cp:coreProperties>
</file>