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modernComment_100_0.xml" ContentType="application/vnd.ms-powerpoint.comment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omments/modernComment_105_0.xml" ContentType="application/vnd.ms-powerpoint.comments+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comments/modernComment_106_B2DD5B99.xml" ContentType="application/vnd.ms-powerpoint.comments+xml"/>
  <Override PartName="/ppt/comments/modernComment_11B_988AE245.xml" ContentType="application/vnd.ms-powerpoint.comments+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omments/modernComment_11C_DED3FE8A.xml" ContentType="application/vnd.ms-powerpoint.comments+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comments/modernComment_11D_3A056E20.xml" ContentType="application/vnd.ms-powerpoint.comments+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comments/modernComment_11E_CF04E81F.xml" ContentType="application/vnd.ms-powerpoint.comments+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comments/modernComment_120_F69B645C.xml" ContentType="application/vnd.ms-powerpoint.comments+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comments/modernComment_11F_96C18A9B.xml" ContentType="application/vnd.ms-powerpoint.comments+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7.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comments/modernComment_121_24D18AF7.xml" ContentType="application/vnd.ms-powerpoint.comments+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comments/modernComment_10B_668E0992.xml" ContentType="application/vnd.ms-powerpoint.comment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omments/modernComment_113_0.xml" ContentType="application/vnd.ms-powerpoint.comments+xml"/>
  <Override PartName="/ppt/notesSlides/notesSlide1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1" r:id="rId4"/>
  </p:sldMasterIdLst>
  <p:notesMasterIdLst>
    <p:notesMasterId r:id="rId28"/>
  </p:notesMasterIdLst>
  <p:sldIdLst>
    <p:sldId id="256" r:id="rId5"/>
    <p:sldId id="258" r:id="rId6"/>
    <p:sldId id="259" r:id="rId7"/>
    <p:sldId id="261" r:id="rId8"/>
    <p:sldId id="264" r:id="rId9"/>
    <p:sldId id="290" r:id="rId10"/>
    <p:sldId id="282" r:id="rId11"/>
    <p:sldId id="262" r:id="rId12"/>
    <p:sldId id="283" r:id="rId13"/>
    <p:sldId id="284" r:id="rId14"/>
    <p:sldId id="285" r:id="rId15"/>
    <p:sldId id="286" r:id="rId16"/>
    <p:sldId id="288" r:id="rId17"/>
    <p:sldId id="287" r:id="rId18"/>
    <p:sldId id="266" r:id="rId19"/>
    <p:sldId id="294" r:id="rId20"/>
    <p:sldId id="289" r:id="rId21"/>
    <p:sldId id="292" r:id="rId22"/>
    <p:sldId id="267" r:id="rId23"/>
    <p:sldId id="293" r:id="rId24"/>
    <p:sldId id="276" r:id="rId25"/>
    <p:sldId id="275" r:id="rId26"/>
    <p:sldId id="270" r:id="rId27"/>
  </p:sldIdLst>
  <p:sldSz cx="9144000" cy="5143500" type="screen16x9"/>
  <p:notesSz cx="6858000" cy="9144000"/>
  <p:embeddedFontLst>
    <p:embeddedFont>
      <p:font typeface="Poppins" panose="00000500000000000000" pitchFamily="2" charset="0"/>
      <p:regular r:id="rId29"/>
      <p:bold r:id="rId30"/>
      <p:italic r:id="rId31"/>
      <p:boldItalic r:id="rId32"/>
    </p:embeddedFont>
    <p:embeddedFont>
      <p:font typeface="Poppins Black" panose="00000A00000000000000" pitchFamily="2" charset="0"/>
      <p:bold r:id="rId33"/>
      <p:boldItalic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E5123C16-EAB5-FDA8-44AB-FAAF3F0A1C3B}" name="Eidan Michael Erlich" initials="EE" userId="S::emerlich@uwaterloo.ca::42d3c1d3-0980-4e48-8357-b0fb687d5107" providerId="AD"/>
  <p188:author id="{0466FCB3-E863-33A9-C174-775C6008BEE2}" name="Eidan Michael Erlich" initials="EME" userId="Eidan Michael Erlich" providerId="None"/>
  <p188:author id="{BFF7B5D2-AFF9-3966-70F1-550717250CDC}" name="Owen Moogk" initials="OM" userId="Owen Moogk" providerId="None"/>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619363A-AE19-4C3D-9C10-4615458F913E}" v="166" dt="2022-11-11T15:07:39.097"/>
    <p1510:client id="{B0DE328D-7544-2960-A5CF-2A42A8955DB6}" v="10" dt="2022-11-11T02:10:31.116"/>
    <p1510:client id="{C0EC8822-4673-4906-A326-7EFEEA1E10D5}" v="665" dt="2022-11-10T22:36:32.572"/>
    <p1510:client id="{D28D5EB2-3F17-42DF-9619-BA8A96E617FF}" v="1557" vWet="1559" dt="2022-11-11T15:04:04.488"/>
    <p1510:client id="{E814137B-1D97-454D-8982-74EA6ED43853}" v="1217" dt="2022-11-11T03:09:08.135"/>
  </p1510:revLst>
</p1510:revInfo>
</file>

<file path=ppt/tableStyles.xml><?xml version="1.0" encoding="utf-8"?>
<a:tblStyleLst xmlns:a="http://schemas.openxmlformats.org/drawingml/2006/main" def="{A1824B46-808D-4F7E-87E7-0A5C7C7FC162}">
  <a:tblStyle styleId="{A1824B46-808D-4F7E-87E7-0A5C7C7FC16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5" d="100"/>
          <a:sy n="65" d="100"/>
        </p:scale>
        <p:origin x="946" y="43"/>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microsoft.com/office/2016/11/relationships/changesInfo" Target="changesInfos/changesInfo1.xml"/><Relationship Id="rId21" Type="http://schemas.openxmlformats.org/officeDocument/2006/relationships/slide" Target="slides/slide17.xml"/><Relationship Id="rId34" Type="http://schemas.openxmlformats.org/officeDocument/2006/relationships/font" Target="fonts/font6.fntdata"/><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font" Target="fonts/font1.fntdata"/><Relationship Id="rId41"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font" Target="fonts/font4.fntdata"/><Relationship Id="rId37" Type="http://schemas.openxmlformats.org/officeDocument/2006/relationships/theme" Target="theme/theme1.xml"/><Relationship Id="rId40"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36"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font" Target="fonts/font3.fnt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font" Target="fonts/font2.fntdata"/><Relationship Id="rId35" Type="http://schemas.openxmlformats.org/officeDocument/2006/relationships/presProps" Target="presProp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font" Target="fonts/font5.fntdata"/><Relationship Id="rId38"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Owen Moogk" userId="63b0832b-eb11-49b3-9015-226d42b04e63" providerId="ADAL" clId="{8619363A-AE19-4C3D-9C10-4615458F913E}"/>
    <pc:docChg chg="undo custSel addSld delSld modSld sldOrd">
      <pc:chgData name="Owen Moogk" userId="63b0832b-eb11-49b3-9015-226d42b04e63" providerId="ADAL" clId="{8619363A-AE19-4C3D-9C10-4615458F913E}" dt="2022-11-11T15:07:39.097" v="3001" actId="6549"/>
      <pc:docMkLst>
        <pc:docMk/>
      </pc:docMkLst>
      <pc:sldChg chg="modSp mod">
        <pc:chgData name="Owen Moogk" userId="63b0832b-eb11-49b3-9015-226d42b04e63" providerId="ADAL" clId="{8619363A-AE19-4C3D-9C10-4615458F913E}" dt="2022-11-11T13:13:56.114" v="2626" actId="20577"/>
        <pc:sldMkLst>
          <pc:docMk/>
          <pc:sldMk cId="0" sldId="256"/>
        </pc:sldMkLst>
        <pc:spChg chg="mod">
          <ac:chgData name="Owen Moogk" userId="63b0832b-eb11-49b3-9015-226d42b04e63" providerId="ADAL" clId="{8619363A-AE19-4C3D-9C10-4615458F913E}" dt="2022-11-11T13:13:56.114" v="2626" actId="20577"/>
          <ac:spMkLst>
            <pc:docMk/>
            <pc:sldMk cId="0" sldId="256"/>
            <ac:spMk id="223" creationId="{00000000-0000-0000-0000-000000000000}"/>
          </ac:spMkLst>
        </pc:spChg>
      </pc:sldChg>
      <pc:sldChg chg="modSp mod">
        <pc:chgData name="Owen Moogk" userId="63b0832b-eb11-49b3-9015-226d42b04e63" providerId="ADAL" clId="{8619363A-AE19-4C3D-9C10-4615458F913E}" dt="2022-11-09T01:26:09.908" v="269" actId="14100"/>
        <pc:sldMkLst>
          <pc:docMk/>
          <pc:sldMk cId="0" sldId="258"/>
        </pc:sldMkLst>
        <pc:spChg chg="mod">
          <ac:chgData name="Owen Moogk" userId="63b0832b-eb11-49b3-9015-226d42b04e63" providerId="ADAL" clId="{8619363A-AE19-4C3D-9C10-4615458F913E}" dt="2022-11-09T01:25:25.697" v="117" actId="14100"/>
          <ac:spMkLst>
            <pc:docMk/>
            <pc:sldMk cId="0" sldId="258"/>
            <ac:spMk id="239" creationId="{00000000-0000-0000-0000-000000000000}"/>
          </ac:spMkLst>
        </pc:spChg>
        <pc:spChg chg="mod">
          <ac:chgData name="Owen Moogk" userId="63b0832b-eb11-49b3-9015-226d42b04e63" providerId="ADAL" clId="{8619363A-AE19-4C3D-9C10-4615458F913E}" dt="2022-11-09T01:25:02.703" v="40" actId="20577"/>
          <ac:spMkLst>
            <pc:docMk/>
            <pc:sldMk cId="0" sldId="258"/>
            <ac:spMk id="242" creationId="{00000000-0000-0000-0000-000000000000}"/>
          </ac:spMkLst>
        </pc:spChg>
        <pc:spChg chg="mod">
          <ac:chgData name="Owen Moogk" userId="63b0832b-eb11-49b3-9015-226d42b04e63" providerId="ADAL" clId="{8619363A-AE19-4C3D-9C10-4615458F913E}" dt="2022-11-09T01:25:08.127" v="62" actId="20577"/>
          <ac:spMkLst>
            <pc:docMk/>
            <pc:sldMk cId="0" sldId="258"/>
            <ac:spMk id="244" creationId="{00000000-0000-0000-0000-000000000000}"/>
          </ac:spMkLst>
        </pc:spChg>
        <pc:spChg chg="mod">
          <ac:chgData name="Owen Moogk" userId="63b0832b-eb11-49b3-9015-226d42b04e63" providerId="ADAL" clId="{8619363A-AE19-4C3D-9C10-4615458F913E}" dt="2022-11-09T01:25:39.607" v="170" actId="20577"/>
          <ac:spMkLst>
            <pc:docMk/>
            <pc:sldMk cId="0" sldId="258"/>
            <ac:spMk id="246" creationId="{00000000-0000-0000-0000-000000000000}"/>
          </ac:spMkLst>
        </pc:spChg>
        <pc:spChg chg="mod">
          <ac:chgData name="Owen Moogk" userId="63b0832b-eb11-49b3-9015-226d42b04e63" providerId="ADAL" clId="{8619363A-AE19-4C3D-9C10-4615458F913E}" dt="2022-11-09T01:25:50.392" v="220" actId="20577"/>
          <ac:spMkLst>
            <pc:docMk/>
            <pc:sldMk cId="0" sldId="258"/>
            <ac:spMk id="247" creationId="{00000000-0000-0000-0000-000000000000}"/>
          </ac:spMkLst>
        </pc:spChg>
        <pc:spChg chg="mod">
          <ac:chgData name="Owen Moogk" userId="63b0832b-eb11-49b3-9015-226d42b04e63" providerId="ADAL" clId="{8619363A-AE19-4C3D-9C10-4615458F913E}" dt="2022-11-09T01:26:09.908" v="269" actId="14100"/>
          <ac:spMkLst>
            <pc:docMk/>
            <pc:sldMk cId="0" sldId="258"/>
            <ac:spMk id="249" creationId="{00000000-0000-0000-0000-000000000000}"/>
          </ac:spMkLst>
        </pc:spChg>
      </pc:sldChg>
      <pc:sldChg chg="delSp modSp mod setBg">
        <pc:chgData name="Owen Moogk" userId="63b0832b-eb11-49b3-9015-226d42b04e63" providerId="ADAL" clId="{8619363A-AE19-4C3D-9C10-4615458F913E}" dt="2022-11-11T13:26:17.683" v="2952" actId="207"/>
        <pc:sldMkLst>
          <pc:docMk/>
          <pc:sldMk cId="0" sldId="259"/>
        </pc:sldMkLst>
        <pc:spChg chg="mod">
          <ac:chgData name="Owen Moogk" userId="63b0832b-eb11-49b3-9015-226d42b04e63" providerId="ADAL" clId="{8619363A-AE19-4C3D-9C10-4615458F913E}" dt="2022-11-11T13:26:17.683" v="2952" actId="207"/>
          <ac:spMkLst>
            <pc:docMk/>
            <pc:sldMk cId="0" sldId="259"/>
            <ac:spMk id="256" creationId="{00000000-0000-0000-0000-000000000000}"/>
          </ac:spMkLst>
        </pc:spChg>
        <pc:spChg chg="mod">
          <ac:chgData name="Owen Moogk" userId="63b0832b-eb11-49b3-9015-226d42b04e63" providerId="ADAL" clId="{8619363A-AE19-4C3D-9C10-4615458F913E}" dt="2022-11-09T01:26:16.703" v="287" actId="20577"/>
          <ac:spMkLst>
            <pc:docMk/>
            <pc:sldMk cId="0" sldId="259"/>
            <ac:spMk id="257" creationId="{00000000-0000-0000-0000-000000000000}"/>
          </ac:spMkLst>
        </pc:spChg>
        <pc:spChg chg="mod">
          <ac:chgData name="Owen Moogk" userId="63b0832b-eb11-49b3-9015-226d42b04e63" providerId="ADAL" clId="{8619363A-AE19-4C3D-9C10-4615458F913E}" dt="2022-11-09T01:26:23.400" v="311" actId="20577"/>
          <ac:spMkLst>
            <pc:docMk/>
            <pc:sldMk cId="0" sldId="259"/>
            <ac:spMk id="258" creationId="{00000000-0000-0000-0000-000000000000}"/>
          </ac:spMkLst>
        </pc:spChg>
        <pc:grpChg chg="del">
          <ac:chgData name="Owen Moogk" userId="63b0832b-eb11-49b3-9015-226d42b04e63" providerId="ADAL" clId="{8619363A-AE19-4C3D-9C10-4615458F913E}" dt="2022-11-11T13:25:44.514" v="2951" actId="478"/>
          <ac:grpSpMkLst>
            <pc:docMk/>
            <pc:sldMk cId="0" sldId="259"/>
            <ac:grpSpMk id="259" creationId="{00000000-0000-0000-0000-000000000000}"/>
          </ac:grpSpMkLst>
        </pc:grpChg>
      </pc:sldChg>
      <pc:sldChg chg="modSp mod">
        <pc:chgData name="Owen Moogk" userId="63b0832b-eb11-49b3-9015-226d42b04e63" providerId="ADAL" clId="{8619363A-AE19-4C3D-9C10-4615458F913E}" dt="2022-11-11T15:07:39.097" v="3001" actId="6549"/>
        <pc:sldMkLst>
          <pc:docMk/>
          <pc:sldMk cId="0" sldId="261"/>
        </pc:sldMkLst>
        <pc:spChg chg="mod">
          <ac:chgData name="Owen Moogk" userId="63b0832b-eb11-49b3-9015-226d42b04e63" providerId="ADAL" clId="{8619363A-AE19-4C3D-9C10-4615458F913E}" dt="2022-11-11T15:07:39.097" v="3001" actId="6549"/>
          <ac:spMkLst>
            <pc:docMk/>
            <pc:sldMk cId="0" sldId="261"/>
            <ac:spMk id="409" creationId="{00000000-0000-0000-0000-000000000000}"/>
          </ac:spMkLst>
        </pc:spChg>
        <pc:spChg chg="mod">
          <ac:chgData name="Owen Moogk" userId="63b0832b-eb11-49b3-9015-226d42b04e63" providerId="ADAL" clId="{8619363A-AE19-4C3D-9C10-4615458F913E}" dt="2022-11-09T01:26:27.496" v="320" actId="20577"/>
          <ac:spMkLst>
            <pc:docMk/>
            <pc:sldMk cId="0" sldId="261"/>
            <ac:spMk id="410" creationId="{00000000-0000-0000-0000-000000000000}"/>
          </ac:spMkLst>
        </pc:spChg>
      </pc:sldChg>
      <pc:sldChg chg="delSp modSp mod">
        <pc:chgData name="Owen Moogk" userId="63b0832b-eb11-49b3-9015-226d42b04e63" providerId="ADAL" clId="{8619363A-AE19-4C3D-9C10-4615458F913E}" dt="2022-11-11T13:16:09.797" v="2649" actId="478"/>
        <pc:sldMkLst>
          <pc:docMk/>
          <pc:sldMk cId="3000851353" sldId="262"/>
        </pc:sldMkLst>
        <pc:spChg chg="mod">
          <ac:chgData name="Owen Moogk" userId="63b0832b-eb11-49b3-9015-226d42b04e63" providerId="ADAL" clId="{8619363A-AE19-4C3D-9C10-4615458F913E}" dt="2022-11-11T13:16:06.953" v="2648" actId="20577"/>
          <ac:spMkLst>
            <pc:docMk/>
            <pc:sldMk cId="3000851353" sldId="262"/>
            <ac:spMk id="257" creationId="{00000000-0000-0000-0000-000000000000}"/>
          </ac:spMkLst>
        </pc:spChg>
        <pc:spChg chg="mod">
          <ac:chgData name="Owen Moogk" userId="63b0832b-eb11-49b3-9015-226d42b04e63" providerId="ADAL" clId="{8619363A-AE19-4C3D-9C10-4615458F913E}" dt="2022-11-09T01:33:51.624" v="917" actId="20577"/>
          <ac:spMkLst>
            <pc:docMk/>
            <pc:sldMk cId="3000851353" sldId="262"/>
            <ac:spMk id="258" creationId="{00000000-0000-0000-0000-000000000000}"/>
          </ac:spMkLst>
        </pc:spChg>
        <pc:grpChg chg="del mod">
          <ac:chgData name="Owen Moogk" userId="63b0832b-eb11-49b3-9015-226d42b04e63" providerId="ADAL" clId="{8619363A-AE19-4C3D-9C10-4615458F913E}" dt="2022-11-11T13:16:09.797" v="2649" actId="478"/>
          <ac:grpSpMkLst>
            <pc:docMk/>
            <pc:sldMk cId="3000851353" sldId="262"/>
            <ac:grpSpMk id="259" creationId="{00000000-0000-0000-0000-000000000000}"/>
          </ac:grpSpMkLst>
        </pc:grpChg>
      </pc:sldChg>
      <pc:sldChg chg="modSp del mod modShow modCm">
        <pc:chgData name="Owen Moogk" userId="63b0832b-eb11-49b3-9015-226d42b04e63" providerId="ADAL" clId="{8619363A-AE19-4C3D-9C10-4615458F913E}" dt="2022-11-11T13:36:41.108" v="2960" actId="47"/>
        <pc:sldMkLst>
          <pc:docMk/>
          <pc:sldMk cId="1561273615" sldId="263"/>
        </pc:sldMkLst>
        <pc:spChg chg="mod">
          <ac:chgData name="Owen Moogk" userId="63b0832b-eb11-49b3-9015-226d42b04e63" providerId="ADAL" clId="{8619363A-AE19-4C3D-9C10-4615458F913E}" dt="2022-11-09T01:38:15.815" v="1225" actId="20577"/>
          <ac:spMkLst>
            <pc:docMk/>
            <pc:sldMk cId="1561273615" sldId="263"/>
            <ac:spMk id="409" creationId="{00000000-0000-0000-0000-000000000000}"/>
          </ac:spMkLst>
        </pc:spChg>
        <pc:spChg chg="mod">
          <ac:chgData name="Owen Moogk" userId="63b0832b-eb11-49b3-9015-226d42b04e63" providerId="ADAL" clId="{8619363A-AE19-4C3D-9C10-4615458F913E}" dt="2022-11-09T01:34:05.872" v="932" actId="20577"/>
          <ac:spMkLst>
            <pc:docMk/>
            <pc:sldMk cId="1561273615" sldId="263"/>
            <ac:spMk id="410" creationId="{00000000-0000-0000-0000-000000000000}"/>
          </ac:spMkLst>
        </pc:spChg>
      </pc:sldChg>
      <pc:sldChg chg="delSp mod ord">
        <pc:chgData name="Owen Moogk" userId="63b0832b-eb11-49b3-9015-226d42b04e63" providerId="ADAL" clId="{8619363A-AE19-4C3D-9C10-4615458F913E}" dt="2022-11-11T13:16:12.302" v="2650" actId="478"/>
        <pc:sldMkLst>
          <pc:docMk/>
          <pc:sldMk cId="3947510938" sldId="264"/>
        </pc:sldMkLst>
        <pc:grpChg chg="del">
          <ac:chgData name="Owen Moogk" userId="63b0832b-eb11-49b3-9015-226d42b04e63" providerId="ADAL" clId="{8619363A-AE19-4C3D-9C10-4615458F913E}" dt="2022-11-11T13:16:12.302" v="2650" actId="478"/>
          <ac:grpSpMkLst>
            <pc:docMk/>
            <pc:sldMk cId="3947510938" sldId="264"/>
            <ac:grpSpMk id="259" creationId="{00000000-0000-0000-0000-000000000000}"/>
          </ac:grpSpMkLst>
        </pc:grpChg>
      </pc:sldChg>
      <pc:sldChg chg="ord">
        <pc:chgData name="Owen Moogk" userId="63b0832b-eb11-49b3-9015-226d42b04e63" providerId="ADAL" clId="{8619363A-AE19-4C3D-9C10-4615458F913E}" dt="2022-11-09T01:33:29.938" v="884"/>
        <pc:sldMkLst>
          <pc:docMk/>
          <pc:sldMk cId="194877566" sldId="265"/>
        </pc:sldMkLst>
      </pc:sldChg>
      <pc:sldChg chg="delSp modSp mod">
        <pc:chgData name="Owen Moogk" userId="63b0832b-eb11-49b3-9015-226d42b04e63" providerId="ADAL" clId="{8619363A-AE19-4C3D-9C10-4615458F913E}" dt="2022-11-11T13:19:33.350" v="2748" actId="478"/>
        <pc:sldMkLst>
          <pc:docMk/>
          <pc:sldMk cId="2903162929" sldId="266"/>
        </pc:sldMkLst>
        <pc:spChg chg="mod">
          <ac:chgData name="Owen Moogk" userId="63b0832b-eb11-49b3-9015-226d42b04e63" providerId="ADAL" clId="{8619363A-AE19-4C3D-9C10-4615458F913E}" dt="2022-11-11T13:19:31.734" v="2747" actId="20577"/>
          <ac:spMkLst>
            <pc:docMk/>
            <pc:sldMk cId="2903162929" sldId="266"/>
            <ac:spMk id="257" creationId="{00000000-0000-0000-0000-000000000000}"/>
          </ac:spMkLst>
        </pc:spChg>
        <pc:spChg chg="mod">
          <ac:chgData name="Owen Moogk" userId="63b0832b-eb11-49b3-9015-226d42b04e63" providerId="ADAL" clId="{8619363A-AE19-4C3D-9C10-4615458F913E}" dt="2022-11-09T01:38:44.696" v="1268" actId="20577"/>
          <ac:spMkLst>
            <pc:docMk/>
            <pc:sldMk cId="2903162929" sldId="266"/>
            <ac:spMk id="258" creationId="{00000000-0000-0000-0000-000000000000}"/>
          </ac:spMkLst>
        </pc:spChg>
        <pc:grpChg chg="del">
          <ac:chgData name="Owen Moogk" userId="63b0832b-eb11-49b3-9015-226d42b04e63" providerId="ADAL" clId="{8619363A-AE19-4C3D-9C10-4615458F913E}" dt="2022-11-11T13:19:33.350" v="2748" actId="478"/>
          <ac:grpSpMkLst>
            <pc:docMk/>
            <pc:sldMk cId="2903162929" sldId="266"/>
            <ac:grpSpMk id="259" creationId="{00000000-0000-0000-0000-000000000000}"/>
          </ac:grpSpMkLst>
        </pc:grpChg>
      </pc:sldChg>
      <pc:sldChg chg="modSp mod">
        <pc:chgData name="Owen Moogk" userId="63b0832b-eb11-49b3-9015-226d42b04e63" providerId="ADAL" clId="{8619363A-AE19-4C3D-9C10-4615458F913E}" dt="2022-11-11T13:37:42.333" v="2961" actId="1076"/>
        <pc:sldMkLst>
          <pc:docMk/>
          <pc:sldMk cId="1720584594" sldId="267"/>
        </pc:sldMkLst>
        <pc:picChg chg="mod">
          <ac:chgData name="Owen Moogk" userId="63b0832b-eb11-49b3-9015-226d42b04e63" providerId="ADAL" clId="{8619363A-AE19-4C3D-9C10-4615458F913E}" dt="2022-11-11T13:37:42.333" v="2961" actId="1076"/>
          <ac:picMkLst>
            <pc:docMk/>
            <pc:sldMk cId="1720584594" sldId="267"/>
            <ac:picMk id="8" creationId="{39E2051F-FA46-BEB6-B39A-1A59573D36EA}"/>
          </ac:picMkLst>
        </pc:picChg>
      </pc:sldChg>
      <pc:sldChg chg="del">
        <pc:chgData name="Owen Moogk" userId="63b0832b-eb11-49b3-9015-226d42b04e63" providerId="ADAL" clId="{8619363A-AE19-4C3D-9C10-4615458F913E}" dt="2022-11-09T01:38:31.384" v="1226" actId="47"/>
        <pc:sldMkLst>
          <pc:docMk/>
          <pc:sldMk cId="1167239498" sldId="268"/>
        </pc:sldMkLst>
      </pc:sldChg>
      <pc:sldChg chg="ord">
        <pc:chgData name="Owen Moogk" userId="63b0832b-eb11-49b3-9015-226d42b04e63" providerId="ADAL" clId="{8619363A-AE19-4C3D-9C10-4615458F913E}" dt="2022-11-09T01:33:29.938" v="884"/>
        <pc:sldMkLst>
          <pc:docMk/>
          <pc:sldMk cId="1239057282" sldId="269"/>
        </pc:sldMkLst>
      </pc:sldChg>
      <pc:sldChg chg="delSp modSp mod">
        <pc:chgData name="Owen Moogk" userId="63b0832b-eb11-49b3-9015-226d42b04e63" providerId="ADAL" clId="{8619363A-AE19-4C3D-9C10-4615458F913E}" dt="2022-11-11T13:25:18.522" v="2949" actId="478"/>
        <pc:sldMkLst>
          <pc:docMk/>
          <pc:sldMk cId="2921593570" sldId="270"/>
        </pc:sldMkLst>
        <pc:spChg chg="mod">
          <ac:chgData name="Owen Moogk" userId="63b0832b-eb11-49b3-9015-226d42b04e63" providerId="ADAL" clId="{8619363A-AE19-4C3D-9C10-4615458F913E}" dt="2022-11-09T01:48:51.110" v="2614" actId="20577"/>
          <ac:spMkLst>
            <pc:docMk/>
            <pc:sldMk cId="2921593570" sldId="270"/>
            <ac:spMk id="258" creationId="{00000000-0000-0000-0000-000000000000}"/>
          </ac:spMkLst>
        </pc:spChg>
        <pc:grpChg chg="del mod">
          <ac:chgData name="Owen Moogk" userId="63b0832b-eb11-49b3-9015-226d42b04e63" providerId="ADAL" clId="{8619363A-AE19-4C3D-9C10-4615458F913E}" dt="2022-11-11T13:25:18.522" v="2949" actId="478"/>
          <ac:grpSpMkLst>
            <pc:docMk/>
            <pc:sldMk cId="2921593570" sldId="270"/>
            <ac:grpSpMk id="259" creationId="{00000000-0000-0000-0000-000000000000}"/>
          </ac:grpSpMkLst>
        </pc:grpChg>
      </pc:sldChg>
      <pc:sldChg chg="ord">
        <pc:chgData name="Owen Moogk" userId="63b0832b-eb11-49b3-9015-226d42b04e63" providerId="ADAL" clId="{8619363A-AE19-4C3D-9C10-4615458F913E}" dt="2022-11-09T01:33:29.938" v="884"/>
        <pc:sldMkLst>
          <pc:docMk/>
          <pc:sldMk cId="2748723340" sldId="271"/>
        </pc:sldMkLst>
      </pc:sldChg>
      <pc:sldChg chg="addSp delSp modSp mod">
        <pc:chgData name="Owen Moogk" userId="63b0832b-eb11-49b3-9015-226d42b04e63" providerId="ADAL" clId="{8619363A-AE19-4C3D-9C10-4615458F913E}" dt="2022-11-11T13:20:39.908" v="2756" actId="5793"/>
        <pc:sldMkLst>
          <pc:docMk/>
          <pc:sldMk cId="0" sldId="275"/>
        </pc:sldMkLst>
        <pc:spChg chg="add mod">
          <ac:chgData name="Owen Moogk" userId="63b0832b-eb11-49b3-9015-226d42b04e63" providerId="ADAL" clId="{8619363A-AE19-4C3D-9C10-4615458F913E}" dt="2022-11-11T13:20:39.908" v="2756" actId="5793"/>
          <ac:spMkLst>
            <pc:docMk/>
            <pc:sldMk cId="0" sldId="275"/>
            <ac:spMk id="2" creationId="{54D34F5C-6D18-7D85-A565-CC3FDE909779}"/>
          </ac:spMkLst>
        </pc:spChg>
        <pc:spChg chg="del">
          <ac:chgData name="Owen Moogk" userId="63b0832b-eb11-49b3-9015-226d42b04e63" providerId="ADAL" clId="{8619363A-AE19-4C3D-9C10-4615458F913E}" dt="2022-11-09T01:47:18.658" v="2329" actId="478"/>
          <ac:spMkLst>
            <pc:docMk/>
            <pc:sldMk cId="0" sldId="275"/>
            <ac:spMk id="906" creationId="{00000000-0000-0000-0000-000000000000}"/>
          </ac:spMkLst>
        </pc:spChg>
        <pc:spChg chg="del">
          <ac:chgData name="Owen Moogk" userId="63b0832b-eb11-49b3-9015-226d42b04e63" providerId="ADAL" clId="{8619363A-AE19-4C3D-9C10-4615458F913E}" dt="2022-11-09T01:47:18.658" v="2329" actId="478"/>
          <ac:spMkLst>
            <pc:docMk/>
            <pc:sldMk cId="0" sldId="275"/>
            <ac:spMk id="907" creationId="{00000000-0000-0000-0000-000000000000}"/>
          </ac:spMkLst>
        </pc:spChg>
        <pc:spChg chg="del mod">
          <ac:chgData name="Owen Moogk" userId="63b0832b-eb11-49b3-9015-226d42b04e63" providerId="ADAL" clId="{8619363A-AE19-4C3D-9C10-4615458F913E}" dt="2022-11-09T01:47:37.753" v="2334" actId="478"/>
          <ac:spMkLst>
            <pc:docMk/>
            <pc:sldMk cId="0" sldId="275"/>
            <ac:spMk id="908" creationId="{00000000-0000-0000-0000-000000000000}"/>
          </ac:spMkLst>
        </pc:spChg>
        <pc:spChg chg="del">
          <ac:chgData name="Owen Moogk" userId="63b0832b-eb11-49b3-9015-226d42b04e63" providerId="ADAL" clId="{8619363A-AE19-4C3D-9C10-4615458F913E}" dt="2022-11-09T01:46:48.085" v="2321" actId="478"/>
          <ac:spMkLst>
            <pc:docMk/>
            <pc:sldMk cId="0" sldId="275"/>
            <ac:spMk id="909" creationId="{00000000-0000-0000-0000-000000000000}"/>
          </ac:spMkLst>
        </pc:spChg>
        <pc:spChg chg="del">
          <ac:chgData name="Owen Moogk" userId="63b0832b-eb11-49b3-9015-226d42b04e63" providerId="ADAL" clId="{8619363A-AE19-4C3D-9C10-4615458F913E}" dt="2022-11-09T01:47:18.658" v="2329" actId="478"/>
          <ac:spMkLst>
            <pc:docMk/>
            <pc:sldMk cId="0" sldId="275"/>
            <ac:spMk id="910" creationId="{00000000-0000-0000-0000-000000000000}"/>
          </ac:spMkLst>
        </pc:spChg>
        <pc:spChg chg="del">
          <ac:chgData name="Owen Moogk" userId="63b0832b-eb11-49b3-9015-226d42b04e63" providerId="ADAL" clId="{8619363A-AE19-4C3D-9C10-4615458F913E}" dt="2022-11-09T01:47:18.658" v="2329" actId="478"/>
          <ac:spMkLst>
            <pc:docMk/>
            <pc:sldMk cId="0" sldId="275"/>
            <ac:spMk id="911" creationId="{00000000-0000-0000-0000-000000000000}"/>
          </ac:spMkLst>
        </pc:spChg>
        <pc:spChg chg="del">
          <ac:chgData name="Owen Moogk" userId="63b0832b-eb11-49b3-9015-226d42b04e63" providerId="ADAL" clId="{8619363A-AE19-4C3D-9C10-4615458F913E}" dt="2022-11-09T01:46:04.952" v="2161" actId="478"/>
          <ac:spMkLst>
            <pc:docMk/>
            <pc:sldMk cId="0" sldId="275"/>
            <ac:spMk id="912" creationId="{00000000-0000-0000-0000-000000000000}"/>
          </ac:spMkLst>
        </pc:spChg>
        <pc:spChg chg="del mod">
          <ac:chgData name="Owen Moogk" userId="63b0832b-eb11-49b3-9015-226d42b04e63" providerId="ADAL" clId="{8619363A-AE19-4C3D-9C10-4615458F913E}" dt="2022-11-09T01:47:37.753" v="2334" actId="478"/>
          <ac:spMkLst>
            <pc:docMk/>
            <pc:sldMk cId="0" sldId="275"/>
            <ac:spMk id="913" creationId="{00000000-0000-0000-0000-000000000000}"/>
          </ac:spMkLst>
        </pc:spChg>
        <pc:spChg chg="del">
          <ac:chgData name="Owen Moogk" userId="63b0832b-eb11-49b3-9015-226d42b04e63" providerId="ADAL" clId="{8619363A-AE19-4C3D-9C10-4615458F913E}" dt="2022-11-09T01:47:23.750" v="2331" actId="478"/>
          <ac:spMkLst>
            <pc:docMk/>
            <pc:sldMk cId="0" sldId="275"/>
            <ac:spMk id="914" creationId="{00000000-0000-0000-0000-000000000000}"/>
          </ac:spMkLst>
        </pc:spChg>
        <pc:grpChg chg="del mod">
          <ac:chgData name="Owen Moogk" userId="63b0832b-eb11-49b3-9015-226d42b04e63" providerId="ADAL" clId="{8619363A-AE19-4C3D-9C10-4615458F913E}" dt="2022-11-09T01:47:09.131" v="2328" actId="478"/>
          <ac:grpSpMkLst>
            <pc:docMk/>
            <pc:sldMk cId="0" sldId="275"/>
            <ac:grpSpMk id="915" creationId="{00000000-0000-0000-0000-000000000000}"/>
          </ac:grpSpMkLst>
        </pc:grpChg>
        <pc:cxnChg chg="del mod">
          <ac:chgData name="Owen Moogk" userId="63b0832b-eb11-49b3-9015-226d42b04e63" providerId="ADAL" clId="{8619363A-AE19-4C3D-9C10-4615458F913E}" dt="2022-11-09T01:47:18.658" v="2329" actId="478"/>
          <ac:cxnSpMkLst>
            <pc:docMk/>
            <pc:sldMk cId="0" sldId="275"/>
            <ac:cxnSpMk id="966" creationId="{00000000-0000-0000-0000-000000000000}"/>
          </ac:cxnSpMkLst>
        </pc:cxnChg>
        <pc:cxnChg chg="del mod">
          <ac:chgData name="Owen Moogk" userId="63b0832b-eb11-49b3-9015-226d42b04e63" providerId="ADAL" clId="{8619363A-AE19-4C3D-9C10-4615458F913E}" dt="2022-11-09T01:47:23.750" v="2331" actId="478"/>
          <ac:cxnSpMkLst>
            <pc:docMk/>
            <pc:sldMk cId="0" sldId="275"/>
            <ac:cxnSpMk id="967" creationId="{00000000-0000-0000-0000-000000000000}"/>
          </ac:cxnSpMkLst>
        </pc:cxnChg>
        <pc:cxnChg chg="del mod">
          <ac:chgData name="Owen Moogk" userId="63b0832b-eb11-49b3-9015-226d42b04e63" providerId="ADAL" clId="{8619363A-AE19-4C3D-9C10-4615458F913E}" dt="2022-11-09T01:47:18.658" v="2329" actId="478"/>
          <ac:cxnSpMkLst>
            <pc:docMk/>
            <pc:sldMk cId="0" sldId="275"/>
            <ac:cxnSpMk id="968" creationId="{00000000-0000-0000-0000-000000000000}"/>
          </ac:cxnSpMkLst>
        </pc:cxnChg>
      </pc:sldChg>
      <pc:sldChg chg="ord">
        <pc:chgData name="Owen Moogk" userId="63b0832b-eb11-49b3-9015-226d42b04e63" providerId="ADAL" clId="{8619363A-AE19-4C3D-9C10-4615458F913E}" dt="2022-11-09T01:33:29.938" v="884"/>
        <pc:sldMkLst>
          <pc:docMk/>
          <pc:sldMk cId="3208460514" sldId="277"/>
        </pc:sldMkLst>
      </pc:sldChg>
      <pc:sldChg chg="modSp add mod">
        <pc:chgData name="Owen Moogk" userId="63b0832b-eb11-49b3-9015-226d42b04e63" providerId="ADAL" clId="{8619363A-AE19-4C3D-9C10-4615458F913E}" dt="2022-11-09T01:43:30.025" v="2124" actId="20577"/>
        <pc:sldMkLst>
          <pc:docMk/>
          <pc:sldMk cId="2777472754" sldId="278"/>
        </pc:sldMkLst>
        <pc:spChg chg="mod">
          <ac:chgData name="Owen Moogk" userId="63b0832b-eb11-49b3-9015-226d42b04e63" providerId="ADAL" clId="{8619363A-AE19-4C3D-9C10-4615458F913E}" dt="2022-11-09T01:43:30.025" v="2124" actId="20577"/>
          <ac:spMkLst>
            <pc:docMk/>
            <pc:sldMk cId="2777472754" sldId="278"/>
            <ac:spMk id="409" creationId="{00000000-0000-0000-0000-000000000000}"/>
          </ac:spMkLst>
        </pc:spChg>
        <pc:spChg chg="mod">
          <ac:chgData name="Owen Moogk" userId="63b0832b-eb11-49b3-9015-226d42b04e63" providerId="ADAL" clId="{8619363A-AE19-4C3D-9C10-4615458F913E}" dt="2022-11-09T01:38:54.890" v="1288" actId="20577"/>
          <ac:spMkLst>
            <pc:docMk/>
            <pc:sldMk cId="2777472754" sldId="278"/>
            <ac:spMk id="410" creationId="{00000000-0000-0000-0000-000000000000}"/>
          </ac:spMkLst>
        </pc:spChg>
      </pc:sldChg>
      <pc:sldChg chg="delSp modSp mod">
        <pc:chgData name="Owen Moogk" userId="63b0832b-eb11-49b3-9015-226d42b04e63" providerId="ADAL" clId="{8619363A-AE19-4C3D-9C10-4615458F913E}" dt="2022-11-11T13:21:04.488" v="2759" actId="478"/>
        <pc:sldMkLst>
          <pc:docMk/>
          <pc:sldMk cId="2529266331" sldId="287"/>
        </pc:sldMkLst>
        <pc:spChg chg="del mod">
          <ac:chgData name="Owen Moogk" userId="63b0832b-eb11-49b3-9015-226d42b04e63" providerId="ADAL" clId="{8619363A-AE19-4C3D-9C10-4615458F913E}" dt="2022-11-11T13:21:04.488" v="2759" actId="478"/>
          <ac:spMkLst>
            <pc:docMk/>
            <pc:sldMk cId="2529266331" sldId="287"/>
            <ac:spMk id="993" creationId="{2E3C5E16-1B8F-15B1-6452-C36D953B96C5}"/>
          </ac:spMkLst>
        </pc:spChg>
      </pc:sldChg>
      <pc:sldChg chg="modSp">
        <pc:chgData name="Owen Moogk" userId="63b0832b-eb11-49b3-9015-226d42b04e63" providerId="ADAL" clId="{8619363A-AE19-4C3D-9C10-4615458F913E}" dt="2022-11-11T13:18:47.295" v="2725" actId="20577"/>
        <pc:sldMkLst>
          <pc:docMk/>
          <pc:sldMk cId="4137378908" sldId="288"/>
        </pc:sldMkLst>
        <pc:graphicFrameChg chg="mod">
          <ac:chgData name="Owen Moogk" userId="63b0832b-eb11-49b3-9015-226d42b04e63" providerId="ADAL" clId="{8619363A-AE19-4C3D-9C10-4615458F913E}" dt="2022-11-11T13:18:47.295" v="2725" actId="20577"/>
          <ac:graphicFrameMkLst>
            <pc:docMk/>
            <pc:sldMk cId="4137378908" sldId="288"/>
            <ac:graphicFrameMk id="15" creationId="{E3D28F0D-02AC-F67D-67BA-425E6CCB6722}"/>
          </ac:graphicFrameMkLst>
        </pc:graphicFrameChg>
      </pc:sldChg>
      <pc:sldChg chg="modSp mod">
        <pc:chgData name="Owen Moogk" userId="63b0832b-eb11-49b3-9015-226d42b04e63" providerId="ADAL" clId="{8619363A-AE19-4C3D-9C10-4615458F913E}" dt="2022-11-11T13:20:53.499" v="2757" actId="1076"/>
        <pc:sldMkLst>
          <pc:docMk/>
          <pc:sldMk cId="617712375" sldId="289"/>
        </pc:sldMkLst>
        <pc:graphicFrameChg chg="mod">
          <ac:chgData name="Owen Moogk" userId="63b0832b-eb11-49b3-9015-226d42b04e63" providerId="ADAL" clId="{8619363A-AE19-4C3D-9C10-4615458F913E}" dt="2022-11-11T13:20:53.499" v="2757" actId="1076"/>
          <ac:graphicFrameMkLst>
            <pc:docMk/>
            <pc:sldMk cId="617712375" sldId="289"/>
            <ac:graphicFrameMk id="4" creationId="{AADE2BDB-D174-5D15-E23A-84B3FA865406}"/>
          </ac:graphicFrameMkLst>
        </pc:graphicFrameChg>
      </pc:sldChg>
      <pc:sldChg chg="modSp">
        <pc:chgData name="Owen Moogk" userId="63b0832b-eb11-49b3-9015-226d42b04e63" providerId="ADAL" clId="{8619363A-AE19-4C3D-9C10-4615458F913E}" dt="2022-11-11T13:35:51.694" v="2959" actId="13822"/>
        <pc:sldMkLst>
          <pc:docMk/>
          <pc:sldMk cId="1364235166" sldId="290"/>
        </pc:sldMkLst>
        <pc:graphicFrameChg chg="mod">
          <ac:chgData name="Owen Moogk" userId="63b0832b-eb11-49b3-9015-226d42b04e63" providerId="ADAL" clId="{8619363A-AE19-4C3D-9C10-4615458F913E}" dt="2022-11-11T13:35:51.694" v="2959" actId="13822"/>
          <ac:graphicFrameMkLst>
            <pc:docMk/>
            <pc:sldMk cId="1364235166" sldId="290"/>
            <ac:graphicFrameMk id="31" creationId="{399F5D04-14B9-E580-FAC7-C2B82A04272D}"/>
          </ac:graphicFrameMkLst>
        </pc:graphicFrameChg>
      </pc:sldChg>
      <pc:sldChg chg="delSp modSp mod setBg">
        <pc:chgData name="Owen Moogk" userId="63b0832b-eb11-49b3-9015-226d42b04e63" providerId="ADAL" clId="{8619363A-AE19-4C3D-9C10-4615458F913E}" dt="2022-11-11T13:25:06.915" v="2947" actId="207"/>
        <pc:sldMkLst>
          <pc:docMk/>
          <pc:sldMk cId="281341845" sldId="292"/>
        </pc:sldMkLst>
        <pc:spChg chg="mod">
          <ac:chgData name="Owen Moogk" userId="63b0832b-eb11-49b3-9015-226d42b04e63" providerId="ADAL" clId="{8619363A-AE19-4C3D-9C10-4615458F913E}" dt="2022-11-11T13:25:06.915" v="2947" actId="207"/>
          <ac:spMkLst>
            <pc:docMk/>
            <pc:sldMk cId="281341845" sldId="292"/>
            <ac:spMk id="256" creationId="{00000000-0000-0000-0000-000000000000}"/>
          </ac:spMkLst>
        </pc:spChg>
        <pc:grpChg chg="del">
          <ac:chgData name="Owen Moogk" userId="63b0832b-eb11-49b3-9015-226d42b04e63" providerId="ADAL" clId="{8619363A-AE19-4C3D-9C10-4615458F913E}" dt="2022-11-11T13:24:28.880" v="2942" actId="478"/>
          <ac:grpSpMkLst>
            <pc:docMk/>
            <pc:sldMk cId="281341845" sldId="292"/>
            <ac:grpSpMk id="259" creationId="{00000000-0000-0000-0000-000000000000}"/>
          </ac:grpSpMkLst>
        </pc:grpChg>
      </pc:sldChg>
      <pc:sldChg chg="modSp">
        <pc:chgData name="Owen Moogk" userId="63b0832b-eb11-49b3-9015-226d42b04e63" providerId="ADAL" clId="{8619363A-AE19-4C3D-9C10-4615458F913E}" dt="2022-11-11T13:20:09.761" v="2753" actId="12269"/>
        <pc:sldMkLst>
          <pc:docMk/>
          <pc:sldMk cId="2858905735" sldId="294"/>
        </pc:sldMkLst>
        <pc:graphicFrameChg chg="mod">
          <ac:chgData name="Owen Moogk" userId="63b0832b-eb11-49b3-9015-226d42b04e63" providerId="ADAL" clId="{8619363A-AE19-4C3D-9C10-4615458F913E}" dt="2022-11-11T13:20:09.761" v="2753" actId="12269"/>
          <ac:graphicFrameMkLst>
            <pc:docMk/>
            <pc:sldMk cId="2858905735" sldId="294"/>
            <ac:graphicFrameMk id="3" creationId="{0B05265F-CB34-BC3E-6AA8-7DCCE929734C}"/>
          </ac:graphicFrameMkLst>
        </pc:graphicFrameChg>
      </pc:sldChg>
    </pc:docChg>
  </pc:docChgLst>
  <pc:docChgLst>
    <pc:chgData name="Richard Wang" userId="0f735c53-cbe8-42da-aa63-3aef0fe7f5a5" providerId="ADAL" clId="{D28D5EB2-3F17-42DF-9619-BA8A96E617FF}"/>
    <pc:docChg chg="undo custSel addSld delSld modSld sldOrd">
      <pc:chgData name="Richard Wang" userId="0f735c53-cbe8-42da-aa63-3aef0fe7f5a5" providerId="ADAL" clId="{D28D5EB2-3F17-42DF-9619-BA8A96E617FF}" dt="2022-11-11T13:42:26.728" v="1502" actId="20577"/>
      <pc:docMkLst>
        <pc:docMk/>
      </pc:docMkLst>
      <pc:sldChg chg="modSp mod setBg">
        <pc:chgData name="Richard Wang" userId="0f735c53-cbe8-42da-aa63-3aef0fe7f5a5" providerId="ADAL" clId="{D28D5EB2-3F17-42DF-9619-BA8A96E617FF}" dt="2022-11-11T13:35:07.577" v="1468"/>
        <pc:sldMkLst>
          <pc:docMk/>
          <pc:sldMk cId="0" sldId="259"/>
        </pc:sldMkLst>
        <pc:spChg chg="mod">
          <ac:chgData name="Richard Wang" userId="0f735c53-cbe8-42da-aa63-3aef0fe7f5a5" providerId="ADAL" clId="{D28D5EB2-3F17-42DF-9619-BA8A96E617FF}" dt="2022-11-11T13:35:07.356" v="1467" actId="207"/>
          <ac:spMkLst>
            <pc:docMk/>
            <pc:sldMk cId="0" sldId="259"/>
            <ac:spMk id="256" creationId="{00000000-0000-0000-0000-000000000000}"/>
          </ac:spMkLst>
        </pc:spChg>
        <pc:spChg chg="mod">
          <ac:chgData name="Richard Wang" userId="0f735c53-cbe8-42da-aa63-3aef0fe7f5a5" providerId="ADAL" clId="{D28D5EB2-3F17-42DF-9619-BA8A96E617FF}" dt="2022-11-11T02:13:03.884" v="29" actId="692"/>
          <ac:spMkLst>
            <pc:docMk/>
            <pc:sldMk cId="0" sldId="259"/>
            <ac:spMk id="257" creationId="{00000000-0000-0000-0000-000000000000}"/>
          </ac:spMkLst>
        </pc:spChg>
        <pc:spChg chg="mod">
          <ac:chgData name="Richard Wang" userId="0f735c53-cbe8-42da-aa63-3aef0fe7f5a5" providerId="ADAL" clId="{D28D5EB2-3F17-42DF-9619-BA8A96E617FF}" dt="2022-11-11T02:14:23.041" v="41" actId="207"/>
          <ac:spMkLst>
            <pc:docMk/>
            <pc:sldMk cId="0" sldId="259"/>
            <ac:spMk id="258" creationId="{00000000-0000-0000-0000-000000000000}"/>
          </ac:spMkLst>
        </pc:spChg>
      </pc:sldChg>
      <pc:sldChg chg="modSp mod">
        <pc:chgData name="Richard Wang" userId="0f735c53-cbe8-42da-aa63-3aef0fe7f5a5" providerId="ADAL" clId="{D28D5EB2-3F17-42DF-9619-BA8A96E617FF}" dt="2022-11-11T13:42:26.728" v="1502" actId="20577"/>
        <pc:sldMkLst>
          <pc:docMk/>
          <pc:sldMk cId="0" sldId="261"/>
        </pc:sldMkLst>
        <pc:spChg chg="mod">
          <ac:chgData name="Richard Wang" userId="0f735c53-cbe8-42da-aa63-3aef0fe7f5a5" providerId="ADAL" clId="{D28D5EB2-3F17-42DF-9619-BA8A96E617FF}" dt="2022-11-11T13:42:26.728" v="1502" actId="20577"/>
          <ac:spMkLst>
            <pc:docMk/>
            <pc:sldMk cId="0" sldId="261"/>
            <ac:spMk id="409" creationId="{00000000-0000-0000-0000-000000000000}"/>
          </ac:spMkLst>
        </pc:spChg>
      </pc:sldChg>
      <pc:sldChg chg="modSp mod">
        <pc:chgData name="Richard Wang" userId="0f735c53-cbe8-42da-aa63-3aef0fe7f5a5" providerId="ADAL" clId="{D28D5EB2-3F17-42DF-9619-BA8A96E617FF}" dt="2022-11-11T02:13:48.569" v="38" actId="207"/>
        <pc:sldMkLst>
          <pc:docMk/>
          <pc:sldMk cId="3947510938" sldId="264"/>
        </pc:sldMkLst>
        <pc:spChg chg="mod">
          <ac:chgData name="Richard Wang" userId="0f735c53-cbe8-42da-aa63-3aef0fe7f5a5" providerId="ADAL" clId="{D28D5EB2-3F17-42DF-9619-BA8A96E617FF}" dt="2022-11-11T02:13:32.859" v="37" actId="692"/>
          <ac:spMkLst>
            <pc:docMk/>
            <pc:sldMk cId="3947510938" sldId="264"/>
            <ac:spMk id="257" creationId="{00000000-0000-0000-0000-000000000000}"/>
          </ac:spMkLst>
        </pc:spChg>
        <pc:spChg chg="mod">
          <ac:chgData name="Richard Wang" userId="0f735c53-cbe8-42da-aa63-3aef0fe7f5a5" providerId="ADAL" clId="{D28D5EB2-3F17-42DF-9619-BA8A96E617FF}" dt="2022-11-11T02:13:48.569" v="38" actId="207"/>
          <ac:spMkLst>
            <pc:docMk/>
            <pc:sldMk cId="3947510938" sldId="264"/>
            <ac:spMk id="258" creationId="{00000000-0000-0000-0000-000000000000}"/>
          </ac:spMkLst>
        </pc:spChg>
      </pc:sldChg>
      <pc:sldChg chg="addSp delSp modSp mod">
        <pc:chgData name="Richard Wang" userId="0f735c53-cbe8-42da-aa63-3aef0fe7f5a5" providerId="ADAL" clId="{D28D5EB2-3F17-42DF-9619-BA8A96E617FF}" dt="2022-11-11T02:20:54.812" v="60" actId="14100"/>
        <pc:sldMkLst>
          <pc:docMk/>
          <pc:sldMk cId="1720584594" sldId="267"/>
        </pc:sldMkLst>
        <pc:spChg chg="mod">
          <ac:chgData name="Richard Wang" userId="0f735c53-cbe8-42da-aa63-3aef0fe7f5a5" providerId="ADAL" clId="{D28D5EB2-3F17-42DF-9619-BA8A96E617FF}" dt="2022-11-11T02:20:54.812" v="60" actId="14100"/>
          <ac:spMkLst>
            <pc:docMk/>
            <pc:sldMk cId="1720584594" sldId="267"/>
            <ac:spMk id="3" creationId="{A85D96FA-EE21-9F19-D3D5-BECF8ACF0C22}"/>
          </ac:spMkLst>
        </pc:spChg>
        <pc:picChg chg="del">
          <ac:chgData name="Richard Wang" userId="0f735c53-cbe8-42da-aa63-3aef0fe7f5a5" providerId="ADAL" clId="{D28D5EB2-3F17-42DF-9619-BA8A96E617FF}" dt="2022-11-11T02:19:26.634" v="50" actId="478"/>
          <ac:picMkLst>
            <pc:docMk/>
            <pc:sldMk cId="1720584594" sldId="267"/>
            <ac:picMk id="2" creationId="{E935459F-0621-CA41-6381-1FEF49E48C8A}"/>
          </ac:picMkLst>
        </pc:picChg>
        <pc:picChg chg="add del mod ord modCrop">
          <ac:chgData name="Richard Wang" userId="0f735c53-cbe8-42da-aa63-3aef0fe7f5a5" providerId="ADAL" clId="{D28D5EB2-3F17-42DF-9619-BA8A96E617FF}" dt="2022-11-11T02:20:03.832" v="53" actId="478"/>
          <ac:picMkLst>
            <pc:docMk/>
            <pc:sldMk cId="1720584594" sldId="267"/>
            <ac:picMk id="5" creationId="{CD9F6E98-E029-9073-737B-819FD720E47E}"/>
          </ac:picMkLst>
        </pc:picChg>
        <pc:picChg chg="add mod modCrop">
          <ac:chgData name="Richard Wang" userId="0f735c53-cbe8-42da-aa63-3aef0fe7f5a5" providerId="ADAL" clId="{D28D5EB2-3F17-42DF-9619-BA8A96E617FF}" dt="2022-11-11T02:20:48.460" v="59" actId="14100"/>
          <ac:picMkLst>
            <pc:docMk/>
            <pc:sldMk cId="1720584594" sldId="267"/>
            <ac:picMk id="8" creationId="{39E2051F-FA46-BEB6-B39A-1A59573D36EA}"/>
          </ac:picMkLst>
        </pc:picChg>
      </pc:sldChg>
      <pc:sldChg chg="addSp delSp modSp add del mod ord">
        <pc:chgData name="Richard Wang" userId="0f735c53-cbe8-42da-aa63-3aef0fe7f5a5" providerId="ADAL" clId="{D28D5EB2-3F17-42DF-9619-BA8A96E617FF}" dt="2022-11-11T02:51:52.377" v="1456" actId="14100"/>
        <pc:sldMkLst>
          <pc:docMk/>
          <pc:sldMk cId="4012371878" sldId="276"/>
        </pc:sldMkLst>
        <pc:spChg chg="del mod">
          <ac:chgData name="Richard Wang" userId="0f735c53-cbe8-42da-aa63-3aef0fe7f5a5" providerId="ADAL" clId="{D28D5EB2-3F17-42DF-9619-BA8A96E617FF}" dt="2022-11-11T02:51:12.114" v="1445" actId="400"/>
          <ac:spMkLst>
            <pc:docMk/>
            <pc:sldMk cId="4012371878" sldId="276"/>
            <ac:spMk id="3" creationId="{7083FD87-069A-D169-6362-EE22582FA575}"/>
          </ac:spMkLst>
        </pc:spChg>
        <pc:spChg chg="add mod">
          <ac:chgData name="Richard Wang" userId="0f735c53-cbe8-42da-aa63-3aef0fe7f5a5" providerId="ADAL" clId="{D28D5EB2-3F17-42DF-9619-BA8A96E617FF}" dt="2022-11-11T02:43:08.266" v="1111" actId="255"/>
          <ac:spMkLst>
            <pc:docMk/>
            <pc:sldMk cId="4012371878" sldId="276"/>
            <ac:spMk id="4" creationId="{5B5FF878-C6AD-B10C-AA28-23AA07F64350}"/>
          </ac:spMkLst>
        </pc:spChg>
        <pc:spChg chg="del mod">
          <ac:chgData name="Richard Wang" userId="0f735c53-cbe8-42da-aa63-3aef0fe7f5a5" providerId="ADAL" clId="{D28D5EB2-3F17-42DF-9619-BA8A96E617FF}" dt="2022-11-11T02:51:10.102" v="1444" actId="400"/>
          <ac:spMkLst>
            <pc:docMk/>
            <pc:sldMk cId="4012371878" sldId="276"/>
            <ac:spMk id="5" creationId="{D7B95F1D-9250-53EE-281F-8CBEE390D9DB}"/>
          </ac:spMkLst>
        </pc:spChg>
        <pc:spChg chg="del mod">
          <ac:chgData name="Richard Wang" userId="0f735c53-cbe8-42da-aa63-3aef0fe7f5a5" providerId="ADAL" clId="{D28D5EB2-3F17-42DF-9619-BA8A96E617FF}" dt="2022-11-11T02:47:38.947" v="1356" actId="20577"/>
          <ac:spMkLst>
            <pc:docMk/>
            <pc:sldMk cId="4012371878" sldId="276"/>
            <ac:spMk id="9" creationId="{6F9658BE-55C9-BC4B-962C-53A690D4F50C}"/>
          </ac:spMkLst>
        </pc:spChg>
        <pc:spChg chg="del mod">
          <ac:chgData name="Richard Wang" userId="0f735c53-cbe8-42da-aa63-3aef0fe7f5a5" providerId="ADAL" clId="{D28D5EB2-3F17-42DF-9619-BA8A96E617FF}" dt="2022-11-11T02:48:15.390" v="1406" actId="20577"/>
          <ac:spMkLst>
            <pc:docMk/>
            <pc:sldMk cId="4012371878" sldId="276"/>
            <ac:spMk id="10" creationId="{343B02F2-A114-A1FB-B794-9B0412FF80F0}"/>
          </ac:spMkLst>
        </pc:spChg>
        <pc:cxnChg chg="add mod">
          <ac:chgData name="Richard Wang" userId="0f735c53-cbe8-42da-aa63-3aef0fe7f5a5" providerId="ADAL" clId="{D28D5EB2-3F17-42DF-9619-BA8A96E617FF}" dt="2022-11-11T02:51:37.911" v="1450" actId="1582"/>
          <ac:cxnSpMkLst>
            <pc:docMk/>
            <pc:sldMk cId="4012371878" sldId="276"/>
            <ac:cxnSpMk id="4" creationId="{0ACB8945-FBF2-D63C-B2CE-493BEED20D4E}"/>
          </ac:cxnSpMkLst>
        </pc:cxnChg>
        <pc:cxnChg chg="add mod">
          <ac:chgData name="Richard Wang" userId="0f735c53-cbe8-42da-aa63-3aef0fe7f5a5" providerId="ADAL" clId="{D28D5EB2-3F17-42DF-9619-BA8A96E617FF}" dt="2022-11-11T02:51:52.377" v="1456" actId="14100"/>
          <ac:cxnSpMkLst>
            <pc:docMk/>
            <pc:sldMk cId="4012371878" sldId="276"/>
            <ac:cxnSpMk id="8" creationId="{62075FCF-7C5C-2772-9772-316DE44DB9A1}"/>
          </ac:cxnSpMkLst>
        </pc:cxnChg>
        <pc:cxnChg chg="add mod">
          <ac:chgData name="Richard Wang" userId="0f735c53-cbe8-42da-aa63-3aef0fe7f5a5" providerId="ADAL" clId="{D28D5EB2-3F17-42DF-9619-BA8A96E617FF}" dt="2022-11-11T02:51:50.026" v="1455" actId="14100"/>
          <ac:cxnSpMkLst>
            <pc:docMk/>
            <pc:sldMk cId="4012371878" sldId="276"/>
            <ac:cxnSpMk id="11" creationId="{07EE2E33-DA2E-4A01-BCF3-AB97DB70E133}"/>
          </ac:cxnSpMkLst>
        </pc:cxnChg>
      </pc:sldChg>
      <pc:sldChg chg="modSp mod setBg">
        <pc:chgData name="Richard Wang" userId="0f735c53-cbe8-42da-aa63-3aef0fe7f5a5" providerId="ADAL" clId="{D28D5EB2-3F17-42DF-9619-BA8A96E617FF}" dt="2022-11-11T02:50:10.185" v="1443" actId="14100"/>
        <pc:sldMkLst>
          <pc:docMk/>
          <pc:sldMk cId="281341845" sldId="292"/>
        </pc:sldMkLst>
        <pc:spChg chg="mod">
          <ac:chgData name="Richard Wang" userId="0f735c53-cbe8-42da-aa63-3aef0fe7f5a5" providerId="ADAL" clId="{D28D5EB2-3F17-42DF-9619-BA8A96E617FF}" dt="2022-11-11T02:50:10.185" v="1443" actId="14100"/>
          <ac:spMkLst>
            <pc:docMk/>
            <pc:sldMk cId="281341845" sldId="292"/>
            <ac:spMk id="256" creationId="{00000000-0000-0000-0000-000000000000}"/>
          </ac:spMkLst>
        </pc:spChg>
        <pc:spChg chg="mod">
          <ac:chgData name="Richard Wang" userId="0f735c53-cbe8-42da-aa63-3aef0fe7f5a5" providerId="ADAL" clId="{D28D5EB2-3F17-42DF-9619-BA8A96E617FF}" dt="2022-11-11T02:49:45.912" v="1439" actId="1076"/>
          <ac:spMkLst>
            <pc:docMk/>
            <pc:sldMk cId="281341845" sldId="292"/>
            <ac:spMk id="257" creationId="{00000000-0000-0000-0000-000000000000}"/>
          </ac:spMkLst>
        </pc:spChg>
        <pc:spChg chg="mod">
          <ac:chgData name="Richard Wang" userId="0f735c53-cbe8-42da-aa63-3aef0fe7f5a5" providerId="ADAL" clId="{D28D5EB2-3F17-42DF-9619-BA8A96E617FF}" dt="2022-11-11T02:49:36.975" v="1437" actId="20577"/>
          <ac:spMkLst>
            <pc:docMk/>
            <pc:sldMk cId="281341845" sldId="292"/>
            <ac:spMk id="258" creationId="{00000000-0000-0000-0000-000000000000}"/>
          </ac:spMkLst>
        </pc:spChg>
      </pc:sldChg>
      <pc:sldChg chg="addSp delSp modSp add mod ord">
        <pc:chgData name="Richard Wang" userId="0f735c53-cbe8-42da-aa63-3aef0fe7f5a5" providerId="ADAL" clId="{D28D5EB2-3F17-42DF-9619-BA8A96E617FF}" dt="2022-11-11T13:38:53.365" v="1493" actId="20577"/>
        <pc:sldMkLst>
          <pc:docMk/>
          <pc:sldMk cId="724746280" sldId="293"/>
        </pc:sldMkLst>
        <pc:spChg chg="del">
          <ac:chgData name="Richard Wang" userId="0f735c53-cbe8-42da-aa63-3aef0fe7f5a5" providerId="ADAL" clId="{D28D5EB2-3F17-42DF-9619-BA8A96E617FF}" dt="2022-11-11T02:30:00.995" v="580" actId="478"/>
          <ac:spMkLst>
            <pc:docMk/>
            <pc:sldMk cId="724746280" sldId="293"/>
            <ac:spMk id="3" creationId="{7083FD87-069A-D169-6362-EE22582FA575}"/>
          </ac:spMkLst>
        </pc:spChg>
        <pc:spChg chg="add del mod">
          <ac:chgData name="Richard Wang" userId="0f735c53-cbe8-42da-aa63-3aef0fe7f5a5" providerId="ADAL" clId="{D28D5EB2-3F17-42DF-9619-BA8A96E617FF}" dt="2022-11-11T02:30:04.112" v="581" actId="478"/>
          <ac:spMkLst>
            <pc:docMk/>
            <pc:sldMk cId="724746280" sldId="293"/>
            <ac:spMk id="4" creationId="{E2F483AC-F8E6-6462-A4F6-86055B25D49C}"/>
          </ac:spMkLst>
        </pc:spChg>
        <pc:spChg chg="add del mod">
          <ac:chgData name="Richard Wang" userId="0f735c53-cbe8-42da-aa63-3aef0fe7f5a5" providerId="ADAL" clId="{D28D5EB2-3F17-42DF-9619-BA8A96E617FF}" dt="2022-11-11T02:30:42.816" v="598" actId="478"/>
          <ac:spMkLst>
            <pc:docMk/>
            <pc:sldMk cId="724746280" sldId="293"/>
            <ac:spMk id="7" creationId="{E800EBB9-0456-9DBD-1F2E-56AB84457632}"/>
          </ac:spMkLst>
        </pc:spChg>
        <pc:spChg chg="add mod">
          <ac:chgData name="Richard Wang" userId="0f735c53-cbe8-42da-aa63-3aef0fe7f5a5" providerId="ADAL" clId="{D28D5EB2-3F17-42DF-9619-BA8A96E617FF}" dt="2022-11-11T13:38:53.365" v="1493" actId="20577"/>
          <ac:spMkLst>
            <pc:docMk/>
            <pc:sldMk cId="724746280" sldId="293"/>
            <ac:spMk id="8" creationId="{87CF387C-F5F3-8C20-B1FC-ABAB2F2E3686}"/>
          </ac:spMkLst>
        </pc:spChg>
        <pc:spChg chg="add mod">
          <ac:chgData name="Richard Wang" userId="0f735c53-cbe8-42da-aa63-3aef0fe7f5a5" providerId="ADAL" clId="{D28D5EB2-3F17-42DF-9619-BA8A96E617FF}" dt="2022-11-11T02:42:27.427" v="1098" actId="2710"/>
          <ac:spMkLst>
            <pc:docMk/>
            <pc:sldMk cId="724746280" sldId="293"/>
            <ac:spMk id="9" creationId="{D75F7FBC-4382-C89A-22F9-6816340463CA}"/>
          </ac:spMkLst>
        </pc:spChg>
        <pc:spChg chg="add del mod">
          <ac:chgData name="Richard Wang" userId="0f735c53-cbe8-42da-aa63-3aef0fe7f5a5" providerId="ADAL" clId="{D28D5EB2-3F17-42DF-9619-BA8A96E617FF}" dt="2022-11-11T02:32:26.861" v="662"/>
          <ac:spMkLst>
            <pc:docMk/>
            <pc:sldMk cId="724746280" sldId="293"/>
            <ac:spMk id="12" creationId="{3BCD62C9-54B0-6FBC-2B00-FB07A3A121DF}"/>
          </ac:spMkLst>
        </pc:spChg>
        <pc:spChg chg="mod">
          <ac:chgData name="Richard Wang" userId="0f735c53-cbe8-42da-aa63-3aef0fe7f5a5" providerId="ADAL" clId="{D28D5EB2-3F17-42DF-9619-BA8A96E617FF}" dt="2022-11-11T02:29:55.268" v="577" actId="20577"/>
          <ac:spMkLst>
            <pc:docMk/>
            <pc:sldMk cId="724746280" sldId="293"/>
            <ac:spMk id="410" creationId="{00000000-0000-0000-0000-000000000000}"/>
          </ac:spMkLst>
        </pc:spChg>
        <pc:picChg chg="add del mod">
          <ac:chgData name="Richard Wang" userId="0f735c53-cbe8-42da-aa63-3aef0fe7f5a5" providerId="ADAL" clId="{D28D5EB2-3F17-42DF-9619-BA8A96E617FF}" dt="2022-11-11T02:36:41.130" v="933" actId="478"/>
          <ac:picMkLst>
            <pc:docMk/>
            <pc:sldMk cId="724746280" sldId="293"/>
            <ac:picMk id="14" creationId="{9233E517-4B25-8C59-22D0-F3AE909BE5A2}"/>
          </ac:picMkLst>
        </pc:picChg>
        <pc:picChg chg="add del mod">
          <ac:chgData name="Richard Wang" userId="0f735c53-cbe8-42da-aa63-3aef0fe7f5a5" providerId="ADAL" clId="{D28D5EB2-3F17-42DF-9619-BA8A96E617FF}" dt="2022-11-11T02:36:40.516" v="932" actId="478"/>
          <ac:picMkLst>
            <pc:docMk/>
            <pc:sldMk cId="724746280" sldId="293"/>
            <ac:picMk id="15" creationId="{B049F4E4-94FE-D2CE-66E1-C503D4FF546B}"/>
          </ac:picMkLst>
        </pc:picChg>
        <pc:picChg chg="add del mod">
          <ac:chgData name="Richard Wang" userId="0f735c53-cbe8-42da-aa63-3aef0fe7f5a5" providerId="ADAL" clId="{D28D5EB2-3F17-42DF-9619-BA8A96E617FF}" dt="2022-11-11T02:36:39.875" v="931" actId="478"/>
          <ac:picMkLst>
            <pc:docMk/>
            <pc:sldMk cId="724746280" sldId="293"/>
            <ac:picMk id="16" creationId="{FDE314FD-2055-6F7A-EFFF-E3267B2DBC07}"/>
          </ac:picMkLst>
        </pc:picChg>
        <pc:cxnChg chg="add del mod">
          <ac:chgData name="Richard Wang" userId="0f735c53-cbe8-42da-aa63-3aef0fe7f5a5" providerId="ADAL" clId="{D28D5EB2-3F17-42DF-9619-BA8A96E617FF}" dt="2022-11-11T02:30:22.995" v="584" actId="478"/>
          <ac:cxnSpMkLst>
            <pc:docMk/>
            <pc:sldMk cId="724746280" sldId="293"/>
            <ac:cxnSpMk id="6" creationId="{9299F594-B652-C2F0-3FAE-68A6A4BCD4C1}"/>
          </ac:cxnSpMkLst>
        </pc:cxnChg>
        <pc:cxnChg chg="add mod">
          <ac:chgData name="Richard Wang" userId="0f735c53-cbe8-42da-aa63-3aef0fe7f5a5" providerId="ADAL" clId="{D28D5EB2-3F17-42DF-9619-BA8A96E617FF}" dt="2022-11-11T02:32:09.651" v="655" actId="208"/>
          <ac:cxnSpMkLst>
            <pc:docMk/>
            <pc:sldMk cId="724746280" sldId="293"/>
            <ac:cxnSpMk id="11" creationId="{7CC39D44-E8B3-1077-653D-90D04E2DAE25}"/>
          </ac:cxnSpMkLst>
        </pc:cxnChg>
      </pc:sldChg>
    </pc:docChg>
  </pc:docChgLst>
  <pc:docChgLst>
    <pc:chgData name="Shabd Gupta" userId="d039d40b-4ba0-479a-900a-3d669867d83d" providerId="ADAL" clId="{4E85BA57-9855-D743-8234-28C5C8CCA2F4}"/>
    <pc:docChg chg="modSld">
      <pc:chgData name="Shabd Gupta" userId="d039d40b-4ba0-479a-900a-3d669867d83d" providerId="ADAL" clId="{4E85BA57-9855-D743-8234-28C5C8CCA2F4}" dt="2022-11-11T01:51:18.929" v="25" actId="404"/>
      <pc:docMkLst>
        <pc:docMk/>
      </pc:docMkLst>
      <pc:sldChg chg="modSp mod">
        <pc:chgData name="Shabd Gupta" userId="d039d40b-4ba0-479a-900a-3d669867d83d" providerId="ADAL" clId="{4E85BA57-9855-D743-8234-28C5C8CCA2F4}" dt="2022-11-11T01:51:18.929" v="25" actId="404"/>
        <pc:sldMkLst>
          <pc:docMk/>
          <pc:sldMk cId="0" sldId="256"/>
        </pc:sldMkLst>
        <pc:spChg chg="mod">
          <ac:chgData name="Shabd Gupta" userId="d039d40b-4ba0-479a-900a-3d669867d83d" providerId="ADAL" clId="{4E85BA57-9855-D743-8234-28C5C8CCA2F4}" dt="2022-11-11T01:51:18.929" v="25" actId="404"/>
          <ac:spMkLst>
            <pc:docMk/>
            <pc:sldMk cId="0" sldId="256"/>
            <ac:spMk id="223" creationId="{00000000-0000-0000-0000-000000000000}"/>
          </ac:spMkLst>
        </pc:spChg>
      </pc:sldChg>
    </pc:docChg>
  </pc:docChgLst>
  <pc:docChgLst>
    <pc:chgData name="Eidan Michael Erlich" userId="42d3c1d3-0980-4e48-8357-b0fb687d5107" providerId="ADAL" clId="{E814137B-1D97-454D-8982-74EA6ED43853}"/>
    <pc:docChg chg="custSel addSld delSld modSld">
      <pc:chgData name="Eidan Michael Erlich" userId="42d3c1d3-0980-4e48-8357-b0fb687d5107" providerId="ADAL" clId="{E814137B-1D97-454D-8982-74EA6ED43853}" dt="2022-11-11T03:09:08.135" v="1160" actId="313"/>
      <pc:docMkLst>
        <pc:docMk/>
      </pc:docMkLst>
      <pc:sldChg chg="addCm">
        <pc:chgData name="Eidan Michael Erlich" userId="42d3c1d3-0980-4e48-8357-b0fb687d5107" providerId="ADAL" clId="{E814137B-1D97-454D-8982-74EA6ED43853}" dt="2022-11-11T02:41:28.321" v="2"/>
        <pc:sldMkLst>
          <pc:docMk/>
          <pc:sldMk cId="3000851353" sldId="262"/>
        </pc:sldMkLst>
      </pc:sldChg>
      <pc:sldChg chg="mod modShow">
        <pc:chgData name="Eidan Michael Erlich" userId="42d3c1d3-0980-4e48-8357-b0fb687d5107" providerId="ADAL" clId="{E814137B-1D97-454D-8982-74EA6ED43853}" dt="2022-11-11T02:40:43.350" v="1" actId="729"/>
        <pc:sldMkLst>
          <pc:docMk/>
          <pc:sldMk cId="1561273615" sldId="263"/>
        </pc:sldMkLst>
      </pc:sldChg>
      <pc:sldChg chg="addSp delSp modSp del mod">
        <pc:chgData name="Eidan Michael Erlich" userId="42d3c1d3-0980-4e48-8357-b0fb687d5107" providerId="ADAL" clId="{E814137B-1D97-454D-8982-74EA6ED43853}" dt="2022-11-11T03:08:47.361" v="1159" actId="47"/>
        <pc:sldMkLst>
          <pc:docMk/>
          <pc:sldMk cId="2777472754" sldId="278"/>
        </pc:sldMkLst>
        <pc:spChg chg="add del mod">
          <ac:chgData name="Eidan Michael Erlich" userId="42d3c1d3-0980-4e48-8357-b0fb687d5107" providerId="ADAL" clId="{E814137B-1D97-454D-8982-74EA6ED43853}" dt="2022-11-11T02:52:18.460" v="551" actId="478"/>
          <ac:spMkLst>
            <pc:docMk/>
            <pc:sldMk cId="2777472754" sldId="278"/>
            <ac:spMk id="4" creationId="{4113AD4B-9F29-CF6C-B550-38094686C2F7}"/>
          </ac:spMkLst>
        </pc:spChg>
        <pc:spChg chg="del">
          <ac:chgData name="Eidan Michael Erlich" userId="42d3c1d3-0980-4e48-8357-b0fb687d5107" providerId="ADAL" clId="{E814137B-1D97-454D-8982-74EA6ED43853}" dt="2022-11-11T02:52:16.730" v="550" actId="478"/>
          <ac:spMkLst>
            <pc:docMk/>
            <pc:sldMk cId="2777472754" sldId="278"/>
            <ac:spMk id="409" creationId="{00000000-0000-0000-0000-000000000000}"/>
          </ac:spMkLst>
        </pc:spChg>
        <pc:spChg chg="mod">
          <ac:chgData name="Eidan Michael Erlich" userId="42d3c1d3-0980-4e48-8357-b0fb687d5107" providerId="ADAL" clId="{E814137B-1D97-454D-8982-74EA6ED43853}" dt="2022-11-11T03:07:03.809" v="1132" actId="1076"/>
          <ac:spMkLst>
            <pc:docMk/>
            <pc:sldMk cId="2777472754" sldId="278"/>
            <ac:spMk id="410" creationId="{00000000-0000-0000-0000-000000000000}"/>
          </ac:spMkLst>
        </pc:spChg>
        <pc:graphicFrameChg chg="add mod modGraphic">
          <ac:chgData name="Eidan Michael Erlich" userId="42d3c1d3-0980-4e48-8357-b0fb687d5107" providerId="ADAL" clId="{E814137B-1D97-454D-8982-74EA6ED43853}" dt="2022-11-11T03:06:54.163" v="1131" actId="14100"/>
          <ac:graphicFrameMkLst>
            <pc:docMk/>
            <pc:sldMk cId="2777472754" sldId="278"/>
            <ac:graphicFrameMk id="2" creationId="{E6671352-D47A-0AC3-D25A-DAE1CB8FFC38}"/>
          </ac:graphicFrameMkLst>
        </pc:graphicFrameChg>
      </pc:sldChg>
      <pc:sldChg chg="addCm">
        <pc:chgData name="Eidan Michael Erlich" userId="42d3c1d3-0980-4e48-8357-b0fb687d5107" providerId="ADAL" clId="{E814137B-1D97-454D-8982-74EA6ED43853}" dt="2022-11-11T02:41:41.946" v="3"/>
        <pc:sldMkLst>
          <pc:docMk/>
          <pc:sldMk cId="2559238725" sldId="283"/>
        </pc:sldMkLst>
      </pc:sldChg>
      <pc:sldChg chg="addCm">
        <pc:chgData name="Eidan Michael Erlich" userId="42d3c1d3-0980-4e48-8357-b0fb687d5107" providerId="ADAL" clId="{E814137B-1D97-454D-8982-74EA6ED43853}" dt="2022-11-11T02:41:52.103" v="4"/>
        <pc:sldMkLst>
          <pc:docMk/>
          <pc:sldMk cId="3738435210" sldId="284"/>
        </pc:sldMkLst>
      </pc:sldChg>
      <pc:sldChg chg="addCm">
        <pc:chgData name="Eidan Michael Erlich" userId="42d3c1d3-0980-4e48-8357-b0fb687d5107" providerId="ADAL" clId="{E814137B-1D97-454D-8982-74EA6ED43853}" dt="2022-11-11T02:40:14.951" v="0"/>
        <pc:sldMkLst>
          <pc:docMk/>
          <pc:sldMk cId="973434400" sldId="285"/>
        </pc:sldMkLst>
      </pc:sldChg>
      <pc:sldChg chg="addCm">
        <pc:chgData name="Eidan Michael Erlich" userId="42d3c1d3-0980-4e48-8357-b0fb687d5107" providerId="ADAL" clId="{E814137B-1D97-454D-8982-74EA6ED43853}" dt="2022-11-11T02:42:01.645" v="5"/>
        <pc:sldMkLst>
          <pc:docMk/>
          <pc:sldMk cId="3473205279" sldId="286"/>
        </pc:sldMkLst>
      </pc:sldChg>
      <pc:sldChg chg="addCm">
        <pc:chgData name="Eidan Michael Erlich" userId="42d3c1d3-0980-4e48-8357-b0fb687d5107" providerId="ADAL" clId="{E814137B-1D97-454D-8982-74EA6ED43853}" dt="2022-11-11T02:42:36.847" v="7"/>
        <pc:sldMkLst>
          <pc:docMk/>
          <pc:sldMk cId="2529266331" sldId="287"/>
        </pc:sldMkLst>
      </pc:sldChg>
      <pc:sldChg chg="addCm">
        <pc:chgData name="Eidan Michael Erlich" userId="42d3c1d3-0980-4e48-8357-b0fb687d5107" providerId="ADAL" clId="{E814137B-1D97-454D-8982-74EA6ED43853}" dt="2022-11-11T02:42:29.055" v="6"/>
        <pc:sldMkLst>
          <pc:docMk/>
          <pc:sldMk cId="4137378908" sldId="288"/>
        </pc:sldMkLst>
      </pc:sldChg>
      <pc:sldChg chg="modSp">
        <pc:chgData name="Eidan Michael Erlich" userId="42d3c1d3-0980-4e48-8357-b0fb687d5107" providerId="ADAL" clId="{E814137B-1D97-454D-8982-74EA6ED43853}" dt="2022-11-11T03:09:08.135" v="1160" actId="313"/>
        <pc:sldMkLst>
          <pc:docMk/>
          <pc:sldMk cId="617712375" sldId="289"/>
        </pc:sldMkLst>
        <pc:graphicFrameChg chg="mod">
          <ac:chgData name="Eidan Michael Erlich" userId="42d3c1d3-0980-4e48-8357-b0fb687d5107" providerId="ADAL" clId="{E814137B-1D97-454D-8982-74EA6ED43853}" dt="2022-11-11T03:09:08.135" v="1160" actId="313"/>
          <ac:graphicFrameMkLst>
            <pc:docMk/>
            <pc:sldMk cId="617712375" sldId="289"/>
            <ac:graphicFrameMk id="4" creationId="{AADE2BDB-D174-5D15-E23A-84B3FA865406}"/>
          </ac:graphicFrameMkLst>
        </pc:graphicFrameChg>
      </pc:sldChg>
      <pc:sldChg chg="addSp modSp new mod modClrScheme chgLayout">
        <pc:chgData name="Eidan Michael Erlich" userId="42d3c1d3-0980-4e48-8357-b0fb687d5107" providerId="ADAL" clId="{E814137B-1D97-454D-8982-74EA6ED43853}" dt="2022-11-11T03:08:40.027" v="1158" actId="14100"/>
        <pc:sldMkLst>
          <pc:docMk/>
          <pc:sldMk cId="2858905735" sldId="294"/>
        </pc:sldMkLst>
        <pc:spChg chg="mod ord">
          <ac:chgData name="Eidan Michael Erlich" userId="42d3c1d3-0980-4e48-8357-b0fb687d5107" providerId="ADAL" clId="{E814137B-1D97-454D-8982-74EA6ED43853}" dt="2022-11-11T03:07:47.565" v="1152" actId="1076"/>
          <ac:spMkLst>
            <pc:docMk/>
            <pc:sldMk cId="2858905735" sldId="294"/>
            <ac:spMk id="2" creationId="{51B788F4-011D-8A97-8744-DA3DF6DD09C9}"/>
          </ac:spMkLst>
        </pc:spChg>
        <pc:graphicFrameChg chg="add mod">
          <ac:chgData name="Eidan Michael Erlich" userId="42d3c1d3-0980-4e48-8357-b0fb687d5107" providerId="ADAL" clId="{E814137B-1D97-454D-8982-74EA6ED43853}" dt="2022-11-11T03:08:40.027" v="1158" actId="14100"/>
          <ac:graphicFrameMkLst>
            <pc:docMk/>
            <pc:sldMk cId="2858905735" sldId="294"/>
            <ac:graphicFrameMk id="3" creationId="{0B05265F-CB34-BC3E-6AA8-7DCCE929734C}"/>
          </ac:graphicFrameMkLst>
        </pc:graphicFrameChg>
      </pc:sldChg>
    </pc:docChg>
  </pc:docChgLst>
  <pc:docChgLst>
    <pc:chgData name="Eidan Michael Erlich" userId="S::emerlich@uwaterloo.ca::42d3c1d3-0980-4e48-8357-b0fb687d5107" providerId="AD" clId="Web-{C0EC8822-4673-4906-A326-7EFEEA1E10D5}"/>
    <pc:docChg chg="mod addSld delSld modSld sldOrd modMainMaster">
      <pc:chgData name="Eidan Michael Erlich" userId="S::emerlich@uwaterloo.ca::42d3c1d3-0980-4e48-8357-b0fb687d5107" providerId="AD" clId="Web-{C0EC8822-4673-4906-A326-7EFEEA1E10D5}" dt="2022-11-10T22:36:32.150" v="1569" actId="20577"/>
      <pc:docMkLst>
        <pc:docMk/>
      </pc:docMkLst>
      <pc:sldChg chg="modTransition addCm">
        <pc:chgData name="Eidan Michael Erlich" userId="S::emerlich@uwaterloo.ca::42d3c1d3-0980-4e48-8357-b0fb687d5107" providerId="AD" clId="Web-{C0EC8822-4673-4906-A326-7EFEEA1E10D5}" dt="2022-11-10T22:17:08.130" v="1429"/>
        <pc:sldMkLst>
          <pc:docMk/>
          <pc:sldMk cId="0" sldId="256"/>
        </pc:sldMkLst>
      </pc:sldChg>
      <pc:sldChg chg="modSp modTransition">
        <pc:chgData name="Eidan Michael Erlich" userId="S::emerlich@uwaterloo.ca::42d3c1d3-0980-4e48-8357-b0fb687d5107" providerId="AD" clId="Web-{C0EC8822-4673-4906-A326-7EFEEA1E10D5}" dt="2022-11-10T22:14:14.507" v="1405"/>
        <pc:sldMkLst>
          <pc:docMk/>
          <pc:sldMk cId="0" sldId="258"/>
        </pc:sldMkLst>
        <pc:spChg chg="mod">
          <ac:chgData name="Eidan Michael Erlich" userId="S::emerlich@uwaterloo.ca::42d3c1d3-0980-4e48-8357-b0fb687d5107" providerId="AD" clId="Web-{C0EC8822-4673-4906-A326-7EFEEA1E10D5}" dt="2022-11-10T22:07:11.526" v="1321" actId="20577"/>
          <ac:spMkLst>
            <pc:docMk/>
            <pc:sldMk cId="0" sldId="258"/>
            <ac:spMk id="244" creationId="{00000000-0000-0000-0000-000000000000}"/>
          </ac:spMkLst>
        </pc:spChg>
        <pc:spChg chg="mod">
          <ac:chgData name="Eidan Michael Erlich" userId="S::emerlich@uwaterloo.ca::42d3c1d3-0980-4e48-8357-b0fb687d5107" providerId="AD" clId="Web-{C0EC8822-4673-4906-A326-7EFEEA1E10D5}" dt="2022-11-10T22:07:07.136" v="1319" actId="20577"/>
          <ac:spMkLst>
            <pc:docMk/>
            <pc:sldMk cId="0" sldId="258"/>
            <ac:spMk id="250" creationId="{00000000-0000-0000-0000-000000000000}"/>
          </ac:spMkLst>
        </pc:spChg>
      </pc:sldChg>
      <pc:sldChg chg="modSp mod modTransition setBg">
        <pc:chgData name="Eidan Michael Erlich" userId="S::emerlich@uwaterloo.ca::42d3c1d3-0980-4e48-8357-b0fb687d5107" providerId="AD" clId="Web-{C0EC8822-4673-4906-A326-7EFEEA1E10D5}" dt="2022-11-10T22:31:45.621" v="1528"/>
        <pc:sldMkLst>
          <pc:docMk/>
          <pc:sldMk cId="0" sldId="259"/>
        </pc:sldMkLst>
        <pc:spChg chg="mod">
          <ac:chgData name="Eidan Michael Erlich" userId="S::emerlich@uwaterloo.ca::42d3c1d3-0980-4e48-8357-b0fb687d5107" providerId="AD" clId="Web-{C0EC8822-4673-4906-A326-7EFEEA1E10D5}" dt="2022-11-10T22:31:45.621" v="1528"/>
          <ac:spMkLst>
            <pc:docMk/>
            <pc:sldMk cId="0" sldId="259"/>
            <ac:spMk id="257" creationId="{00000000-0000-0000-0000-000000000000}"/>
          </ac:spMkLst>
        </pc:spChg>
        <pc:spChg chg="mod">
          <ac:chgData name="Eidan Michael Erlich" userId="S::emerlich@uwaterloo.ca::42d3c1d3-0980-4e48-8357-b0fb687d5107" providerId="AD" clId="Web-{C0EC8822-4673-4906-A326-7EFEEA1E10D5}" dt="2022-11-10T22:07:21.292" v="1325" actId="20577"/>
          <ac:spMkLst>
            <pc:docMk/>
            <pc:sldMk cId="0" sldId="259"/>
            <ac:spMk id="258" creationId="{00000000-0000-0000-0000-000000000000}"/>
          </ac:spMkLst>
        </pc:spChg>
      </pc:sldChg>
      <pc:sldChg chg="modTransition addCm">
        <pc:chgData name="Eidan Michael Erlich" userId="S::emerlich@uwaterloo.ca::42d3c1d3-0980-4e48-8357-b0fb687d5107" providerId="AD" clId="Web-{C0EC8822-4673-4906-A326-7EFEEA1E10D5}" dt="2022-11-10T22:17:16.739" v="1430"/>
        <pc:sldMkLst>
          <pc:docMk/>
          <pc:sldMk cId="0" sldId="261"/>
        </pc:sldMkLst>
      </pc:sldChg>
      <pc:sldChg chg="modSp mod modTransition setBg">
        <pc:chgData name="Eidan Michael Erlich" userId="S::emerlich@uwaterloo.ca::42d3c1d3-0980-4e48-8357-b0fb687d5107" providerId="AD" clId="Web-{C0EC8822-4673-4906-A326-7EFEEA1E10D5}" dt="2022-11-10T22:31:53.590" v="1529"/>
        <pc:sldMkLst>
          <pc:docMk/>
          <pc:sldMk cId="3000851353" sldId="262"/>
        </pc:sldMkLst>
        <pc:spChg chg="mod">
          <ac:chgData name="Eidan Michael Erlich" userId="S::emerlich@uwaterloo.ca::42d3c1d3-0980-4e48-8357-b0fb687d5107" providerId="AD" clId="Web-{C0EC8822-4673-4906-A326-7EFEEA1E10D5}" dt="2022-11-10T22:31:53.590" v="1529"/>
          <ac:spMkLst>
            <pc:docMk/>
            <pc:sldMk cId="3000851353" sldId="262"/>
            <ac:spMk id="257" creationId="{00000000-0000-0000-0000-000000000000}"/>
          </ac:spMkLst>
        </pc:spChg>
      </pc:sldChg>
      <pc:sldChg chg="modTransition addCm">
        <pc:chgData name="Eidan Michael Erlich" userId="S::emerlich@uwaterloo.ca::42d3c1d3-0980-4e48-8357-b0fb687d5107" providerId="AD" clId="Web-{C0EC8822-4673-4906-A326-7EFEEA1E10D5}" dt="2022-11-10T22:17:36.192" v="1431"/>
        <pc:sldMkLst>
          <pc:docMk/>
          <pc:sldMk cId="1561273615" sldId="263"/>
        </pc:sldMkLst>
      </pc:sldChg>
      <pc:sldChg chg="addSp modSp mod modTransition setBg">
        <pc:chgData name="Eidan Michael Erlich" userId="S::emerlich@uwaterloo.ca::42d3c1d3-0980-4e48-8357-b0fb687d5107" providerId="AD" clId="Web-{C0EC8822-4673-4906-A326-7EFEEA1E10D5}" dt="2022-11-10T22:27:40.686" v="1444" actId="1076"/>
        <pc:sldMkLst>
          <pc:docMk/>
          <pc:sldMk cId="3947510938" sldId="264"/>
        </pc:sldMkLst>
        <pc:spChg chg="add mod ord">
          <ac:chgData name="Eidan Michael Erlich" userId="S::emerlich@uwaterloo.ca::42d3c1d3-0980-4e48-8357-b0fb687d5107" providerId="AD" clId="Web-{C0EC8822-4673-4906-A326-7EFEEA1E10D5}" dt="2022-11-10T22:27:40.686" v="1444" actId="1076"/>
          <ac:spMkLst>
            <pc:docMk/>
            <pc:sldMk cId="3947510938" sldId="264"/>
            <ac:spMk id="2" creationId="{EE34A426-8D23-94C9-EF69-2385552E2036}"/>
          </ac:spMkLst>
        </pc:spChg>
        <pc:spChg chg="mod">
          <ac:chgData name="Eidan Michael Erlich" userId="S::emerlich@uwaterloo.ca::42d3c1d3-0980-4e48-8357-b0fb687d5107" providerId="AD" clId="Web-{C0EC8822-4673-4906-A326-7EFEEA1E10D5}" dt="2022-11-10T22:27:27.796" v="1442" actId="1076"/>
          <ac:spMkLst>
            <pc:docMk/>
            <pc:sldMk cId="3947510938" sldId="264"/>
            <ac:spMk id="257" creationId="{00000000-0000-0000-0000-000000000000}"/>
          </ac:spMkLst>
        </pc:spChg>
        <pc:spChg chg="mod">
          <ac:chgData name="Eidan Michael Erlich" userId="S::emerlich@uwaterloo.ca::42d3c1d3-0980-4e48-8357-b0fb687d5107" providerId="AD" clId="Web-{C0EC8822-4673-4906-A326-7EFEEA1E10D5}" dt="2022-11-10T20:55:03.568" v="9" actId="20577"/>
          <ac:spMkLst>
            <pc:docMk/>
            <pc:sldMk cId="3947510938" sldId="264"/>
            <ac:spMk id="258" creationId="{00000000-0000-0000-0000-000000000000}"/>
          </ac:spMkLst>
        </pc:spChg>
      </pc:sldChg>
      <pc:sldChg chg="modSp del">
        <pc:chgData name="Eidan Michael Erlich" userId="S::emerlich@uwaterloo.ca::42d3c1d3-0980-4e48-8357-b0fb687d5107" providerId="AD" clId="Web-{C0EC8822-4673-4906-A326-7EFEEA1E10D5}" dt="2022-11-10T21:02:14.829" v="147"/>
        <pc:sldMkLst>
          <pc:docMk/>
          <pc:sldMk cId="194877566" sldId="265"/>
        </pc:sldMkLst>
        <pc:graphicFrameChg chg="modGraphic">
          <ac:chgData name="Eidan Michael Erlich" userId="S::emerlich@uwaterloo.ca::42d3c1d3-0980-4e48-8357-b0fb687d5107" providerId="AD" clId="Web-{C0EC8822-4673-4906-A326-7EFEEA1E10D5}" dt="2022-11-10T20:54:43.287" v="3" actId="20577"/>
          <ac:graphicFrameMkLst>
            <pc:docMk/>
            <pc:sldMk cId="194877566" sldId="265"/>
            <ac:graphicFrameMk id="4" creationId="{C1FB0EFE-2E8E-09A8-8444-E26B8107B2C4}"/>
          </ac:graphicFrameMkLst>
        </pc:graphicFrameChg>
      </pc:sldChg>
      <pc:sldChg chg="modSp mod modTransition setBg">
        <pc:chgData name="Eidan Michael Erlich" userId="S::emerlich@uwaterloo.ca::42d3c1d3-0980-4e48-8357-b0fb687d5107" providerId="AD" clId="Web-{C0EC8822-4673-4906-A326-7EFEEA1E10D5}" dt="2022-11-10T22:32:00.028" v="1530"/>
        <pc:sldMkLst>
          <pc:docMk/>
          <pc:sldMk cId="2903162929" sldId="266"/>
        </pc:sldMkLst>
        <pc:spChg chg="mod">
          <ac:chgData name="Eidan Michael Erlich" userId="S::emerlich@uwaterloo.ca::42d3c1d3-0980-4e48-8357-b0fb687d5107" providerId="AD" clId="Web-{C0EC8822-4673-4906-A326-7EFEEA1E10D5}" dt="2022-11-10T22:10:49.899" v="1361" actId="14100"/>
          <ac:spMkLst>
            <pc:docMk/>
            <pc:sldMk cId="2903162929" sldId="266"/>
            <ac:spMk id="256" creationId="{00000000-0000-0000-0000-000000000000}"/>
          </ac:spMkLst>
        </pc:spChg>
        <pc:spChg chg="mod">
          <ac:chgData name="Eidan Michael Erlich" userId="S::emerlich@uwaterloo.ca::42d3c1d3-0980-4e48-8357-b0fb687d5107" providerId="AD" clId="Web-{C0EC8822-4673-4906-A326-7EFEEA1E10D5}" dt="2022-11-10T22:32:00.028" v="1530"/>
          <ac:spMkLst>
            <pc:docMk/>
            <pc:sldMk cId="2903162929" sldId="266"/>
            <ac:spMk id="257" creationId="{00000000-0000-0000-0000-000000000000}"/>
          </ac:spMkLst>
        </pc:spChg>
        <pc:spChg chg="mod">
          <ac:chgData name="Eidan Michael Erlich" userId="S::emerlich@uwaterloo.ca::42d3c1d3-0980-4e48-8357-b0fb687d5107" providerId="AD" clId="Web-{C0EC8822-4673-4906-A326-7EFEEA1E10D5}" dt="2022-11-10T22:11:30.914" v="1370" actId="20577"/>
          <ac:spMkLst>
            <pc:docMk/>
            <pc:sldMk cId="2903162929" sldId="266"/>
            <ac:spMk id="258" creationId="{00000000-0000-0000-0000-000000000000}"/>
          </ac:spMkLst>
        </pc:spChg>
        <pc:grpChg chg="mod">
          <ac:chgData name="Eidan Michael Erlich" userId="S::emerlich@uwaterloo.ca::42d3c1d3-0980-4e48-8357-b0fb687d5107" providerId="AD" clId="Web-{C0EC8822-4673-4906-A326-7EFEEA1E10D5}" dt="2022-11-10T22:10:20.227" v="1353" actId="1076"/>
          <ac:grpSpMkLst>
            <pc:docMk/>
            <pc:sldMk cId="2903162929" sldId="266"/>
            <ac:grpSpMk id="259" creationId="{00000000-0000-0000-0000-000000000000}"/>
          </ac:grpSpMkLst>
        </pc:grpChg>
      </pc:sldChg>
      <pc:sldChg chg="addSp delSp modSp mod modTransition setBg addCm">
        <pc:chgData name="Eidan Michael Erlich" userId="S::emerlich@uwaterloo.ca::42d3c1d3-0980-4e48-8357-b0fb687d5107" providerId="AD" clId="Web-{C0EC8822-4673-4906-A326-7EFEEA1E10D5}" dt="2022-11-10T22:33:32.933" v="1540"/>
        <pc:sldMkLst>
          <pc:docMk/>
          <pc:sldMk cId="1720584594" sldId="267"/>
        </pc:sldMkLst>
        <pc:spChg chg="add mod ord">
          <ac:chgData name="Eidan Michael Erlich" userId="S::emerlich@uwaterloo.ca::42d3c1d3-0980-4e48-8357-b0fb687d5107" providerId="AD" clId="Web-{C0EC8822-4673-4906-A326-7EFEEA1E10D5}" dt="2022-11-10T22:33:32.933" v="1540"/>
          <ac:spMkLst>
            <pc:docMk/>
            <pc:sldMk cId="1720584594" sldId="267"/>
            <ac:spMk id="3" creationId="{A85D96FA-EE21-9F19-D3D5-BECF8ACF0C22}"/>
          </ac:spMkLst>
        </pc:spChg>
        <pc:spChg chg="mod">
          <ac:chgData name="Eidan Michael Erlich" userId="S::emerlich@uwaterloo.ca::42d3c1d3-0980-4e48-8357-b0fb687d5107" providerId="AD" clId="Web-{C0EC8822-4673-4906-A326-7EFEEA1E10D5}" dt="2022-11-10T22:32:04.153" v="1531"/>
          <ac:spMkLst>
            <pc:docMk/>
            <pc:sldMk cId="1720584594" sldId="267"/>
            <ac:spMk id="410" creationId="{00000000-0000-0000-0000-000000000000}"/>
          </ac:spMkLst>
        </pc:spChg>
        <pc:picChg chg="del mod">
          <ac:chgData name="Eidan Michael Erlich" userId="S::emerlich@uwaterloo.ca::42d3c1d3-0980-4e48-8357-b0fb687d5107" providerId="AD" clId="Web-{C0EC8822-4673-4906-A326-7EFEEA1E10D5}" dt="2022-11-10T22:12:32.039" v="1380"/>
          <ac:picMkLst>
            <pc:docMk/>
            <pc:sldMk cId="1720584594" sldId="267"/>
            <ac:picMk id="8" creationId="{A4F241B5-8876-D23C-01FE-89C46F79A258}"/>
          </ac:picMkLst>
        </pc:picChg>
      </pc:sldChg>
      <pc:sldChg chg="del">
        <pc:chgData name="Eidan Michael Erlich" userId="S::emerlich@uwaterloo.ca::42d3c1d3-0980-4e48-8357-b0fb687d5107" providerId="AD" clId="Web-{C0EC8822-4673-4906-A326-7EFEEA1E10D5}" dt="2022-11-10T21:10:32.934" v="282"/>
        <pc:sldMkLst>
          <pc:docMk/>
          <pc:sldMk cId="1239057282" sldId="269"/>
        </pc:sldMkLst>
      </pc:sldChg>
      <pc:sldChg chg="ord modTransition">
        <pc:chgData name="Eidan Michael Erlich" userId="S::emerlich@uwaterloo.ca::42d3c1d3-0980-4e48-8357-b0fb687d5107" providerId="AD" clId="Web-{C0EC8822-4673-4906-A326-7EFEEA1E10D5}" dt="2022-11-10T22:19:34.503" v="1438"/>
        <pc:sldMkLst>
          <pc:docMk/>
          <pc:sldMk cId="2921593570" sldId="270"/>
        </pc:sldMkLst>
      </pc:sldChg>
      <pc:sldChg chg="del">
        <pc:chgData name="Eidan Michael Erlich" userId="S::emerlich@uwaterloo.ca::42d3c1d3-0980-4e48-8357-b0fb687d5107" providerId="AD" clId="Web-{C0EC8822-4673-4906-A326-7EFEEA1E10D5}" dt="2022-11-10T21:10:32.934" v="283"/>
        <pc:sldMkLst>
          <pc:docMk/>
          <pc:sldMk cId="2748723340" sldId="271"/>
        </pc:sldMkLst>
      </pc:sldChg>
      <pc:sldChg chg="modTransition addCm">
        <pc:chgData name="Eidan Michael Erlich" userId="S::emerlich@uwaterloo.ca::42d3c1d3-0980-4e48-8357-b0fb687d5107" providerId="AD" clId="Web-{C0EC8822-4673-4906-A326-7EFEEA1E10D5}" dt="2022-11-10T22:19:25.566" v="1436"/>
        <pc:sldMkLst>
          <pc:docMk/>
          <pc:sldMk cId="0" sldId="275"/>
        </pc:sldMkLst>
      </pc:sldChg>
      <pc:sldChg chg="addSp delSp modSp modTransition addCm">
        <pc:chgData name="Eidan Michael Erlich" userId="S::emerlich@uwaterloo.ca::42d3c1d3-0980-4e48-8357-b0fb687d5107" providerId="AD" clId="Web-{C0EC8822-4673-4906-A326-7EFEEA1E10D5}" dt="2022-11-10T22:32:59.199" v="1534"/>
        <pc:sldMkLst>
          <pc:docMk/>
          <pc:sldMk cId="4012371878" sldId="276"/>
        </pc:sldMkLst>
        <pc:graphicFrameChg chg="add del mod modGraphic">
          <ac:chgData name="Eidan Michael Erlich" userId="S::emerlich@uwaterloo.ca::42d3c1d3-0980-4e48-8357-b0fb687d5107" providerId="AD" clId="Web-{C0EC8822-4673-4906-A326-7EFEEA1E10D5}" dt="2022-11-10T22:32:59.199" v="1534"/>
          <ac:graphicFrameMkLst>
            <pc:docMk/>
            <pc:sldMk cId="4012371878" sldId="276"/>
            <ac:graphicFrameMk id="2" creationId="{6605DA34-0C99-0C99-AE83-051BD9037DFF}"/>
          </ac:graphicFrameMkLst>
        </pc:graphicFrameChg>
      </pc:sldChg>
      <pc:sldChg chg="del">
        <pc:chgData name="Eidan Michael Erlich" userId="S::emerlich@uwaterloo.ca::42d3c1d3-0980-4e48-8357-b0fb687d5107" providerId="AD" clId="Web-{C0EC8822-4673-4906-A326-7EFEEA1E10D5}" dt="2022-11-10T21:10:32.918" v="281"/>
        <pc:sldMkLst>
          <pc:docMk/>
          <pc:sldMk cId="3208460514" sldId="277"/>
        </pc:sldMkLst>
      </pc:sldChg>
      <pc:sldChg chg="modTransition addCm">
        <pc:chgData name="Eidan Michael Erlich" userId="S::emerlich@uwaterloo.ca::42d3c1d3-0980-4e48-8357-b0fb687d5107" providerId="AD" clId="Web-{C0EC8822-4673-4906-A326-7EFEEA1E10D5}" dt="2022-11-10T22:17:47.833" v="1432"/>
        <pc:sldMkLst>
          <pc:docMk/>
          <pc:sldMk cId="2777472754" sldId="278"/>
        </pc:sldMkLst>
      </pc:sldChg>
      <pc:sldChg chg="modSp new del modTransition">
        <pc:chgData name="Eidan Michael Erlich" userId="S::emerlich@uwaterloo.ca::42d3c1d3-0980-4e48-8357-b0fb687d5107" providerId="AD" clId="Web-{C0EC8822-4673-4906-A326-7EFEEA1E10D5}" dt="2022-11-10T22:30:49.216" v="1518"/>
        <pc:sldMkLst>
          <pc:docMk/>
          <pc:sldMk cId="1057542736" sldId="279"/>
        </pc:sldMkLst>
        <pc:spChg chg="mod">
          <ac:chgData name="Eidan Michael Erlich" userId="S::emerlich@uwaterloo.ca::42d3c1d3-0980-4e48-8357-b0fb687d5107" providerId="AD" clId="Web-{C0EC8822-4673-4906-A326-7EFEEA1E10D5}" dt="2022-11-10T20:55:48.177" v="22" actId="20577"/>
          <ac:spMkLst>
            <pc:docMk/>
            <pc:sldMk cId="1057542736" sldId="279"/>
            <ac:spMk id="3" creationId="{E31D443D-3499-3392-3720-373EDD4ED01C}"/>
          </ac:spMkLst>
        </pc:spChg>
        <pc:spChg chg="mod">
          <ac:chgData name="Eidan Michael Erlich" userId="S::emerlich@uwaterloo.ca::42d3c1d3-0980-4e48-8357-b0fb687d5107" providerId="AD" clId="Web-{C0EC8822-4673-4906-A326-7EFEEA1E10D5}" dt="2022-11-10T21:01:49.720" v="143" actId="20577"/>
          <ac:spMkLst>
            <pc:docMk/>
            <pc:sldMk cId="1057542736" sldId="279"/>
            <ac:spMk id="4" creationId="{586A836B-EB31-A1EC-219C-C4B60861E675}"/>
          </ac:spMkLst>
        </pc:spChg>
        <pc:spChg chg="mod">
          <ac:chgData name="Eidan Michael Erlich" userId="S::emerlich@uwaterloo.ca::42d3c1d3-0980-4e48-8357-b0fb687d5107" providerId="AD" clId="Web-{C0EC8822-4673-4906-A326-7EFEEA1E10D5}" dt="2022-11-10T20:57:53.441" v="95" actId="20577"/>
          <ac:spMkLst>
            <pc:docMk/>
            <pc:sldMk cId="1057542736" sldId="279"/>
            <ac:spMk id="6" creationId="{01188920-B982-A124-D8B4-23C1889E9CFF}"/>
          </ac:spMkLst>
        </pc:spChg>
        <pc:spChg chg="mod">
          <ac:chgData name="Eidan Michael Erlich" userId="S::emerlich@uwaterloo.ca::42d3c1d3-0980-4e48-8357-b0fb687d5107" providerId="AD" clId="Web-{C0EC8822-4673-4906-A326-7EFEEA1E10D5}" dt="2022-11-10T21:01:54.673" v="144" actId="20577"/>
          <ac:spMkLst>
            <pc:docMk/>
            <pc:sldMk cId="1057542736" sldId="279"/>
            <ac:spMk id="7" creationId="{0DEE5E2D-6BD0-F8CD-2727-494C2B642C2B}"/>
          </ac:spMkLst>
        </pc:spChg>
        <pc:spChg chg="mod">
          <ac:chgData name="Eidan Michael Erlich" userId="S::emerlich@uwaterloo.ca::42d3c1d3-0980-4e48-8357-b0fb687d5107" providerId="AD" clId="Web-{C0EC8822-4673-4906-A326-7EFEEA1E10D5}" dt="2022-11-10T20:55:29.177" v="16" actId="20577"/>
          <ac:spMkLst>
            <pc:docMk/>
            <pc:sldMk cId="1057542736" sldId="279"/>
            <ac:spMk id="8" creationId="{C9B26B94-3330-7800-D426-0B4DDEEE6734}"/>
          </ac:spMkLst>
        </pc:spChg>
        <pc:spChg chg="mod">
          <ac:chgData name="Eidan Michael Erlich" userId="S::emerlich@uwaterloo.ca::42d3c1d3-0980-4e48-8357-b0fb687d5107" providerId="AD" clId="Web-{C0EC8822-4673-4906-A326-7EFEEA1E10D5}" dt="2022-11-10T20:59:22.831" v="121" actId="14100"/>
          <ac:spMkLst>
            <pc:docMk/>
            <pc:sldMk cId="1057542736" sldId="279"/>
            <ac:spMk id="10" creationId="{4ABC6459-9CAD-7B4A-BC48-055483EB2AC8}"/>
          </ac:spMkLst>
        </pc:spChg>
        <pc:spChg chg="mod">
          <ac:chgData name="Eidan Michael Erlich" userId="S::emerlich@uwaterloo.ca::42d3c1d3-0980-4e48-8357-b0fb687d5107" providerId="AD" clId="Web-{C0EC8822-4673-4906-A326-7EFEEA1E10D5}" dt="2022-11-10T21:01:56.908" v="145" actId="20577"/>
          <ac:spMkLst>
            <pc:docMk/>
            <pc:sldMk cId="1057542736" sldId="279"/>
            <ac:spMk id="11" creationId="{95BB0972-E445-94EB-F064-D3B7515EE6D6}"/>
          </ac:spMkLst>
        </pc:spChg>
        <pc:spChg chg="mod">
          <ac:chgData name="Eidan Michael Erlich" userId="S::emerlich@uwaterloo.ca::42d3c1d3-0980-4e48-8357-b0fb687d5107" providerId="AD" clId="Web-{C0EC8822-4673-4906-A326-7EFEEA1E10D5}" dt="2022-11-10T21:00:53.721" v="134" actId="20577"/>
          <ac:spMkLst>
            <pc:docMk/>
            <pc:sldMk cId="1057542736" sldId="279"/>
            <ac:spMk id="13" creationId="{122C6F8C-66A3-2A65-1EAF-CB690F4EA55E}"/>
          </ac:spMkLst>
        </pc:spChg>
        <pc:spChg chg="mod">
          <ac:chgData name="Eidan Michael Erlich" userId="S::emerlich@uwaterloo.ca::42d3c1d3-0980-4e48-8357-b0fb687d5107" providerId="AD" clId="Web-{C0EC8822-4673-4906-A326-7EFEEA1E10D5}" dt="2022-11-10T21:01:59.892" v="146" actId="20577"/>
          <ac:spMkLst>
            <pc:docMk/>
            <pc:sldMk cId="1057542736" sldId="279"/>
            <ac:spMk id="14" creationId="{E347F4C2-C7E4-BFCE-7C16-EC9EE5940DB2}"/>
          </ac:spMkLst>
        </pc:spChg>
      </pc:sldChg>
      <pc:sldChg chg="modSp new del">
        <pc:chgData name="Eidan Michael Erlich" userId="S::emerlich@uwaterloo.ca::42d3c1d3-0980-4e48-8357-b0fb687d5107" providerId="AD" clId="Web-{C0EC8822-4673-4906-A326-7EFEEA1E10D5}" dt="2022-11-10T21:07:03.201" v="244"/>
        <pc:sldMkLst>
          <pc:docMk/>
          <pc:sldMk cId="1570498086" sldId="280"/>
        </pc:sldMkLst>
        <pc:spChg chg="mod">
          <ac:chgData name="Eidan Michael Erlich" userId="S::emerlich@uwaterloo.ca::42d3c1d3-0980-4e48-8357-b0fb687d5107" providerId="AD" clId="Web-{C0EC8822-4673-4906-A326-7EFEEA1E10D5}" dt="2022-11-10T21:03:21.204" v="174" actId="14100"/>
          <ac:spMkLst>
            <pc:docMk/>
            <pc:sldMk cId="1570498086" sldId="280"/>
            <ac:spMk id="3" creationId="{6648959B-040A-5BDC-EE94-1A3148C8DD71}"/>
          </ac:spMkLst>
        </pc:spChg>
        <pc:spChg chg="mod">
          <ac:chgData name="Eidan Michael Erlich" userId="S::emerlich@uwaterloo.ca::42d3c1d3-0980-4e48-8357-b0fb687d5107" providerId="AD" clId="Web-{C0EC8822-4673-4906-A326-7EFEEA1E10D5}" dt="2022-11-10T21:04:16.781" v="194" actId="20577"/>
          <ac:spMkLst>
            <pc:docMk/>
            <pc:sldMk cId="1570498086" sldId="280"/>
            <ac:spMk id="4" creationId="{F5BA50FB-3DE5-54EE-4A2B-2FCBA56F5C4A}"/>
          </ac:spMkLst>
        </pc:spChg>
        <pc:spChg chg="mod">
          <ac:chgData name="Eidan Michael Erlich" userId="S::emerlich@uwaterloo.ca::42d3c1d3-0980-4e48-8357-b0fb687d5107" providerId="AD" clId="Web-{C0EC8822-4673-4906-A326-7EFEEA1E10D5}" dt="2022-11-10T21:02:38.751" v="157" actId="20577"/>
          <ac:spMkLst>
            <pc:docMk/>
            <pc:sldMk cId="1570498086" sldId="280"/>
            <ac:spMk id="8" creationId="{9D049CDB-49AA-CF6A-A519-CE103ABA51EF}"/>
          </ac:spMkLst>
        </pc:spChg>
      </pc:sldChg>
      <pc:sldChg chg="modSp new del">
        <pc:chgData name="Eidan Michael Erlich" userId="S::emerlich@uwaterloo.ca::42d3c1d3-0980-4e48-8357-b0fb687d5107" providerId="AD" clId="Web-{C0EC8822-4673-4906-A326-7EFEEA1E10D5}" dt="2022-11-10T21:07:03.201" v="243"/>
        <pc:sldMkLst>
          <pc:docMk/>
          <pc:sldMk cId="635891641" sldId="281"/>
        </pc:sldMkLst>
        <pc:spChg chg="mod">
          <ac:chgData name="Eidan Michael Erlich" userId="S::emerlich@uwaterloo.ca::42d3c1d3-0980-4e48-8357-b0fb687d5107" providerId="AD" clId="Web-{C0EC8822-4673-4906-A326-7EFEEA1E10D5}" dt="2022-11-10T21:05:01.953" v="200" actId="20577"/>
          <ac:spMkLst>
            <pc:docMk/>
            <pc:sldMk cId="635891641" sldId="281"/>
            <ac:spMk id="3" creationId="{0DFA0330-A908-E918-2D28-890760BA589D}"/>
          </ac:spMkLst>
        </pc:spChg>
      </pc:sldChg>
      <pc:sldChg chg="addSp modSp new modTransition">
        <pc:chgData name="Eidan Michael Erlich" userId="S::emerlich@uwaterloo.ca::42d3c1d3-0980-4e48-8357-b0fb687d5107" providerId="AD" clId="Web-{C0EC8822-4673-4906-A326-7EFEEA1E10D5}" dt="2022-11-10T22:31:01.184" v="1522" actId="14100"/>
        <pc:sldMkLst>
          <pc:docMk/>
          <pc:sldMk cId="156975463" sldId="282"/>
        </pc:sldMkLst>
        <pc:spChg chg="mod">
          <ac:chgData name="Eidan Michael Erlich" userId="S::emerlich@uwaterloo.ca::42d3c1d3-0980-4e48-8357-b0fb687d5107" providerId="AD" clId="Web-{C0EC8822-4673-4906-A326-7EFEEA1E10D5}" dt="2022-11-10T21:05:18.202" v="205" actId="20577"/>
          <ac:spMkLst>
            <pc:docMk/>
            <pc:sldMk cId="156975463" sldId="282"/>
            <ac:spMk id="2" creationId="{8147B4C3-40C4-A6B3-183F-8ABA08FE9203}"/>
          </ac:spMkLst>
        </pc:spChg>
        <pc:graphicFrameChg chg="add mod modGraphic">
          <ac:chgData name="Eidan Michael Erlich" userId="S::emerlich@uwaterloo.ca::42d3c1d3-0980-4e48-8357-b0fb687d5107" providerId="AD" clId="Web-{C0EC8822-4673-4906-A326-7EFEEA1E10D5}" dt="2022-11-10T22:31:01.184" v="1522" actId="14100"/>
          <ac:graphicFrameMkLst>
            <pc:docMk/>
            <pc:sldMk cId="156975463" sldId="282"/>
            <ac:graphicFrameMk id="3" creationId="{DE306C60-A083-9151-EFCD-5D16C389137F}"/>
          </ac:graphicFrameMkLst>
        </pc:graphicFrameChg>
      </pc:sldChg>
      <pc:sldChg chg="addSp delSp modSp new mod modTransition modClrScheme chgLayout">
        <pc:chgData name="Eidan Michael Erlich" userId="S::emerlich@uwaterloo.ca::42d3c1d3-0980-4e48-8357-b0fb687d5107" providerId="AD" clId="Web-{C0EC8822-4673-4906-A326-7EFEEA1E10D5}" dt="2022-11-10T22:16:42.755" v="1427" actId="14100"/>
        <pc:sldMkLst>
          <pc:docMk/>
          <pc:sldMk cId="2559238725" sldId="283"/>
        </pc:sldMkLst>
        <pc:spChg chg="del mod">
          <ac:chgData name="Eidan Michael Erlich" userId="S::emerlich@uwaterloo.ca::42d3c1d3-0980-4e48-8357-b0fb687d5107" providerId="AD" clId="Web-{C0EC8822-4673-4906-A326-7EFEEA1E10D5}" dt="2022-11-10T21:11:28.761" v="297"/>
          <ac:spMkLst>
            <pc:docMk/>
            <pc:sldMk cId="2559238725" sldId="283"/>
            <ac:spMk id="2" creationId="{6F38D6AC-B70F-5FAE-5D59-85909BD83AAF}"/>
          </ac:spMkLst>
        </pc:spChg>
        <pc:spChg chg="mod ord">
          <ac:chgData name="Eidan Michael Erlich" userId="S::emerlich@uwaterloo.ca::42d3c1d3-0980-4e48-8357-b0fb687d5107" providerId="AD" clId="Web-{C0EC8822-4673-4906-A326-7EFEEA1E10D5}" dt="2022-11-10T21:14:14.400" v="356"/>
          <ac:spMkLst>
            <pc:docMk/>
            <pc:sldMk cId="2559238725" sldId="283"/>
            <ac:spMk id="3" creationId="{3BCA1E22-6621-3B4B-678C-2D70B83B44AF}"/>
          </ac:spMkLst>
        </pc:spChg>
        <pc:spChg chg="add del mod">
          <ac:chgData name="Eidan Michael Erlich" userId="S::emerlich@uwaterloo.ca::42d3c1d3-0980-4e48-8357-b0fb687d5107" providerId="AD" clId="Web-{C0EC8822-4673-4906-A326-7EFEEA1E10D5}" dt="2022-11-10T21:12:59.307" v="340"/>
          <ac:spMkLst>
            <pc:docMk/>
            <pc:sldMk cId="2559238725" sldId="283"/>
            <ac:spMk id="5" creationId="{CCF2DFF6-09E3-432B-11A5-7C57BCE08D0F}"/>
          </ac:spMkLst>
        </pc:spChg>
        <pc:graphicFrameChg chg="add mod modGraphic">
          <ac:chgData name="Eidan Michael Erlich" userId="S::emerlich@uwaterloo.ca::42d3c1d3-0980-4e48-8357-b0fb687d5107" providerId="AD" clId="Web-{C0EC8822-4673-4906-A326-7EFEEA1E10D5}" dt="2022-11-10T22:16:42.755" v="1427" actId="14100"/>
          <ac:graphicFrameMkLst>
            <pc:docMk/>
            <pc:sldMk cId="2559238725" sldId="283"/>
            <ac:graphicFrameMk id="6" creationId="{E1630462-04A6-5DC7-24E7-99D3EB56BC4C}"/>
          </ac:graphicFrameMkLst>
        </pc:graphicFrameChg>
      </pc:sldChg>
      <pc:sldChg chg="addSp delSp modSp add replId modTransition">
        <pc:chgData name="Eidan Michael Erlich" userId="S::emerlich@uwaterloo.ca::42d3c1d3-0980-4e48-8357-b0fb687d5107" providerId="AD" clId="Web-{C0EC8822-4673-4906-A326-7EFEEA1E10D5}" dt="2022-11-10T22:14:14.507" v="1405"/>
        <pc:sldMkLst>
          <pc:docMk/>
          <pc:sldMk cId="3738435210" sldId="284"/>
        </pc:sldMkLst>
        <pc:spChg chg="mod">
          <ac:chgData name="Eidan Michael Erlich" userId="S::emerlich@uwaterloo.ca::42d3c1d3-0980-4e48-8357-b0fb687d5107" providerId="AD" clId="Web-{C0EC8822-4673-4906-A326-7EFEEA1E10D5}" dt="2022-11-10T21:14:41.291" v="362" actId="20577"/>
          <ac:spMkLst>
            <pc:docMk/>
            <pc:sldMk cId="3738435210" sldId="284"/>
            <ac:spMk id="3" creationId="{3BCA1E22-6621-3B4B-678C-2D70B83B44AF}"/>
          </ac:spMkLst>
        </pc:spChg>
        <pc:spChg chg="add del mod">
          <ac:chgData name="Eidan Michael Erlich" userId="S::emerlich@uwaterloo.ca::42d3c1d3-0980-4e48-8357-b0fb687d5107" providerId="AD" clId="Web-{C0EC8822-4673-4906-A326-7EFEEA1E10D5}" dt="2022-11-10T21:17:15.446" v="405"/>
          <ac:spMkLst>
            <pc:docMk/>
            <pc:sldMk cId="3738435210" sldId="284"/>
            <ac:spMk id="206" creationId="{E98BD3CC-4599-DC8B-7B58-57AF31E810AB}"/>
          </ac:spMkLst>
        </pc:spChg>
        <pc:spChg chg="add del">
          <ac:chgData name="Eidan Michael Erlich" userId="S::emerlich@uwaterloo.ca::42d3c1d3-0980-4e48-8357-b0fb687d5107" providerId="AD" clId="Web-{C0EC8822-4673-4906-A326-7EFEEA1E10D5}" dt="2022-11-10T21:17:31.883" v="410"/>
          <ac:spMkLst>
            <pc:docMk/>
            <pc:sldMk cId="3738435210" sldId="284"/>
            <ac:spMk id="237" creationId="{ABB24796-680E-5006-EE89-A33F0A305093}"/>
          </ac:spMkLst>
        </pc:spChg>
        <pc:spChg chg="add del mod">
          <ac:chgData name="Eidan Michael Erlich" userId="S::emerlich@uwaterloo.ca::42d3c1d3-0980-4e48-8357-b0fb687d5107" providerId="AD" clId="Web-{C0EC8822-4673-4906-A326-7EFEEA1E10D5}" dt="2022-11-10T21:17:48.039" v="413"/>
          <ac:spMkLst>
            <pc:docMk/>
            <pc:sldMk cId="3738435210" sldId="284"/>
            <ac:spMk id="238" creationId="{1F868551-8A8A-6137-623A-A00E4E20B58F}"/>
          </ac:spMkLst>
        </pc:spChg>
        <pc:spChg chg="add del">
          <ac:chgData name="Eidan Michael Erlich" userId="S::emerlich@uwaterloo.ca::42d3c1d3-0980-4e48-8357-b0fb687d5107" providerId="AD" clId="Web-{C0EC8822-4673-4906-A326-7EFEEA1E10D5}" dt="2022-11-10T21:18:37.789" v="417"/>
          <ac:spMkLst>
            <pc:docMk/>
            <pc:sldMk cId="3738435210" sldId="284"/>
            <ac:spMk id="240" creationId="{2AEEAB82-4092-5070-5CE5-4EFABFC9E3DA}"/>
          </ac:spMkLst>
        </pc:spChg>
        <pc:spChg chg="add mod">
          <ac:chgData name="Eidan Michael Erlich" userId="S::emerlich@uwaterloo.ca::42d3c1d3-0980-4e48-8357-b0fb687d5107" providerId="AD" clId="Web-{C0EC8822-4673-4906-A326-7EFEEA1E10D5}" dt="2022-11-10T21:19:00.523" v="422" actId="14100"/>
          <ac:spMkLst>
            <pc:docMk/>
            <pc:sldMk cId="3738435210" sldId="284"/>
            <ac:spMk id="241" creationId="{8D9E6A8E-1126-8AAD-1A57-E5BF53543F6A}"/>
          </ac:spMkLst>
        </pc:spChg>
        <pc:spChg chg="add mod">
          <ac:chgData name="Eidan Michael Erlich" userId="S::emerlich@uwaterloo.ca::42d3c1d3-0980-4e48-8357-b0fb687d5107" providerId="AD" clId="Web-{C0EC8822-4673-4906-A326-7EFEEA1E10D5}" dt="2022-11-10T21:19:05.585" v="425" actId="20577"/>
          <ac:spMkLst>
            <pc:docMk/>
            <pc:sldMk cId="3738435210" sldId="284"/>
            <ac:spMk id="242" creationId="{BAFFAB2B-8C95-D6F3-3894-DE3A996B4BF4}"/>
          </ac:spMkLst>
        </pc:spChg>
        <pc:graphicFrameChg chg="del">
          <ac:chgData name="Eidan Michael Erlich" userId="S::emerlich@uwaterloo.ca::42d3c1d3-0980-4e48-8357-b0fb687d5107" providerId="AD" clId="Web-{C0EC8822-4673-4906-A326-7EFEEA1E10D5}" dt="2022-11-10T21:14:43.666" v="363"/>
          <ac:graphicFrameMkLst>
            <pc:docMk/>
            <pc:sldMk cId="3738435210" sldId="284"/>
            <ac:graphicFrameMk id="6" creationId="{E1630462-04A6-5DC7-24E7-99D3EB56BC4C}"/>
          </ac:graphicFrameMkLst>
        </pc:graphicFrameChg>
        <pc:graphicFrameChg chg="add mod modGraphic">
          <ac:chgData name="Eidan Michael Erlich" userId="S::emerlich@uwaterloo.ca::42d3c1d3-0980-4e48-8357-b0fb687d5107" providerId="AD" clId="Web-{C0EC8822-4673-4906-A326-7EFEEA1E10D5}" dt="2022-11-10T21:17:19.914" v="408" actId="20577"/>
          <ac:graphicFrameMkLst>
            <pc:docMk/>
            <pc:sldMk cId="3738435210" sldId="284"/>
            <ac:graphicFrameMk id="19" creationId="{787D40A7-6CC8-50F9-9674-0294E7845F5E}"/>
          </ac:graphicFrameMkLst>
        </pc:graphicFrameChg>
        <pc:cxnChg chg="add del">
          <ac:chgData name="Eidan Michael Erlich" userId="S::emerlich@uwaterloo.ca::42d3c1d3-0980-4e48-8357-b0fb687d5107" providerId="AD" clId="Web-{C0EC8822-4673-4906-A326-7EFEEA1E10D5}" dt="2022-11-10T21:18:22.039" v="415"/>
          <ac:cxnSpMkLst>
            <pc:docMk/>
            <pc:sldMk cId="3738435210" sldId="284"/>
            <ac:cxnSpMk id="239" creationId="{A2815992-6F23-A040-DC41-9A8A606A65CC}"/>
          </ac:cxnSpMkLst>
        </pc:cxnChg>
      </pc:sldChg>
      <pc:sldChg chg="addSp modSp add replId modTransition">
        <pc:chgData name="Eidan Michael Erlich" userId="S::emerlich@uwaterloo.ca::42d3c1d3-0980-4e48-8357-b0fb687d5107" providerId="AD" clId="Web-{C0EC8822-4673-4906-A326-7EFEEA1E10D5}" dt="2022-11-10T22:14:47.772" v="1407" actId="14100"/>
        <pc:sldMkLst>
          <pc:docMk/>
          <pc:sldMk cId="973434400" sldId="285"/>
        </pc:sldMkLst>
        <pc:spChg chg="mod">
          <ac:chgData name="Eidan Michael Erlich" userId="S::emerlich@uwaterloo.ca::42d3c1d3-0980-4e48-8357-b0fb687d5107" providerId="AD" clId="Web-{C0EC8822-4673-4906-A326-7EFEEA1E10D5}" dt="2022-11-10T21:23:34.629" v="439" actId="20577"/>
          <ac:spMkLst>
            <pc:docMk/>
            <pc:sldMk cId="973434400" sldId="285"/>
            <ac:spMk id="3" creationId="{3BCA1E22-6621-3B4B-678C-2D70B83B44AF}"/>
          </ac:spMkLst>
        </pc:spChg>
        <pc:graphicFrameChg chg="add mod modGraphic">
          <ac:chgData name="Eidan Michael Erlich" userId="S::emerlich@uwaterloo.ca::42d3c1d3-0980-4e48-8357-b0fb687d5107" providerId="AD" clId="Web-{C0EC8822-4673-4906-A326-7EFEEA1E10D5}" dt="2022-11-10T22:14:47.772" v="1407" actId="14100"/>
          <ac:graphicFrameMkLst>
            <pc:docMk/>
            <pc:sldMk cId="973434400" sldId="285"/>
            <ac:graphicFrameMk id="2" creationId="{A9DC6C4C-E240-24E3-C452-5A4C2DF69D06}"/>
          </ac:graphicFrameMkLst>
        </pc:graphicFrameChg>
      </pc:sldChg>
      <pc:sldChg chg="addSp modSp add replId modTransition">
        <pc:chgData name="Eidan Michael Erlich" userId="S::emerlich@uwaterloo.ca::42d3c1d3-0980-4e48-8357-b0fb687d5107" providerId="AD" clId="Web-{C0EC8822-4673-4906-A326-7EFEEA1E10D5}" dt="2022-11-10T22:15:43.943" v="1422" actId="20577"/>
        <pc:sldMkLst>
          <pc:docMk/>
          <pc:sldMk cId="3473205279" sldId="286"/>
        </pc:sldMkLst>
        <pc:spChg chg="mod">
          <ac:chgData name="Eidan Michael Erlich" userId="S::emerlich@uwaterloo.ca::42d3c1d3-0980-4e48-8357-b0fb687d5107" providerId="AD" clId="Web-{C0EC8822-4673-4906-A326-7EFEEA1E10D5}" dt="2022-11-10T21:49:28.177" v="808" actId="20577"/>
          <ac:spMkLst>
            <pc:docMk/>
            <pc:sldMk cId="3473205279" sldId="286"/>
            <ac:spMk id="3" creationId="{3BCA1E22-6621-3B4B-678C-2D70B83B44AF}"/>
          </ac:spMkLst>
        </pc:spChg>
        <pc:spChg chg="add mod">
          <ac:chgData name="Eidan Michael Erlich" userId="S::emerlich@uwaterloo.ca::42d3c1d3-0980-4e48-8357-b0fb687d5107" providerId="AD" clId="Web-{C0EC8822-4673-4906-A326-7EFEEA1E10D5}" dt="2022-11-10T22:15:43.943" v="1422" actId="20577"/>
          <ac:spMkLst>
            <pc:docMk/>
            <pc:sldMk cId="3473205279" sldId="286"/>
            <ac:spMk id="1227" creationId="{7873DE43-463B-EA8F-1AC2-E7D8852E6748}"/>
          </ac:spMkLst>
        </pc:spChg>
        <pc:graphicFrameChg chg="add mod modGraphic">
          <ac:chgData name="Eidan Michael Erlich" userId="S::emerlich@uwaterloo.ca::42d3c1d3-0980-4e48-8357-b0fb687d5107" providerId="AD" clId="Web-{C0EC8822-4673-4906-A326-7EFEEA1E10D5}" dt="2022-11-10T22:15:29.350" v="1418" actId="1076"/>
          <ac:graphicFrameMkLst>
            <pc:docMk/>
            <pc:sldMk cId="3473205279" sldId="286"/>
            <ac:graphicFrameMk id="2" creationId="{9E67E020-23D7-E917-830E-D4D306075CE5}"/>
          </ac:graphicFrameMkLst>
        </pc:graphicFrameChg>
      </pc:sldChg>
      <pc:sldChg chg="addSp delSp modSp add ord replId modTransition">
        <pc:chgData name="Eidan Michael Erlich" userId="S::emerlich@uwaterloo.ca::42d3c1d3-0980-4e48-8357-b0fb687d5107" providerId="AD" clId="Web-{C0EC8822-4673-4906-A326-7EFEEA1E10D5}" dt="2022-11-10T22:14:14.507" v="1405"/>
        <pc:sldMkLst>
          <pc:docMk/>
          <pc:sldMk cId="2529266331" sldId="287"/>
        </pc:sldMkLst>
        <pc:spChg chg="mod">
          <ac:chgData name="Eidan Michael Erlich" userId="S::emerlich@uwaterloo.ca::42d3c1d3-0980-4e48-8357-b0fb687d5107" providerId="AD" clId="Web-{C0EC8822-4673-4906-A326-7EFEEA1E10D5}" dt="2022-11-10T21:33:58.077" v="649" actId="20577"/>
          <ac:spMkLst>
            <pc:docMk/>
            <pc:sldMk cId="2529266331" sldId="287"/>
            <ac:spMk id="3" creationId="{3BCA1E22-6621-3B4B-678C-2D70B83B44AF}"/>
          </ac:spMkLst>
        </pc:spChg>
        <pc:spChg chg="add del mod">
          <ac:chgData name="Eidan Michael Erlich" userId="S::emerlich@uwaterloo.ca::42d3c1d3-0980-4e48-8357-b0fb687d5107" providerId="AD" clId="Web-{C0EC8822-4673-4906-A326-7EFEEA1E10D5}" dt="2022-11-10T21:43:34.540" v="770"/>
          <ac:spMkLst>
            <pc:docMk/>
            <pc:sldMk cId="2529266331" sldId="287"/>
            <ac:spMk id="992" creationId="{B349BB96-DBE4-3331-9E80-7D05EEF15C95}"/>
          </ac:spMkLst>
        </pc:spChg>
        <pc:spChg chg="add mod ord">
          <ac:chgData name="Eidan Michael Erlich" userId="S::emerlich@uwaterloo.ca::42d3c1d3-0980-4e48-8357-b0fb687d5107" providerId="AD" clId="Web-{C0EC8822-4673-4906-A326-7EFEEA1E10D5}" dt="2022-11-10T21:47:28.397" v="798" actId="1076"/>
          <ac:spMkLst>
            <pc:docMk/>
            <pc:sldMk cId="2529266331" sldId="287"/>
            <ac:spMk id="993" creationId="{2E3C5E16-1B8F-15B1-6452-C36D953B96C5}"/>
          </ac:spMkLst>
        </pc:spChg>
        <pc:graphicFrameChg chg="del">
          <ac:chgData name="Eidan Michael Erlich" userId="S::emerlich@uwaterloo.ca::42d3c1d3-0980-4e48-8357-b0fb687d5107" providerId="AD" clId="Web-{C0EC8822-4673-4906-A326-7EFEEA1E10D5}" dt="2022-11-10T21:33:59.702" v="650"/>
          <ac:graphicFrameMkLst>
            <pc:docMk/>
            <pc:sldMk cId="2529266331" sldId="287"/>
            <ac:graphicFrameMk id="2" creationId="{A9DC6C4C-E240-24E3-C452-5A4C2DF69D06}"/>
          </ac:graphicFrameMkLst>
        </pc:graphicFrameChg>
        <pc:graphicFrameChg chg="add del mod modGraphic">
          <ac:chgData name="Eidan Michael Erlich" userId="S::emerlich@uwaterloo.ca::42d3c1d3-0980-4e48-8357-b0fb687d5107" providerId="AD" clId="Web-{C0EC8822-4673-4906-A326-7EFEEA1E10D5}" dt="2022-11-10T21:34:35.857" v="662"/>
          <ac:graphicFrameMkLst>
            <pc:docMk/>
            <pc:sldMk cId="2529266331" sldId="287"/>
            <ac:graphicFrameMk id="10" creationId="{2BD52C1B-7DF3-B263-D6DB-0417915BCAAF}"/>
          </ac:graphicFrameMkLst>
        </pc:graphicFrameChg>
        <pc:graphicFrameChg chg="add mod ord modGraphic">
          <ac:chgData name="Eidan Michael Erlich" userId="S::emerlich@uwaterloo.ca::42d3c1d3-0980-4e48-8357-b0fb687d5107" providerId="AD" clId="Web-{C0EC8822-4673-4906-A326-7EFEEA1E10D5}" dt="2022-11-10T21:49:04.490" v="807" actId="20577"/>
          <ac:graphicFrameMkLst>
            <pc:docMk/>
            <pc:sldMk cId="2529266331" sldId="287"/>
            <ac:graphicFrameMk id="102" creationId="{3DE7862D-1057-AEB3-19DB-B3B6E9BDBF9F}"/>
          </ac:graphicFrameMkLst>
        </pc:graphicFrameChg>
        <pc:graphicFrameChg chg="add mod modGraphic">
          <ac:chgData name="Eidan Michael Erlich" userId="S::emerlich@uwaterloo.ca::42d3c1d3-0980-4e48-8357-b0fb687d5107" providerId="AD" clId="Web-{C0EC8822-4673-4906-A326-7EFEEA1E10D5}" dt="2022-11-10T21:42:42.384" v="755" actId="1076"/>
          <ac:graphicFrameMkLst>
            <pc:docMk/>
            <pc:sldMk cId="2529266331" sldId="287"/>
            <ac:graphicFrameMk id="392" creationId="{41091770-5C4D-0E4E-DBF3-A2B737E73680}"/>
          </ac:graphicFrameMkLst>
        </pc:graphicFrameChg>
      </pc:sldChg>
      <pc:sldChg chg="addSp delSp modSp add replId modTransition">
        <pc:chgData name="Eidan Michael Erlich" userId="S::emerlich@uwaterloo.ca::42d3c1d3-0980-4e48-8357-b0fb687d5107" providerId="AD" clId="Web-{C0EC8822-4673-4906-A326-7EFEEA1E10D5}" dt="2022-11-10T22:14:14.507" v="1405"/>
        <pc:sldMkLst>
          <pc:docMk/>
          <pc:sldMk cId="4137378908" sldId="288"/>
        </pc:sldMkLst>
        <pc:spChg chg="mod">
          <ac:chgData name="Eidan Michael Erlich" userId="S::emerlich@uwaterloo.ca::42d3c1d3-0980-4e48-8357-b0fb687d5107" providerId="AD" clId="Web-{C0EC8822-4673-4906-A326-7EFEEA1E10D5}" dt="2022-11-10T21:56:10.579" v="914" actId="20577"/>
          <ac:spMkLst>
            <pc:docMk/>
            <pc:sldMk cId="4137378908" sldId="288"/>
            <ac:spMk id="3" creationId="{3BCA1E22-6621-3B4B-678C-2D70B83B44AF}"/>
          </ac:spMkLst>
        </pc:spChg>
        <pc:spChg chg="del">
          <ac:chgData name="Eidan Michael Erlich" userId="S::emerlich@uwaterloo.ca::42d3c1d3-0980-4e48-8357-b0fb687d5107" providerId="AD" clId="Web-{C0EC8822-4673-4906-A326-7EFEEA1E10D5}" dt="2022-11-10T21:51:56.816" v="817"/>
          <ac:spMkLst>
            <pc:docMk/>
            <pc:sldMk cId="4137378908" sldId="288"/>
            <ac:spMk id="1227" creationId="{7873DE43-463B-EA8F-1AC2-E7D8852E6748}"/>
          </ac:spMkLst>
        </pc:spChg>
        <pc:graphicFrameChg chg="del">
          <ac:chgData name="Eidan Michael Erlich" userId="S::emerlich@uwaterloo.ca::42d3c1d3-0980-4e48-8357-b0fb687d5107" providerId="AD" clId="Web-{C0EC8822-4673-4906-A326-7EFEEA1E10D5}" dt="2022-11-10T21:51:57.441" v="818"/>
          <ac:graphicFrameMkLst>
            <pc:docMk/>
            <pc:sldMk cId="4137378908" sldId="288"/>
            <ac:graphicFrameMk id="2" creationId="{9E67E020-23D7-E917-830E-D4D306075CE5}"/>
          </ac:graphicFrameMkLst>
        </pc:graphicFrameChg>
        <pc:graphicFrameChg chg="add mod modGraphic">
          <ac:chgData name="Eidan Michael Erlich" userId="S::emerlich@uwaterloo.ca::42d3c1d3-0980-4e48-8357-b0fb687d5107" providerId="AD" clId="Web-{C0EC8822-4673-4906-A326-7EFEEA1E10D5}" dt="2022-11-10T21:59:16.171" v="1018" actId="20577"/>
          <ac:graphicFrameMkLst>
            <pc:docMk/>
            <pc:sldMk cId="4137378908" sldId="288"/>
            <ac:graphicFrameMk id="15" creationId="{E3D28F0D-02AC-F67D-67BA-425E6CCB6722}"/>
          </ac:graphicFrameMkLst>
        </pc:graphicFrameChg>
        <pc:graphicFrameChg chg="add mod modGraphic">
          <ac:chgData name="Eidan Michael Erlich" userId="S::emerlich@uwaterloo.ca::42d3c1d3-0980-4e48-8357-b0fb687d5107" providerId="AD" clId="Web-{C0EC8822-4673-4906-A326-7EFEEA1E10D5}" dt="2022-11-10T21:59:39.843" v="1022" actId="1076"/>
          <ac:graphicFrameMkLst>
            <pc:docMk/>
            <pc:sldMk cId="4137378908" sldId="288"/>
            <ac:graphicFrameMk id="1819" creationId="{71BCC4EC-EF15-C4B1-5E9B-92E6CA1FC659}"/>
          </ac:graphicFrameMkLst>
        </pc:graphicFrameChg>
      </pc:sldChg>
      <pc:sldChg chg="addSp delSp modSp new mod modTransition modClrScheme addCm chgLayout">
        <pc:chgData name="Eidan Michael Erlich" userId="S::emerlich@uwaterloo.ca::42d3c1d3-0980-4e48-8357-b0fb687d5107" providerId="AD" clId="Web-{C0EC8822-4673-4906-A326-7EFEEA1E10D5}" dt="2022-11-10T22:17:57.629" v="1433"/>
        <pc:sldMkLst>
          <pc:docMk/>
          <pc:sldMk cId="617712375" sldId="289"/>
        </pc:sldMkLst>
        <pc:spChg chg="del">
          <ac:chgData name="Eidan Michael Erlich" userId="S::emerlich@uwaterloo.ca::42d3c1d3-0980-4e48-8357-b0fb687d5107" providerId="AD" clId="Web-{C0EC8822-4673-4906-A326-7EFEEA1E10D5}" dt="2022-11-10T22:00:49.342" v="1026"/>
          <ac:spMkLst>
            <pc:docMk/>
            <pc:sldMk cId="617712375" sldId="289"/>
            <ac:spMk id="2" creationId="{3C917263-CF77-17ED-C026-698B5607D6CB}"/>
          </ac:spMkLst>
        </pc:spChg>
        <pc:spChg chg="mod ord">
          <ac:chgData name="Eidan Michael Erlich" userId="S::emerlich@uwaterloo.ca::42d3c1d3-0980-4e48-8357-b0fb687d5107" providerId="AD" clId="Web-{C0EC8822-4673-4906-A326-7EFEEA1E10D5}" dt="2022-11-10T22:06:02.355" v="1301"/>
          <ac:spMkLst>
            <pc:docMk/>
            <pc:sldMk cId="617712375" sldId="289"/>
            <ac:spMk id="3" creationId="{86665C2B-4A68-4AF5-A4D2-D39D635BE762}"/>
          </ac:spMkLst>
        </pc:spChg>
        <pc:graphicFrameChg chg="add mod modGraphic">
          <ac:chgData name="Eidan Michael Erlich" userId="S::emerlich@uwaterloo.ca::42d3c1d3-0980-4e48-8357-b0fb687d5107" providerId="AD" clId="Web-{C0EC8822-4673-4906-A326-7EFEEA1E10D5}" dt="2022-11-10T22:06:08.183" v="1303" actId="14100"/>
          <ac:graphicFrameMkLst>
            <pc:docMk/>
            <pc:sldMk cId="617712375" sldId="289"/>
            <ac:graphicFrameMk id="4" creationId="{AADE2BDB-D174-5D15-E23A-84B3FA865406}"/>
          </ac:graphicFrameMkLst>
        </pc:graphicFrameChg>
      </pc:sldChg>
      <pc:sldChg chg="addSp delSp modSp add replId">
        <pc:chgData name="Eidan Michael Erlich" userId="S::emerlich@uwaterloo.ca::42d3c1d3-0980-4e48-8357-b0fb687d5107" providerId="AD" clId="Web-{C0EC8822-4673-4906-A326-7EFEEA1E10D5}" dt="2022-11-10T22:30:38.591" v="1517" actId="14100"/>
        <pc:sldMkLst>
          <pc:docMk/>
          <pc:sldMk cId="1364235166" sldId="290"/>
        </pc:sldMkLst>
        <pc:spChg chg="del">
          <ac:chgData name="Eidan Michael Erlich" userId="S::emerlich@uwaterloo.ca::42d3c1d3-0980-4e48-8357-b0fb687d5107" providerId="AD" clId="Web-{C0EC8822-4673-4906-A326-7EFEEA1E10D5}" dt="2022-11-10T22:28:07.780" v="1453"/>
          <ac:spMkLst>
            <pc:docMk/>
            <pc:sldMk cId="1364235166" sldId="290"/>
            <ac:spMk id="2" creationId="{BDF4AA30-1070-A759-AE8A-35337AADE333}"/>
          </ac:spMkLst>
        </pc:spChg>
        <pc:spChg chg="del">
          <ac:chgData name="Eidan Michael Erlich" userId="S::emerlich@uwaterloo.ca::42d3c1d3-0980-4e48-8357-b0fb687d5107" providerId="AD" clId="Web-{C0EC8822-4673-4906-A326-7EFEEA1E10D5}" dt="2022-11-10T22:28:07.780" v="1452"/>
          <ac:spMkLst>
            <pc:docMk/>
            <pc:sldMk cId="1364235166" sldId="290"/>
            <ac:spMk id="3" creationId="{E31D443D-3499-3392-3720-373EDD4ED01C}"/>
          </ac:spMkLst>
        </pc:spChg>
        <pc:spChg chg="del">
          <ac:chgData name="Eidan Michael Erlich" userId="S::emerlich@uwaterloo.ca::42d3c1d3-0980-4e48-8357-b0fb687d5107" providerId="AD" clId="Web-{C0EC8822-4673-4906-A326-7EFEEA1E10D5}" dt="2022-11-10T22:28:07.717" v="1451"/>
          <ac:spMkLst>
            <pc:docMk/>
            <pc:sldMk cId="1364235166" sldId="290"/>
            <ac:spMk id="4" creationId="{586A836B-EB31-A1EC-219C-C4B60861E675}"/>
          </ac:spMkLst>
        </pc:spChg>
        <pc:spChg chg="del">
          <ac:chgData name="Eidan Michael Erlich" userId="S::emerlich@uwaterloo.ca::42d3c1d3-0980-4e48-8357-b0fb687d5107" providerId="AD" clId="Web-{C0EC8822-4673-4906-A326-7EFEEA1E10D5}" dt="2022-11-10T22:28:07.639" v="1450"/>
          <ac:spMkLst>
            <pc:docMk/>
            <pc:sldMk cId="1364235166" sldId="290"/>
            <ac:spMk id="5" creationId="{662D1683-0D7D-3AB3-0CFE-EE4B0F7202EB}"/>
          </ac:spMkLst>
        </pc:spChg>
        <pc:spChg chg="del">
          <ac:chgData name="Eidan Michael Erlich" userId="S::emerlich@uwaterloo.ca::42d3c1d3-0980-4e48-8357-b0fb687d5107" providerId="AD" clId="Web-{C0EC8822-4673-4906-A326-7EFEEA1E10D5}" dt="2022-11-10T22:28:07.639" v="1449"/>
          <ac:spMkLst>
            <pc:docMk/>
            <pc:sldMk cId="1364235166" sldId="290"/>
            <ac:spMk id="6" creationId="{01188920-B982-A124-D8B4-23C1889E9CFF}"/>
          </ac:spMkLst>
        </pc:spChg>
        <pc:spChg chg="del">
          <ac:chgData name="Eidan Michael Erlich" userId="S::emerlich@uwaterloo.ca::42d3c1d3-0980-4e48-8357-b0fb687d5107" providerId="AD" clId="Web-{C0EC8822-4673-4906-A326-7EFEEA1E10D5}" dt="2022-11-10T22:28:07.561" v="1448"/>
          <ac:spMkLst>
            <pc:docMk/>
            <pc:sldMk cId="1364235166" sldId="290"/>
            <ac:spMk id="7" creationId="{0DEE5E2D-6BD0-F8CD-2727-494C2B642C2B}"/>
          </ac:spMkLst>
        </pc:spChg>
        <pc:spChg chg="del">
          <ac:chgData name="Eidan Michael Erlich" userId="S::emerlich@uwaterloo.ca::42d3c1d3-0980-4e48-8357-b0fb687d5107" providerId="AD" clId="Web-{C0EC8822-4673-4906-A326-7EFEEA1E10D5}" dt="2022-11-10T22:28:07.483" v="1447"/>
          <ac:spMkLst>
            <pc:docMk/>
            <pc:sldMk cId="1364235166" sldId="290"/>
            <ac:spMk id="9" creationId="{391FD4D8-503E-F877-4B85-47035A447CCC}"/>
          </ac:spMkLst>
        </pc:spChg>
        <pc:spChg chg="del">
          <ac:chgData name="Eidan Michael Erlich" userId="S::emerlich@uwaterloo.ca::42d3c1d3-0980-4e48-8357-b0fb687d5107" providerId="AD" clId="Web-{C0EC8822-4673-4906-A326-7EFEEA1E10D5}" dt="2022-11-10T22:28:10.202" v="1461"/>
          <ac:spMkLst>
            <pc:docMk/>
            <pc:sldMk cId="1364235166" sldId="290"/>
            <ac:spMk id="10" creationId="{4ABC6459-9CAD-7B4A-BC48-055483EB2AC8}"/>
          </ac:spMkLst>
        </pc:spChg>
        <pc:spChg chg="del">
          <ac:chgData name="Eidan Michael Erlich" userId="S::emerlich@uwaterloo.ca::42d3c1d3-0980-4e48-8357-b0fb687d5107" providerId="AD" clId="Web-{C0EC8822-4673-4906-A326-7EFEEA1E10D5}" dt="2022-11-10T22:28:10.139" v="1460"/>
          <ac:spMkLst>
            <pc:docMk/>
            <pc:sldMk cId="1364235166" sldId="290"/>
            <ac:spMk id="11" creationId="{95BB0972-E445-94EB-F064-D3B7515EE6D6}"/>
          </ac:spMkLst>
        </pc:spChg>
        <pc:spChg chg="del">
          <ac:chgData name="Eidan Michael Erlich" userId="S::emerlich@uwaterloo.ca::42d3c1d3-0980-4e48-8357-b0fb687d5107" providerId="AD" clId="Web-{C0EC8822-4673-4906-A326-7EFEEA1E10D5}" dt="2022-11-10T22:28:07.483" v="1446"/>
          <ac:spMkLst>
            <pc:docMk/>
            <pc:sldMk cId="1364235166" sldId="290"/>
            <ac:spMk id="12" creationId="{62D249AC-737A-B77A-4577-4C09A31CE4F5}"/>
          </ac:spMkLst>
        </pc:spChg>
        <pc:spChg chg="del">
          <ac:chgData name="Eidan Michael Erlich" userId="S::emerlich@uwaterloo.ca::42d3c1d3-0980-4e48-8357-b0fb687d5107" providerId="AD" clId="Web-{C0EC8822-4673-4906-A326-7EFEEA1E10D5}" dt="2022-11-10T22:28:10.092" v="1459"/>
          <ac:spMkLst>
            <pc:docMk/>
            <pc:sldMk cId="1364235166" sldId="290"/>
            <ac:spMk id="13" creationId="{122C6F8C-66A3-2A65-1EAF-CB690F4EA55E}"/>
          </ac:spMkLst>
        </pc:spChg>
        <pc:spChg chg="del">
          <ac:chgData name="Eidan Michael Erlich" userId="S::emerlich@uwaterloo.ca::42d3c1d3-0980-4e48-8357-b0fb687d5107" providerId="AD" clId="Web-{C0EC8822-4673-4906-A326-7EFEEA1E10D5}" dt="2022-11-10T22:28:10.045" v="1458"/>
          <ac:spMkLst>
            <pc:docMk/>
            <pc:sldMk cId="1364235166" sldId="290"/>
            <ac:spMk id="14" creationId="{E347F4C2-C7E4-BFCE-7C16-EC9EE5940DB2}"/>
          </ac:spMkLst>
        </pc:spChg>
        <pc:spChg chg="add del mod">
          <ac:chgData name="Eidan Michael Erlich" userId="S::emerlich@uwaterloo.ca::42d3c1d3-0980-4e48-8357-b0fb687d5107" providerId="AD" clId="Web-{C0EC8822-4673-4906-A326-7EFEEA1E10D5}" dt="2022-11-10T22:28:09.999" v="1457"/>
          <ac:spMkLst>
            <pc:docMk/>
            <pc:sldMk cId="1364235166" sldId="290"/>
            <ac:spMk id="16" creationId="{9CB16A1F-E65E-2A32-5293-FE1499C26F59}"/>
          </ac:spMkLst>
        </pc:spChg>
        <pc:spChg chg="add del mod">
          <ac:chgData name="Eidan Michael Erlich" userId="S::emerlich@uwaterloo.ca::42d3c1d3-0980-4e48-8357-b0fb687d5107" providerId="AD" clId="Web-{C0EC8822-4673-4906-A326-7EFEEA1E10D5}" dt="2022-11-10T22:28:09.999" v="1456"/>
          <ac:spMkLst>
            <pc:docMk/>
            <pc:sldMk cId="1364235166" sldId="290"/>
            <ac:spMk id="18" creationId="{AB1BCEE5-016B-5F71-67E7-B8DA6226E336}"/>
          </ac:spMkLst>
        </pc:spChg>
        <pc:spChg chg="add del mod">
          <ac:chgData name="Eidan Michael Erlich" userId="S::emerlich@uwaterloo.ca::42d3c1d3-0980-4e48-8357-b0fb687d5107" providerId="AD" clId="Web-{C0EC8822-4673-4906-A326-7EFEEA1E10D5}" dt="2022-11-10T22:28:09.999" v="1455"/>
          <ac:spMkLst>
            <pc:docMk/>
            <pc:sldMk cId="1364235166" sldId="290"/>
            <ac:spMk id="20" creationId="{442BE456-E7E1-2DD4-18F2-0238927696E4}"/>
          </ac:spMkLst>
        </pc:spChg>
        <pc:spChg chg="add del mod">
          <ac:chgData name="Eidan Michael Erlich" userId="S::emerlich@uwaterloo.ca::42d3c1d3-0980-4e48-8357-b0fb687d5107" providerId="AD" clId="Web-{C0EC8822-4673-4906-A326-7EFEEA1E10D5}" dt="2022-11-10T22:28:09.999" v="1454"/>
          <ac:spMkLst>
            <pc:docMk/>
            <pc:sldMk cId="1364235166" sldId="290"/>
            <ac:spMk id="22" creationId="{D28C3C2C-6D8C-90C0-5142-A55E565F8FA0}"/>
          </ac:spMkLst>
        </pc:spChg>
        <pc:spChg chg="add del mod">
          <ac:chgData name="Eidan Michael Erlich" userId="S::emerlich@uwaterloo.ca::42d3c1d3-0980-4e48-8357-b0fb687d5107" providerId="AD" clId="Web-{C0EC8822-4673-4906-A326-7EFEEA1E10D5}" dt="2022-11-10T22:28:16.202" v="1465"/>
          <ac:spMkLst>
            <pc:docMk/>
            <pc:sldMk cId="1364235166" sldId="290"/>
            <ac:spMk id="24" creationId="{CC5A0CD3-BD01-5415-16AF-BB9187F97A8D}"/>
          </ac:spMkLst>
        </pc:spChg>
        <pc:spChg chg="add del mod">
          <ac:chgData name="Eidan Michael Erlich" userId="S::emerlich@uwaterloo.ca::42d3c1d3-0980-4e48-8357-b0fb687d5107" providerId="AD" clId="Web-{C0EC8822-4673-4906-A326-7EFEEA1E10D5}" dt="2022-11-10T22:28:15.623" v="1464"/>
          <ac:spMkLst>
            <pc:docMk/>
            <pc:sldMk cId="1364235166" sldId="290"/>
            <ac:spMk id="26" creationId="{58492BDE-3E5F-4D14-196D-06312E0DB314}"/>
          </ac:spMkLst>
        </pc:spChg>
        <pc:spChg chg="add del mod">
          <ac:chgData name="Eidan Michael Erlich" userId="S::emerlich@uwaterloo.ca::42d3c1d3-0980-4e48-8357-b0fb687d5107" providerId="AD" clId="Web-{C0EC8822-4673-4906-A326-7EFEEA1E10D5}" dt="2022-11-10T22:28:14.873" v="1463"/>
          <ac:spMkLst>
            <pc:docMk/>
            <pc:sldMk cId="1364235166" sldId="290"/>
            <ac:spMk id="28" creationId="{CCF27F90-F8E3-D1E8-5903-A87DFD561950}"/>
          </ac:spMkLst>
        </pc:spChg>
        <pc:spChg chg="add del mod">
          <ac:chgData name="Eidan Michael Erlich" userId="S::emerlich@uwaterloo.ca::42d3c1d3-0980-4e48-8357-b0fb687d5107" providerId="AD" clId="Web-{C0EC8822-4673-4906-A326-7EFEEA1E10D5}" dt="2022-11-10T22:28:13.905" v="1462"/>
          <ac:spMkLst>
            <pc:docMk/>
            <pc:sldMk cId="1364235166" sldId="290"/>
            <ac:spMk id="30" creationId="{3AD79072-A269-A668-18B2-6D72A9B49DCC}"/>
          </ac:spMkLst>
        </pc:spChg>
        <pc:graphicFrameChg chg="add mod modGraphic">
          <ac:chgData name="Eidan Michael Erlich" userId="S::emerlich@uwaterloo.ca::42d3c1d3-0980-4e48-8357-b0fb687d5107" providerId="AD" clId="Web-{C0EC8822-4673-4906-A326-7EFEEA1E10D5}" dt="2022-11-10T22:30:38.591" v="1517" actId="14100"/>
          <ac:graphicFrameMkLst>
            <pc:docMk/>
            <pc:sldMk cId="1364235166" sldId="290"/>
            <ac:graphicFrameMk id="31" creationId="{399F5D04-14B9-E580-FAC7-C2B82A04272D}"/>
          </ac:graphicFrameMkLst>
        </pc:graphicFrameChg>
      </pc:sldChg>
      <pc:sldChg chg="addSp modSp new del mod modClrScheme chgLayout">
        <pc:chgData name="Eidan Michael Erlich" userId="S::emerlich@uwaterloo.ca::42d3c1d3-0980-4e48-8357-b0fb687d5107" providerId="AD" clId="Web-{C0EC8822-4673-4906-A326-7EFEEA1E10D5}" dt="2022-11-10T22:33:48.886" v="1545"/>
        <pc:sldMkLst>
          <pc:docMk/>
          <pc:sldMk cId="473064997" sldId="291"/>
        </pc:sldMkLst>
        <pc:spChg chg="mod ord">
          <ac:chgData name="Eidan Michael Erlich" userId="S::emerlich@uwaterloo.ca::42d3c1d3-0980-4e48-8357-b0fb687d5107" providerId="AD" clId="Web-{C0EC8822-4673-4906-A326-7EFEEA1E10D5}" dt="2022-11-10T22:33:43.558" v="1542"/>
          <ac:spMkLst>
            <pc:docMk/>
            <pc:sldMk cId="473064997" sldId="291"/>
            <ac:spMk id="2" creationId="{CCCE3715-B82D-C080-19B7-C933FEC52A8E}"/>
          </ac:spMkLst>
        </pc:spChg>
        <pc:spChg chg="add mod ord">
          <ac:chgData name="Eidan Michael Erlich" userId="S::emerlich@uwaterloo.ca::42d3c1d3-0980-4e48-8357-b0fb687d5107" providerId="AD" clId="Web-{C0EC8822-4673-4906-A326-7EFEEA1E10D5}" dt="2022-11-10T22:33:43.558" v="1542"/>
          <ac:spMkLst>
            <pc:docMk/>
            <pc:sldMk cId="473064997" sldId="291"/>
            <ac:spMk id="3" creationId="{9BEC46F7-CAB8-F7E4-169D-CD87CD9194C3}"/>
          </ac:spMkLst>
        </pc:spChg>
      </pc:sldChg>
      <pc:sldChg chg="modSp add ord replId">
        <pc:chgData name="Eidan Michael Erlich" userId="S::emerlich@uwaterloo.ca::42d3c1d3-0980-4e48-8357-b0fb687d5107" providerId="AD" clId="Web-{C0EC8822-4673-4906-A326-7EFEEA1E10D5}" dt="2022-11-10T22:36:32.150" v="1569" actId="20577"/>
        <pc:sldMkLst>
          <pc:docMk/>
          <pc:sldMk cId="281341845" sldId="292"/>
        </pc:sldMkLst>
        <pc:spChg chg="mod ord">
          <ac:chgData name="Eidan Michael Erlich" userId="S::emerlich@uwaterloo.ca::42d3c1d3-0980-4e48-8357-b0fb687d5107" providerId="AD" clId="Web-{C0EC8822-4673-4906-A326-7EFEEA1E10D5}" dt="2022-11-10T22:34:13.667" v="1557"/>
          <ac:spMkLst>
            <pc:docMk/>
            <pc:sldMk cId="281341845" sldId="292"/>
            <ac:spMk id="256" creationId="{00000000-0000-0000-0000-000000000000}"/>
          </ac:spMkLst>
        </pc:spChg>
        <pc:spChg chg="mod ord">
          <ac:chgData name="Eidan Michael Erlich" userId="S::emerlich@uwaterloo.ca::42d3c1d3-0980-4e48-8357-b0fb687d5107" providerId="AD" clId="Web-{C0EC8822-4673-4906-A326-7EFEEA1E10D5}" dt="2022-11-10T22:34:05.417" v="1555"/>
          <ac:spMkLst>
            <pc:docMk/>
            <pc:sldMk cId="281341845" sldId="292"/>
            <ac:spMk id="257" creationId="{00000000-0000-0000-0000-000000000000}"/>
          </ac:spMkLst>
        </pc:spChg>
        <pc:spChg chg="mod">
          <ac:chgData name="Eidan Michael Erlich" userId="S::emerlich@uwaterloo.ca::42d3c1d3-0980-4e48-8357-b0fb687d5107" providerId="AD" clId="Web-{C0EC8822-4673-4906-A326-7EFEEA1E10D5}" dt="2022-11-10T22:36:32.150" v="1569" actId="20577"/>
          <ac:spMkLst>
            <pc:docMk/>
            <pc:sldMk cId="281341845" sldId="292"/>
            <ac:spMk id="258" creationId="{00000000-0000-0000-0000-000000000000}"/>
          </ac:spMkLst>
        </pc:spChg>
      </pc:sldChg>
      <pc:sldMasterChg chg="modTransition modSldLayout">
        <pc:chgData name="Eidan Michael Erlich" userId="S::emerlich@uwaterloo.ca::42d3c1d3-0980-4e48-8357-b0fb687d5107" providerId="AD" clId="Web-{C0EC8822-4673-4906-A326-7EFEEA1E10D5}" dt="2022-11-10T22:14:14.507" v="1405"/>
        <pc:sldMasterMkLst>
          <pc:docMk/>
          <pc:sldMasterMk cId="0" sldId="2147483671"/>
        </pc:sldMasterMkLst>
        <pc:sldLayoutChg chg="modTransition">
          <pc:chgData name="Eidan Michael Erlich" userId="S::emerlich@uwaterloo.ca::42d3c1d3-0980-4e48-8357-b0fb687d5107" providerId="AD" clId="Web-{C0EC8822-4673-4906-A326-7EFEEA1E10D5}" dt="2022-11-10T22:14:14.507" v="1405"/>
          <pc:sldLayoutMkLst>
            <pc:docMk/>
            <pc:sldMasterMk cId="0" sldId="2147483671"/>
            <pc:sldLayoutMk cId="0" sldId="2147483648"/>
          </pc:sldLayoutMkLst>
        </pc:sldLayoutChg>
        <pc:sldLayoutChg chg="modTransition">
          <pc:chgData name="Eidan Michael Erlich" userId="S::emerlich@uwaterloo.ca::42d3c1d3-0980-4e48-8357-b0fb687d5107" providerId="AD" clId="Web-{C0EC8822-4673-4906-A326-7EFEEA1E10D5}" dt="2022-11-10T22:14:14.507" v="1405"/>
          <pc:sldLayoutMkLst>
            <pc:docMk/>
            <pc:sldMasterMk cId="0" sldId="2147483671"/>
            <pc:sldLayoutMk cId="0" sldId="2147483654"/>
          </pc:sldLayoutMkLst>
        </pc:sldLayoutChg>
        <pc:sldLayoutChg chg="modTransition">
          <pc:chgData name="Eidan Michael Erlich" userId="S::emerlich@uwaterloo.ca::42d3c1d3-0980-4e48-8357-b0fb687d5107" providerId="AD" clId="Web-{C0EC8822-4673-4906-A326-7EFEEA1E10D5}" dt="2022-11-10T22:14:14.507" v="1405"/>
          <pc:sldLayoutMkLst>
            <pc:docMk/>
            <pc:sldMasterMk cId="0" sldId="2147483671"/>
            <pc:sldLayoutMk cId="0" sldId="2147483658"/>
          </pc:sldLayoutMkLst>
        </pc:sldLayoutChg>
        <pc:sldLayoutChg chg="modTransition">
          <pc:chgData name="Eidan Michael Erlich" userId="S::emerlich@uwaterloo.ca::42d3c1d3-0980-4e48-8357-b0fb687d5107" providerId="AD" clId="Web-{C0EC8822-4673-4906-A326-7EFEEA1E10D5}" dt="2022-11-10T22:14:14.507" v="1405"/>
          <pc:sldLayoutMkLst>
            <pc:docMk/>
            <pc:sldMasterMk cId="0" sldId="2147483671"/>
            <pc:sldLayoutMk cId="0" sldId="2147483667"/>
          </pc:sldLayoutMkLst>
        </pc:sldLayoutChg>
        <pc:sldLayoutChg chg="modTransition">
          <pc:chgData name="Eidan Michael Erlich" userId="S::emerlich@uwaterloo.ca::42d3c1d3-0980-4e48-8357-b0fb687d5107" providerId="AD" clId="Web-{C0EC8822-4673-4906-A326-7EFEEA1E10D5}" dt="2022-11-10T22:14:14.507" v="1405"/>
          <pc:sldLayoutMkLst>
            <pc:docMk/>
            <pc:sldMasterMk cId="0" sldId="2147483671"/>
            <pc:sldLayoutMk cId="0" sldId="2147483668"/>
          </pc:sldLayoutMkLst>
        </pc:sldLayoutChg>
        <pc:sldLayoutChg chg="modTransition">
          <pc:chgData name="Eidan Michael Erlich" userId="S::emerlich@uwaterloo.ca::42d3c1d3-0980-4e48-8357-b0fb687d5107" providerId="AD" clId="Web-{C0EC8822-4673-4906-A326-7EFEEA1E10D5}" dt="2022-11-10T22:14:14.507" v="1405"/>
          <pc:sldLayoutMkLst>
            <pc:docMk/>
            <pc:sldMasterMk cId="0" sldId="2147483671"/>
            <pc:sldLayoutMk cId="1300405923" sldId="2147483672"/>
          </pc:sldLayoutMkLst>
        </pc:sldLayoutChg>
      </pc:sldMasterChg>
    </pc:docChg>
  </pc:docChgLst>
  <pc:docChgLst>
    <pc:chgData name="Richard Wang" userId="S::rc3wang@uwaterloo.ca::0f735c53-cbe8-42da-aa63-3aef0fe7f5a5" providerId="AD" clId="Web-{B0DE328D-7544-2960-A5CF-2A42A8955DB6}"/>
    <pc:docChg chg="modSld">
      <pc:chgData name="Richard Wang" userId="S::rc3wang@uwaterloo.ca::0f735c53-cbe8-42da-aa63-3aef0fe7f5a5" providerId="AD" clId="Web-{B0DE328D-7544-2960-A5CF-2A42A8955DB6}" dt="2022-11-11T02:10:31.116" v="9"/>
      <pc:docMkLst>
        <pc:docMk/>
      </pc:docMkLst>
      <pc:sldChg chg="modSp">
        <pc:chgData name="Richard Wang" userId="S::rc3wang@uwaterloo.ca::0f735c53-cbe8-42da-aa63-3aef0fe7f5a5" providerId="AD" clId="Web-{B0DE328D-7544-2960-A5CF-2A42A8955DB6}" dt="2022-11-11T02:10:31.116" v="9"/>
        <pc:sldMkLst>
          <pc:docMk/>
          <pc:sldMk cId="0" sldId="259"/>
        </pc:sldMkLst>
        <pc:spChg chg="mod">
          <ac:chgData name="Richard Wang" userId="S::rc3wang@uwaterloo.ca::0f735c53-cbe8-42da-aa63-3aef0fe7f5a5" providerId="AD" clId="Web-{B0DE328D-7544-2960-A5CF-2A42A8955DB6}" dt="2022-11-11T02:10:31.116" v="9"/>
          <ac:spMkLst>
            <pc:docMk/>
            <pc:sldMk cId="0" sldId="259"/>
            <ac:spMk id="257" creationId="{00000000-0000-0000-0000-000000000000}"/>
          </ac:spMkLst>
        </pc:spChg>
      </pc:sldChg>
    </pc:docChg>
  </pc:docChgLst>
</pc:chgInfo>
</file>

<file path=ppt/comments/modernComment_100_0.xml><?xml version="1.0" encoding="utf-8"?>
<p188:cmLst xmlns:a="http://schemas.openxmlformats.org/drawingml/2006/main" xmlns:r="http://schemas.openxmlformats.org/officeDocument/2006/relationships" xmlns:p188="http://schemas.microsoft.com/office/powerpoint/2018/8/main">
  <p188:cm id="{39190393-423F-43EA-9D42-4B6814E01948}" authorId="{E5123C16-EAB5-FDA8-44AB-FAAF3F0A1C3B}" created="2022-11-10T22:17:08.130">
    <pc:sldMkLst xmlns:pc="http://schemas.microsoft.com/office/powerpoint/2013/main/command">
      <pc:docMk/>
      <pc:sldMk cId="0" sldId="256"/>
    </pc:sldMkLst>
    <p188:txBody>
      <a:bodyPr/>
      <a:lstStyle/>
      <a:p>
        <a:r>
          <a:rPr lang="en-GB"/>
          <a:t>Need to Fix up</a:t>
        </a:r>
      </a:p>
    </p188:txBody>
  </p188:cm>
</p188:cmLst>
</file>

<file path=ppt/comments/modernComment_105_0.xml><?xml version="1.0" encoding="utf-8"?>
<p188:cmLst xmlns:a="http://schemas.openxmlformats.org/drawingml/2006/main" xmlns:r="http://schemas.openxmlformats.org/officeDocument/2006/relationships" xmlns:p188="http://schemas.microsoft.com/office/powerpoint/2018/8/main">
  <p188:cm id="{AB6AFD37-1DF3-480B-8DE5-2031BE058B29}" authorId="{E5123C16-EAB5-FDA8-44AB-FAAF3F0A1C3B}" created="2022-11-10T22:17:16.739">
    <pc:sldMkLst xmlns:pc="http://schemas.microsoft.com/office/powerpoint/2013/main/command">
      <pc:docMk/>
      <pc:sldMk cId="0" sldId="261"/>
    </pc:sldMkLst>
    <p188:txBody>
      <a:bodyPr/>
      <a:lstStyle/>
      <a:p>
        <a:r>
          <a:rPr lang="en-GB"/>
          <a:t>make more professional</a:t>
        </a:r>
      </a:p>
    </p188:txBody>
  </p188:cm>
</p188:cmLst>
</file>

<file path=ppt/comments/modernComment_106_B2DD5B99.xml><?xml version="1.0" encoding="utf-8"?>
<p188:cmLst xmlns:a="http://schemas.openxmlformats.org/drawingml/2006/main" xmlns:r="http://schemas.openxmlformats.org/officeDocument/2006/relationships" xmlns:p188="http://schemas.microsoft.com/office/powerpoint/2018/8/main">
  <p188:cm id="{459EBA62-1D2D-4C76-AE98-017737725B3B}" authorId="{0466FCB3-E863-33A9-C174-775C6008BEE2}" created="2022-11-11T02:41:28.262">
    <pc:sldMkLst xmlns:pc="http://schemas.microsoft.com/office/powerpoint/2013/main/command">
      <pc:docMk/>
      <pc:sldMk cId="3000851353" sldId="262"/>
    </pc:sldMkLst>
    <p188:txBody>
      <a:bodyPr/>
      <a:lstStyle/>
      <a:p>
        <a:r>
          <a:rPr lang="en-CA"/>
          <a:t>EIdan</a:t>
        </a:r>
      </a:p>
    </p188:txBody>
  </p188:cm>
</p188:cmLst>
</file>

<file path=ppt/comments/modernComment_10B_668E0992.xml><?xml version="1.0" encoding="utf-8"?>
<p188:cmLst xmlns:a="http://schemas.openxmlformats.org/drawingml/2006/main" xmlns:r="http://schemas.openxmlformats.org/officeDocument/2006/relationships" xmlns:p188="http://schemas.microsoft.com/office/powerpoint/2018/8/main">
  <p188:cm id="{7C397F6B-721D-42DE-84BE-33E4E6A4F413}" authorId="{E5123C16-EAB5-FDA8-44AB-FAAF3F0A1C3B}" created="2022-11-10T22:19:01.988">
    <pc:sldMkLst xmlns:pc="http://schemas.microsoft.com/office/powerpoint/2013/main/command">
      <pc:docMk/>
      <pc:sldMk cId="1720584594" sldId="267"/>
    </pc:sldMkLst>
    <p188:txBody>
      <a:bodyPr/>
      <a:lstStyle/>
      <a:p>
        <a:r>
          <a:rPr lang="en-GB"/>
          <a:t>Should be updated to match where we are right now. I think we are entering week 3 (end of week 2). </a:t>
        </a:r>
      </a:p>
    </p188:txBody>
  </p188:cm>
  <p188:cm id="{00E94EBA-77D6-4D67-BE28-B2077CC2ADE6}" authorId="{E5123C16-EAB5-FDA8-44AB-FAAF3F0A1C3B}" created="2022-11-10T22:32:41.887">
    <pc:sldMkLst xmlns:pc="http://schemas.microsoft.com/office/powerpoint/2013/main/command">
      <pc:docMk/>
      <pc:sldMk cId="1720584594" sldId="267"/>
    </pc:sldMkLst>
    <p188:txBody>
      <a:bodyPr/>
      <a:lstStyle/>
      <a:p>
        <a:r>
          <a:rPr lang="en-GB"/>
          <a:t>Have a "Things completed", 'Things left to do" and have it in relation to the timeline</a:t>
        </a:r>
      </a:p>
    </p188:txBody>
  </p188:cm>
</p188:cmLst>
</file>

<file path=ppt/comments/modernComment_113_0.xml><?xml version="1.0" encoding="utf-8"?>
<p188:cmLst xmlns:a="http://schemas.openxmlformats.org/drawingml/2006/main" xmlns:r="http://schemas.openxmlformats.org/officeDocument/2006/relationships" xmlns:p188="http://schemas.microsoft.com/office/powerpoint/2018/8/main">
  <p188:cm id="{1036278A-3268-402F-BE84-13A6CAA8A8B1}" authorId="{E5123C16-EAB5-FDA8-44AB-FAAF3F0A1C3B}" created="2022-11-10T22:19:25.566">
    <pc:sldMkLst xmlns:pc="http://schemas.microsoft.com/office/powerpoint/2013/main/command">
      <pc:docMk/>
      <pc:sldMk cId="0" sldId="275"/>
    </pc:sldMkLst>
    <p188:txBody>
      <a:bodyPr/>
      <a:lstStyle/>
      <a:p>
        <a:r>
          <a:rPr lang="en-GB"/>
          <a:t>Make more professional</a:t>
        </a:r>
      </a:p>
    </p188:txBody>
  </p188:cm>
</p188:cmLst>
</file>

<file path=ppt/comments/modernComment_11B_988AE245.xml><?xml version="1.0" encoding="utf-8"?>
<p188:cmLst xmlns:a="http://schemas.openxmlformats.org/drawingml/2006/main" xmlns:r="http://schemas.openxmlformats.org/officeDocument/2006/relationships" xmlns:p188="http://schemas.microsoft.com/office/powerpoint/2018/8/main">
  <p188:cm id="{EEA1447A-E4C8-48A2-B98E-605C2CEE499B}" authorId="{0466FCB3-E863-33A9-C174-775C6008BEE2}" created="2022-11-11T02:41:41.877">
    <pc:sldMkLst xmlns:pc="http://schemas.microsoft.com/office/powerpoint/2013/main/command">
      <pc:docMk/>
      <pc:sldMk cId="2559238725" sldId="283"/>
    </pc:sldMkLst>
    <p188:txBody>
      <a:bodyPr/>
      <a:lstStyle/>
      <a:p>
        <a:r>
          <a:rPr lang="en-CA"/>
          <a:t>EIdan</a:t>
        </a:r>
      </a:p>
    </p188:txBody>
  </p188:cm>
</p188:cmLst>
</file>

<file path=ppt/comments/modernComment_11C_DED3FE8A.xml><?xml version="1.0" encoding="utf-8"?>
<p188:cmLst xmlns:a="http://schemas.openxmlformats.org/drawingml/2006/main" xmlns:r="http://schemas.openxmlformats.org/officeDocument/2006/relationships" xmlns:p188="http://schemas.microsoft.com/office/powerpoint/2018/8/main">
  <p188:cm id="{FBBB459B-FC24-4564-951F-B0C83194DBF5}" authorId="{0466FCB3-E863-33A9-C174-775C6008BEE2}" created="2022-11-11T02:41:52.031">
    <pc:sldMkLst xmlns:pc="http://schemas.microsoft.com/office/powerpoint/2013/main/command">
      <pc:docMk/>
      <pc:sldMk cId="3738435210" sldId="284"/>
    </pc:sldMkLst>
    <p188:txBody>
      <a:bodyPr/>
      <a:lstStyle/>
      <a:p>
        <a:r>
          <a:rPr lang="en-CA"/>
          <a:t>Shabd</a:t>
        </a:r>
      </a:p>
    </p188:txBody>
  </p188:cm>
</p188:cmLst>
</file>

<file path=ppt/comments/modernComment_11D_3A056E20.xml><?xml version="1.0" encoding="utf-8"?>
<p188:cmLst xmlns:a="http://schemas.openxmlformats.org/drawingml/2006/main" xmlns:r="http://schemas.openxmlformats.org/officeDocument/2006/relationships" xmlns:p188="http://schemas.microsoft.com/office/powerpoint/2018/8/main">
  <p188:cm id="{49AD2948-4206-4E27-BBAA-C1BE78576154}" authorId="{0466FCB3-E863-33A9-C174-775C6008BEE2}" created="2022-11-11T02:40:14.877">
    <pc:sldMkLst xmlns:pc="http://schemas.microsoft.com/office/powerpoint/2013/main/command">
      <pc:docMk/>
      <pc:sldMk cId="973434400" sldId="285"/>
    </pc:sldMkLst>
    <p188:txBody>
      <a:bodyPr/>
      <a:lstStyle/>
      <a:p>
        <a:r>
          <a:rPr lang="en-CA"/>
          <a:t>Shabd</a:t>
        </a:r>
      </a:p>
    </p188:txBody>
  </p188:cm>
</p188:cmLst>
</file>

<file path=ppt/comments/modernComment_11E_CF04E81F.xml><?xml version="1.0" encoding="utf-8"?>
<p188:cmLst xmlns:a="http://schemas.openxmlformats.org/drawingml/2006/main" xmlns:r="http://schemas.openxmlformats.org/officeDocument/2006/relationships" xmlns:p188="http://schemas.microsoft.com/office/powerpoint/2018/8/main">
  <p188:cm id="{9D7C68DF-C8CB-4182-8B3E-51EC8AE105C6}" authorId="{0466FCB3-E863-33A9-C174-775C6008BEE2}" created="2022-11-11T02:42:01.564">
    <pc:sldMkLst xmlns:pc="http://schemas.microsoft.com/office/powerpoint/2013/main/command">
      <pc:docMk/>
      <pc:sldMk cId="3473205279" sldId="286"/>
    </pc:sldMkLst>
    <p188:txBody>
      <a:bodyPr/>
      <a:lstStyle/>
      <a:p>
        <a:r>
          <a:rPr lang="en-CA"/>
          <a:t>Eidan</a:t>
        </a:r>
      </a:p>
    </p188:txBody>
  </p188:cm>
</p188:cmLst>
</file>

<file path=ppt/comments/modernComment_11F_96C18A9B.xml><?xml version="1.0" encoding="utf-8"?>
<p188:cmLst xmlns:a="http://schemas.openxmlformats.org/drawingml/2006/main" xmlns:r="http://schemas.openxmlformats.org/officeDocument/2006/relationships" xmlns:p188="http://schemas.microsoft.com/office/powerpoint/2018/8/main">
  <p188:cm id="{B7846C2C-A4BE-4EDC-867D-E43EBCB48074}" authorId="{0466FCB3-E863-33A9-C174-775C6008BEE2}" created="2022-11-11T02:42:36.765">
    <pc:sldMkLst xmlns:pc="http://schemas.microsoft.com/office/powerpoint/2013/main/command">
      <pc:docMk/>
      <pc:sldMk cId="2529266331" sldId="287"/>
    </pc:sldMkLst>
    <p188:txBody>
      <a:bodyPr/>
      <a:lstStyle/>
      <a:p>
        <a:r>
          <a:rPr lang="en-CA"/>
          <a:t>Eidan</a:t>
        </a:r>
      </a:p>
    </p188:txBody>
  </p188:cm>
</p188:cmLst>
</file>

<file path=ppt/comments/modernComment_120_F69B645C.xml><?xml version="1.0" encoding="utf-8"?>
<p188:cmLst xmlns:a="http://schemas.openxmlformats.org/drawingml/2006/main" xmlns:r="http://schemas.openxmlformats.org/officeDocument/2006/relationships" xmlns:p188="http://schemas.microsoft.com/office/powerpoint/2018/8/main">
  <p188:cm id="{B73C0A68-E774-4140-9E68-47DBF3ED1C07}" authorId="{0466FCB3-E863-33A9-C174-775C6008BEE2}" created="2022-11-11T02:42:28.936">
    <pc:sldMkLst xmlns:pc="http://schemas.microsoft.com/office/powerpoint/2013/main/command">
      <pc:docMk/>
      <pc:sldMk cId="4137378908" sldId="288"/>
    </pc:sldMkLst>
    <p188:txBody>
      <a:bodyPr/>
      <a:lstStyle/>
      <a:p>
        <a:r>
          <a:rPr lang="en-CA"/>
          <a:t>Shabd</a:t>
        </a:r>
      </a:p>
    </p188:txBody>
  </p188:cm>
</p188:cmLst>
</file>

<file path=ppt/comments/modernComment_121_24D18AF7.xml><?xml version="1.0" encoding="utf-8"?>
<p188:cmLst xmlns:a="http://schemas.openxmlformats.org/drawingml/2006/main" xmlns:r="http://schemas.openxmlformats.org/officeDocument/2006/relationships" xmlns:p188="http://schemas.microsoft.com/office/powerpoint/2018/8/main">
  <p188:cm id="{D5AEFCD1-FB0A-4587-ABD8-F17265CB720C}" authorId="{E5123C16-EAB5-FDA8-44AB-FAAF3F0A1C3B}" created="2022-11-10T22:17:57.629">
    <pc:sldMkLst xmlns:pc="http://schemas.microsoft.com/office/powerpoint/2013/main/command">
      <pc:docMk/>
      <pc:sldMk cId="617712375" sldId="289"/>
    </pc:sldMkLst>
    <p188:txBody>
      <a:bodyPr/>
      <a:lstStyle/>
      <a:p>
        <a:r>
          <a:rPr lang="en-GB"/>
          <a:t>Confirm on the process and points</a:t>
        </a:r>
      </a:p>
    </p188:txBody>
  </p188:cm>
</p188:cmLst>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75CE015-444A-496E-AF7C-82EEC76C185F}"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GB"/>
        </a:p>
      </dgm:t>
    </dgm:pt>
    <dgm:pt modelId="{CD7282A4-604E-402E-8700-CC6BB5149438}">
      <dgm:prSet phldr="0"/>
      <dgm:spPr/>
      <dgm:t>
        <a:bodyPr/>
        <a:lstStyle/>
        <a:p>
          <a:pPr rtl="0"/>
          <a:r>
            <a:rPr lang="en-GB"/>
            <a:t>Track &amp; locate the position of every piece on the board</a:t>
          </a:r>
        </a:p>
      </dgm:t>
    </dgm:pt>
    <dgm:pt modelId="{2F9B7EEA-979E-42EF-8379-421255609266}" type="parTrans" cxnId="{7A7085EF-E3BB-4EF7-9FA4-66033E07ADF3}">
      <dgm:prSet/>
      <dgm:spPr/>
      <dgm:t>
        <a:bodyPr/>
        <a:lstStyle/>
        <a:p>
          <a:endParaRPr lang="en-CA"/>
        </a:p>
      </dgm:t>
    </dgm:pt>
    <dgm:pt modelId="{4C424FC0-8AFD-4F29-A8B8-B4A15A9CDBDA}" type="sibTrans" cxnId="{7A7085EF-E3BB-4EF7-9FA4-66033E07ADF3}">
      <dgm:prSet/>
      <dgm:spPr/>
      <dgm:t>
        <a:bodyPr/>
        <a:lstStyle/>
        <a:p>
          <a:endParaRPr lang="en-CA"/>
        </a:p>
      </dgm:t>
    </dgm:pt>
    <dgm:pt modelId="{839351AD-1A62-47A8-9F08-B711927BB69A}">
      <dgm:prSet phldr="0">
        <dgm:style>
          <a:lnRef idx="2">
            <a:schemeClr val="dk1"/>
          </a:lnRef>
          <a:fillRef idx="1">
            <a:schemeClr val="lt1"/>
          </a:fillRef>
          <a:effectRef idx="0">
            <a:schemeClr val="dk1"/>
          </a:effectRef>
          <a:fontRef idx="minor">
            <a:schemeClr val="dk1"/>
          </a:fontRef>
        </dgm:style>
      </dgm:prSet>
      <dgm:spPr/>
      <dgm:t>
        <a:bodyPr/>
        <a:lstStyle/>
        <a:p>
          <a:pPr rtl="0"/>
          <a:r>
            <a:rPr lang="en-GB"/>
            <a:t>Axial Movement</a:t>
          </a:r>
        </a:p>
      </dgm:t>
    </dgm:pt>
    <dgm:pt modelId="{FCC5A6F0-5163-42E2-BC8B-3B9EDF6FB0D5}" type="parTrans" cxnId="{8DC7D7DE-E6EA-4974-AE15-20D745B6E7CE}">
      <dgm:prSet/>
      <dgm:spPr/>
      <dgm:t>
        <a:bodyPr/>
        <a:lstStyle/>
        <a:p>
          <a:endParaRPr lang="en-CA"/>
        </a:p>
      </dgm:t>
    </dgm:pt>
    <dgm:pt modelId="{EEB93063-A7B0-47F7-85EE-3A8A53E88465}" type="sibTrans" cxnId="{8DC7D7DE-E6EA-4974-AE15-20D745B6E7CE}">
      <dgm:prSet/>
      <dgm:spPr/>
      <dgm:t>
        <a:bodyPr/>
        <a:lstStyle/>
        <a:p>
          <a:endParaRPr lang="en-CA"/>
        </a:p>
      </dgm:t>
    </dgm:pt>
    <dgm:pt modelId="{A1B0E7E9-CF91-4627-AC45-038C632B4F62}">
      <dgm:prSet phldr="0"/>
      <dgm:spPr/>
      <dgm:t>
        <a:bodyPr/>
        <a:lstStyle/>
        <a:p>
          <a:pPr rtl="0"/>
          <a:r>
            <a:rPr lang="en-GB"/>
            <a:t>Move the carriage to each rank &amp; file on the board</a:t>
          </a:r>
        </a:p>
      </dgm:t>
    </dgm:pt>
    <dgm:pt modelId="{70609A82-DD0F-4AFB-85A1-0010362D6222}" type="parTrans" cxnId="{E13A90F3-5BC7-42D7-A00B-7C1D1B0CAECD}">
      <dgm:prSet/>
      <dgm:spPr/>
      <dgm:t>
        <a:bodyPr/>
        <a:lstStyle/>
        <a:p>
          <a:endParaRPr lang="en-CA"/>
        </a:p>
      </dgm:t>
    </dgm:pt>
    <dgm:pt modelId="{D80F590A-5670-4265-82D2-9994DE718997}" type="sibTrans" cxnId="{E13A90F3-5BC7-42D7-A00B-7C1D1B0CAECD}">
      <dgm:prSet/>
      <dgm:spPr/>
      <dgm:t>
        <a:bodyPr/>
        <a:lstStyle/>
        <a:p>
          <a:endParaRPr lang="en-CA"/>
        </a:p>
      </dgm:t>
    </dgm:pt>
    <dgm:pt modelId="{617D984C-47E2-40EE-905C-7A0223114BF2}">
      <dgm:prSet>
        <dgm:style>
          <a:lnRef idx="2">
            <a:schemeClr val="dk1"/>
          </a:lnRef>
          <a:fillRef idx="1">
            <a:schemeClr val="lt1"/>
          </a:fillRef>
          <a:effectRef idx="0">
            <a:schemeClr val="dk1"/>
          </a:effectRef>
          <a:fontRef idx="minor">
            <a:schemeClr val="dk1"/>
          </a:fontRef>
        </dgm:style>
      </dgm:prSet>
      <dgm:spPr/>
      <dgm:t>
        <a:bodyPr/>
        <a:lstStyle/>
        <a:p>
          <a:pPr rtl="0"/>
          <a:r>
            <a:rPr lang="en-GB"/>
            <a:t>Piece pickup</a:t>
          </a:r>
        </a:p>
      </dgm:t>
    </dgm:pt>
    <dgm:pt modelId="{129ED598-4742-4C59-BC66-08C90CF2588D}" type="parTrans" cxnId="{EE38D80B-24F2-43BE-B20B-2C643E1BB0FB}">
      <dgm:prSet/>
      <dgm:spPr/>
      <dgm:t>
        <a:bodyPr/>
        <a:lstStyle/>
        <a:p>
          <a:endParaRPr lang="en-CA"/>
        </a:p>
      </dgm:t>
    </dgm:pt>
    <dgm:pt modelId="{4295CE66-FA28-414B-AE7C-11F666220DD6}" type="sibTrans" cxnId="{EE38D80B-24F2-43BE-B20B-2C643E1BB0FB}">
      <dgm:prSet/>
      <dgm:spPr/>
      <dgm:t>
        <a:bodyPr/>
        <a:lstStyle/>
        <a:p>
          <a:endParaRPr lang="en-CA"/>
        </a:p>
      </dgm:t>
    </dgm:pt>
    <dgm:pt modelId="{EB491B40-776E-4587-81A6-44C99FF3F880}">
      <dgm:prSet phldr="0"/>
      <dgm:spPr/>
      <dgm:t>
        <a:bodyPr/>
        <a:lstStyle/>
        <a:p>
          <a:pPr rtl="0"/>
          <a:r>
            <a:rPr lang="en-GB"/>
            <a:t>Grasp and raise each piece upon actuation</a:t>
          </a:r>
        </a:p>
      </dgm:t>
    </dgm:pt>
    <dgm:pt modelId="{05079B1E-7A07-4E54-94F5-5C46A44B20AC}" type="parTrans" cxnId="{990ADE47-6D4E-4724-8119-6C1C8EF36A03}">
      <dgm:prSet/>
      <dgm:spPr/>
      <dgm:t>
        <a:bodyPr/>
        <a:lstStyle/>
        <a:p>
          <a:endParaRPr lang="en-CA"/>
        </a:p>
      </dgm:t>
    </dgm:pt>
    <dgm:pt modelId="{DF744508-DDB6-4215-A902-194C40E47FDC}" type="sibTrans" cxnId="{990ADE47-6D4E-4724-8119-6C1C8EF36A03}">
      <dgm:prSet/>
      <dgm:spPr/>
      <dgm:t>
        <a:bodyPr/>
        <a:lstStyle/>
        <a:p>
          <a:endParaRPr lang="en-CA"/>
        </a:p>
      </dgm:t>
    </dgm:pt>
    <dgm:pt modelId="{3F0051B8-EA88-416F-B464-F1D36880A1EA}">
      <dgm:prSet phldrT="[Text]">
        <dgm:style>
          <a:lnRef idx="2">
            <a:schemeClr val="dk1"/>
          </a:lnRef>
          <a:fillRef idx="1">
            <a:schemeClr val="lt1"/>
          </a:fillRef>
          <a:effectRef idx="0">
            <a:schemeClr val="dk1"/>
          </a:effectRef>
          <a:fontRef idx="minor">
            <a:schemeClr val="dk1"/>
          </a:fontRef>
        </dgm:style>
      </dgm:prSet>
      <dgm:spPr/>
      <dgm:t>
        <a:bodyPr/>
        <a:lstStyle/>
        <a:p>
          <a:pPr rtl="0"/>
          <a:r>
            <a:rPr lang="en-GB"/>
            <a:t>Board Mapping</a:t>
          </a:r>
        </a:p>
      </dgm:t>
    </dgm:pt>
    <dgm:pt modelId="{4852B47B-30CF-4D7D-B98D-930E0FB7786C}" type="sibTrans" cxnId="{27D2B7EF-484B-49F8-BE29-6C71BEDE1EEA}">
      <dgm:prSet/>
      <dgm:spPr/>
      <dgm:t>
        <a:bodyPr/>
        <a:lstStyle/>
        <a:p>
          <a:endParaRPr lang="en-GB"/>
        </a:p>
      </dgm:t>
    </dgm:pt>
    <dgm:pt modelId="{7CA5E5F3-384C-427E-8F42-58616D3688E8}" type="parTrans" cxnId="{27D2B7EF-484B-49F8-BE29-6C71BEDE1EEA}">
      <dgm:prSet/>
      <dgm:spPr/>
      <dgm:t>
        <a:bodyPr/>
        <a:lstStyle/>
        <a:p>
          <a:endParaRPr lang="en-GB"/>
        </a:p>
      </dgm:t>
    </dgm:pt>
    <dgm:pt modelId="{43B7D741-3323-4B31-B851-7F1F8CA20A41}">
      <dgm:prSet phldr="0">
        <dgm:style>
          <a:lnRef idx="2">
            <a:schemeClr val="dk1"/>
          </a:lnRef>
          <a:fillRef idx="1">
            <a:schemeClr val="lt1"/>
          </a:fillRef>
          <a:effectRef idx="0">
            <a:schemeClr val="dk1"/>
          </a:effectRef>
          <a:fontRef idx="minor">
            <a:schemeClr val="dk1"/>
          </a:fontRef>
        </dgm:style>
      </dgm:prSet>
      <dgm:spPr/>
      <dgm:t>
        <a:bodyPr/>
        <a:lstStyle/>
        <a:p>
          <a:pPr rtl="0"/>
          <a:r>
            <a:rPr lang="en-GB"/>
            <a:t>"Normal" movement</a:t>
          </a:r>
        </a:p>
      </dgm:t>
    </dgm:pt>
    <dgm:pt modelId="{0CF05E06-E7B9-425A-BCC5-6A1F164EEA9C}" type="sibTrans" cxnId="{6E43FEF2-C746-41FD-9A34-CDB56E3B039E}">
      <dgm:prSet/>
      <dgm:spPr/>
      <dgm:t>
        <a:bodyPr/>
        <a:lstStyle/>
        <a:p>
          <a:endParaRPr lang="en-CA"/>
        </a:p>
      </dgm:t>
    </dgm:pt>
    <dgm:pt modelId="{3E28FFCA-114A-4D9B-BA51-1F28306BB21A}" type="parTrans" cxnId="{6E43FEF2-C746-41FD-9A34-CDB56E3B039E}">
      <dgm:prSet/>
      <dgm:spPr/>
      <dgm:t>
        <a:bodyPr/>
        <a:lstStyle/>
        <a:p>
          <a:endParaRPr lang="en-CA"/>
        </a:p>
      </dgm:t>
    </dgm:pt>
    <dgm:pt modelId="{411A6A1B-C36A-42A5-A5D3-B0EBDF606D66}">
      <dgm:prSet phldr="0"/>
      <dgm:spPr/>
      <dgm:t>
        <a:bodyPr/>
        <a:lstStyle/>
        <a:p>
          <a:pPr rtl="0"/>
          <a:r>
            <a:rPr lang="en-GB"/>
            <a:t>Move the claw across the claw across the board.</a:t>
          </a:r>
        </a:p>
      </dgm:t>
    </dgm:pt>
    <dgm:pt modelId="{D1C702A9-1505-41D2-BD70-8F06774FA5E6}" type="sibTrans" cxnId="{031B7446-68EB-4B07-9C1B-4F6DBDC1D2C1}">
      <dgm:prSet/>
      <dgm:spPr/>
      <dgm:t>
        <a:bodyPr/>
        <a:lstStyle/>
        <a:p>
          <a:endParaRPr lang="en-CA"/>
        </a:p>
      </dgm:t>
    </dgm:pt>
    <dgm:pt modelId="{0601BB2A-543E-41CC-9CC1-1AB1C20CF4E8}" type="parTrans" cxnId="{031B7446-68EB-4B07-9C1B-4F6DBDC1D2C1}">
      <dgm:prSet/>
      <dgm:spPr/>
      <dgm:t>
        <a:bodyPr/>
        <a:lstStyle/>
        <a:p>
          <a:endParaRPr lang="en-CA"/>
        </a:p>
      </dgm:t>
    </dgm:pt>
    <dgm:pt modelId="{D848668A-91BC-420C-8900-235EFEFEAFC1}" type="pres">
      <dgm:prSet presAssocID="{675CE015-444A-496E-AF7C-82EEC76C185F}" presName="linear" presStyleCnt="0">
        <dgm:presLayoutVars>
          <dgm:animLvl val="lvl"/>
          <dgm:resizeHandles val="exact"/>
        </dgm:presLayoutVars>
      </dgm:prSet>
      <dgm:spPr/>
    </dgm:pt>
    <dgm:pt modelId="{CCDC52C6-70AC-4326-BE63-C78DDD3CEA2A}" type="pres">
      <dgm:prSet presAssocID="{3F0051B8-EA88-416F-B464-F1D36880A1EA}" presName="parentText" presStyleLbl="node1" presStyleIdx="0" presStyleCnt="4">
        <dgm:presLayoutVars>
          <dgm:chMax val="0"/>
          <dgm:bulletEnabled val="1"/>
        </dgm:presLayoutVars>
      </dgm:prSet>
      <dgm:spPr/>
    </dgm:pt>
    <dgm:pt modelId="{CB795817-9B25-4467-8D63-99B001C328B2}" type="pres">
      <dgm:prSet presAssocID="{3F0051B8-EA88-416F-B464-F1D36880A1EA}" presName="childText" presStyleLbl="revTx" presStyleIdx="0" presStyleCnt="4">
        <dgm:presLayoutVars>
          <dgm:bulletEnabled val="1"/>
        </dgm:presLayoutVars>
      </dgm:prSet>
      <dgm:spPr/>
    </dgm:pt>
    <dgm:pt modelId="{DE487651-65E1-48DA-B874-6AA10A9D1702}" type="pres">
      <dgm:prSet presAssocID="{839351AD-1A62-47A8-9F08-B711927BB69A}" presName="parentText" presStyleLbl="node1" presStyleIdx="1" presStyleCnt="4">
        <dgm:presLayoutVars>
          <dgm:chMax val="0"/>
          <dgm:bulletEnabled val="1"/>
        </dgm:presLayoutVars>
      </dgm:prSet>
      <dgm:spPr/>
    </dgm:pt>
    <dgm:pt modelId="{D2FE8BEE-39B4-41C7-98C6-2BDDED840455}" type="pres">
      <dgm:prSet presAssocID="{839351AD-1A62-47A8-9F08-B711927BB69A}" presName="childText" presStyleLbl="revTx" presStyleIdx="1" presStyleCnt="4">
        <dgm:presLayoutVars>
          <dgm:bulletEnabled val="1"/>
        </dgm:presLayoutVars>
      </dgm:prSet>
      <dgm:spPr/>
    </dgm:pt>
    <dgm:pt modelId="{A675D471-78C4-4CB8-93FC-AD241BD6DBEE}" type="pres">
      <dgm:prSet presAssocID="{43B7D741-3323-4B31-B851-7F1F8CA20A41}" presName="parentText" presStyleLbl="node1" presStyleIdx="2" presStyleCnt="4">
        <dgm:presLayoutVars>
          <dgm:chMax val="0"/>
          <dgm:bulletEnabled val="1"/>
        </dgm:presLayoutVars>
      </dgm:prSet>
      <dgm:spPr/>
    </dgm:pt>
    <dgm:pt modelId="{8284B32C-4C71-469D-A68D-0E622BAC1CD4}" type="pres">
      <dgm:prSet presAssocID="{43B7D741-3323-4B31-B851-7F1F8CA20A41}" presName="childText" presStyleLbl="revTx" presStyleIdx="2" presStyleCnt="4">
        <dgm:presLayoutVars>
          <dgm:bulletEnabled val="1"/>
        </dgm:presLayoutVars>
      </dgm:prSet>
      <dgm:spPr/>
    </dgm:pt>
    <dgm:pt modelId="{693C98A4-0489-49DE-84DC-2A264984141F}" type="pres">
      <dgm:prSet presAssocID="{617D984C-47E2-40EE-905C-7A0223114BF2}" presName="parentText" presStyleLbl="node1" presStyleIdx="3" presStyleCnt="4">
        <dgm:presLayoutVars>
          <dgm:chMax val="0"/>
          <dgm:bulletEnabled val="1"/>
        </dgm:presLayoutVars>
      </dgm:prSet>
      <dgm:spPr/>
    </dgm:pt>
    <dgm:pt modelId="{0A700809-A936-4C98-8515-22BA95130198}" type="pres">
      <dgm:prSet presAssocID="{617D984C-47E2-40EE-905C-7A0223114BF2}" presName="childText" presStyleLbl="revTx" presStyleIdx="3" presStyleCnt="4">
        <dgm:presLayoutVars>
          <dgm:bulletEnabled val="1"/>
        </dgm:presLayoutVars>
      </dgm:prSet>
      <dgm:spPr/>
    </dgm:pt>
  </dgm:ptLst>
  <dgm:cxnLst>
    <dgm:cxn modelId="{EE38D80B-24F2-43BE-B20B-2C643E1BB0FB}" srcId="{675CE015-444A-496E-AF7C-82EEC76C185F}" destId="{617D984C-47E2-40EE-905C-7A0223114BF2}" srcOrd="3" destOrd="0" parTransId="{129ED598-4742-4C59-BC66-08C90CF2588D}" sibTransId="{4295CE66-FA28-414B-AE7C-11F666220DD6}"/>
    <dgm:cxn modelId="{A4FD2D1C-2633-40AF-9107-D90A22EA6867}" type="presOf" srcId="{EB491B40-776E-4587-81A6-44C99FF3F880}" destId="{0A700809-A936-4C98-8515-22BA95130198}" srcOrd="0" destOrd="0" presId="urn:microsoft.com/office/officeart/2005/8/layout/vList2"/>
    <dgm:cxn modelId="{3C738528-D4E1-4E98-9672-B1160385B329}" type="presOf" srcId="{675CE015-444A-496E-AF7C-82EEC76C185F}" destId="{D848668A-91BC-420C-8900-235EFEFEAFC1}" srcOrd="0" destOrd="0" presId="urn:microsoft.com/office/officeart/2005/8/layout/vList2"/>
    <dgm:cxn modelId="{031B7446-68EB-4B07-9C1B-4F6DBDC1D2C1}" srcId="{43B7D741-3323-4B31-B851-7F1F8CA20A41}" destId="{411A6A1B-C36A-42A5-A5D3-B0EBDF606D66}" srcOrd="0" destOrd="0" parTransId="{0601BB2A-543E-41CC-9CC1-1AB1C20CF4E8}" sibTransId="{D1C702A9-1505-41D2-BD70-8F06774FA5E6}"/>
    <dgm:cxn modelId="{990ADE47-6D4E-4724-8119-6C1C8EF36A03}" srcId="{617D984C-47E2-40EE-905C-7A0223114BF2}" destId="{EB491B40-776E-4587-81A6-44C99FF3F880}" srcOrd="0" destOrd="0" parTransId="{05079B1E-7A07-4E54-94F5-5C46A44B20AC}" sibTransId="{DF744508-DDB6-4215-A902-194C40E47FDC}"/>
    <dgm:cxn modelId="{62CAA571-0513-41C2-B559-57BCA015EF1C}" type="presOf" srcId="{CD7282A4-604E-402E-8700-CC6BB5149438}" destId="{CB795817-9B25-4467-8D63-99B001C328B2}" srcOrd="0" destOrd="0" presId="urn:microsoft.com/office/officeart/2005/8/layout/vList2"/>
    <dgm:cxn modelId="{75D417AD-FFAF-48F2-91F4-D6C5E96EE25E}" type="presOf" srcId="{411A6A1B-C36A-42A5-A5D3-B0EBDF606D66}" destId="{8284B32C-4C71-469D-A68D-0E622BAC1CD4}" srcOrd="0" destOrd="0" presId="urn:microsoft.com/office/officeart/2005/8/layout/vList2"/>
    <dgm:cxn modelId="{3E8391C8-84EB-413B-9D10-FF57CE9085D7}" type="presOf" srcId="{43B7D741-3323-4B31-B851-7F1F8CA20A41}" destId="{A675D471-78C4-4CB8-93FC-AD241BD6DBEE}" srcOrd="0" destOrd="0" presId="urn:microsoft.com/office/officeart/2005/8/layout/vList2"/>
    <dgm:cxn modelId="{076471CF-C7D7-45A5-9B14-6E9D8B8524EF}" type="presOf" srcId="{A1B0E7E9-CF91-4627-AC45-038C632B4F62}" destId="{D2FE8BEE-39B4-41C7-98C6-2BDDED840455}" srcOrd="0" destOrd="0" presId="urn:microsoft.com/office/officeart/2005/8/layout/vList2"/>
    <dgm:cxn modelId="{2374F3D7-6D2E-4120-8261-CD8854267FBF}" type="presOf" srcId="{3F0051B8-EA88-416F-B464-F1D36880A1EA}" destId="{CCDC52C6-70AC-4326-BE63-C78DDD3CEA2A}" srcOrd="0" destOrd="0" presId="urn:microsoft.com/office/officeart/2005/8/layout/vList2"/>
    <dgm:cxn modelId="{8DC7D7DE-E6EA-4974-AE15-20D745B6E7CE}" srcId="{675CE015-444A-496E-AF7C-82EEC76C185F}" destId="{839351AD-1A62-47A8-9F08-B711927BB69A}" srcOrd="1" destOrd="0" parTransId="{FCC5A6F0-5163-42E2-BC8B-3B9EDF6FB0D5}" sibTransId="{EEB93063-A7B0-47F7-85EE-3A8A53E88465}"/>
    <dgm:cxn modelId="{E751E5EB-9D2E-442F-A766-E04AB1813F8F}" type="presOf" srcId="{617D984C-47E2-40EE-905C-7A0223114BF2}" destId="{693C98A4-0489-49DE-84DC-2A264984141F}" srcOrd="0" destOrd="0" presId="urn:microsoft.com/office/officeart/2005/8/layout/vList2"/>
    <dgm:cxn modelId="{7A7085EF-E3BB-4EF7-9FA4-66033E07ADF3}" srcId="{3F0051B8-EA88-416F-B464-F1D36880A1EA}" destId="{CD7282A4-604E-402E-8700-CC6BB5149438}" srcOrd="0" destOrd="0" parTransId="{2F9B7EEA-979E-42EF-8379-421255609266}" sibTransId="{4C424FC0-8AFD-4F29-A8B8-B4A15A9CDBDA}"/>
    <dgm:cxn modelId="{27D2B7EF-484B-49F8-BE29-6C71BEDE1EEA}" srcId="{675CE015-444A-496E-AF7C-82EEC76C185F}" destId="{3F0051B8-EA88-416F-B464-F1D36880A1EA}" srcOrd="0" destOrd="0" parTransId="{7CA5E5F3-384C-427E-8F42-58616D3688E8}" sibTransId="{4852B47B-30CF-4D7D-B98D-930E0FB7786C}"/>
    <dgm:cxn modelId="{F1662CF1-B2E4-4AA6-B279-5BEEDB87513E}" type="presOf" srcId="{839351AD-1A62-47A8-9F08-B711927BB69A}" destId="{DE487651-65E1-48DA-B874-6AA10A9D1702}" srcOrd="0" destOrd="0" presId="urn:microsoft.com/office/officeart/2005/8/layout/vList2"/>
    <dgm:cxn modelId="{6E43FEF2-C746-41FD-9A34-CDB56E3B039E}" srcId="{675CE015-444A-496E-AF7C-82EEC76C185F}" destId="{43B7D741-3323-4B31-B851-7F1F8CA20A41}" srcOrd="2" destOrd="0" parTransId="{3E28FFCA-114A-4D9B-BA51-1F28306BB21A}" sibTransId="{0CF05E06-E7B9-425A-BCC5-6A1F164EEA9C}"/>
    <dgm:cxn modelId="{E13A90F3-5BC7-42D7-A00B-7C1D1B0CAECD}" srcId="{839351AD-1A62-47A8-9F08-B711927BB69A}" destId="{A1B0E7E9-CF91-4627-AC45-038C632B4F62}" srcOrd="0" destOrd="0" parTransId="{70609A82-DD0F-4AFB-85A1-0010362D6222}" sibTransId="{D80F590A-5670-4265-82D2-9994DE718997}"/>
    <dgm:cxn modelId="{34AB2825-ADC6-43DA-9B1A-3B0079B59F9C}" type="presParOf" srcId="{D848668A-91BC-420C-8900-235EFEFEAFC1}" destId="{CCDC52C6-70AC-4326-BE63-C78DDD3CEA2A}" srcOrd="0" destOrd="0" presId="urn:microsoft.com/office/officeart/2005/8/layout/vList2"/>
    <dgm:cxn modelId="{88633412-E778-49B1-96B2-2EE28258742C}" type="presParOf" srcId="{D848668A-91BC-420C-8900-235EFEFEAFC1}" destId="{CB795817-9B25-4467-8D63-99B001C328B2}" srcOrd="1" destOrd="0" presId="urn:microsoft.com/office/officeart/2005/8/layout/vList2"/>
    <dgm:cxn modelId="{8A451A1E-81D3-4115-A87A-6E2F76394442}" type="presParOf" srcId="{D848668A-91BC-420C-8900-235EFEFEAFC1}" destId="{DE487651-65E1-48DA-B874-6AA10A9D1702}" srcOrd="2" destOrd="0" presId="urn:microsoft.com/office/officeart/2005/8/layout/vList2"/>
    <dgm:cxn modelId="{98B1FAD5-A780-42E5-A008-3466E8512C95}" type="presParOf" srcId="{D848668A-91BC-420C-8900-235EFEFEAFC1}" destId="{D2FE8BEE-39B4-41C7-98C6-2BDDED840455}" srcOrd="3" destOrd="0" presId="urn:microsoft.com/office/officeart/2005/8/layout/vList2"/>
    <dgm:cxn modelId="{DA69FF63-82BB-46D8-81F6-711624A72F2B}" type="presParOf" srcId="{D848668A-91BC-420C-8900-235EFEFEAFC1}" destId="{A675D471-78C4-4CB8-93FC-AD241BD6DBEE}" srcOrd="4" destOrd="0" presId="urn:microsoft.com/office/officeart/2005/8/layout/vList2"/>
    <dgm:cxn modelId="{5C88C6F5-732B-491D-9E26-0318DFB36CC2}" type="presParOf" srcId="{D848668A-91BC-420C-8900-235EFEFEAFC1}" destId="{8284B32C-4C71-469D-A68D-0E622BAC1CD4}" srcOrd="5" destOrd="0" presId="urn:microsoft.com/office/officeart/2005/8/layout/vList2"/>
    <dgm:cxn modelId="{ABD9E85C-00E9-4262-82BC-018E8DB7C9CB}" type="presParOf" srcId="{D848668A-91BC-420C-8900-235EFEFEAFC1}" destId="{693C98A4-0489-49DE-84DC-2A264984141F}" srcOrd="6" destOrd="0" presId="urn:microsoft.com/office/officeart/2005/8/layout/vList2"/>
    <dgm:cxn modelId="{D2FD8DEE-DE65-4E1F-9F46-44A45CA68837}" type="presParOf" srcId="{D848668A-91BC-420C-8900-235EFEFEAFC1}" destId="{0A700809-A936-4C98-8515-22BA95130198}" srcOrd="7"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1ABFEB0E-28ED-42DD-B978-351F0AC81139}" type="doc">
      <dgm:prSet loTypeId="urn:microsoft.com/office/officeart/2017/3/layout/DropPinTimeline" loCatId="timeline" qsTypeId="urn:microsoft.com/office/officeart/2005/8/quickstyle/simple1" qsCatId="simple" csTypeId="urn:microsoft.com/office/officeart/2005/8/colors/accent1_2" csCatId="accent1" phldr="1"/>
      <dgm:spPr/>
    </dgm:pt>
    <dgm:pt modelId="{0201AF5F-9B25-4D01-A73F-4FEC3A68E0F0}">
      <dgm:prSet phldrT="[Text]" phldr="0"/>
      <dgm:spPr/>
      <dgm:t>
        <a:bodyPr/>
        <a:lstStyle/>
        <a:p>
          <a:pPr rtl="0">
            <a:defRPr b="1"/>
          </a:pPr>
          <a:r>
            <a:rPr lang="en-GB" b="1">
              <a:latin typeface="Arial"/>
            </a:rPr>
            <a:t>Fixed Initial </a:t>
          </a:r>
          <a:br>
            <a:rPr lang="en-GB" b="1">
              <a:latin typeface="Arial"/>
            </a:rPr>
          </a:br>
          <a:r>
            <a:rPr lang="en-GB" b="1">
              <a:latin typeface="Arial"/>
            </a:rPr>
            <a:t>Position</a:t>
          </a:r>
        </a:p>
      </dgm:t>
    </dgm:pt>
    <dgm:pt modelId="{086FEF13-D69B-432D-89DE-9BB6DBFE587B}" type="parTrans" cxnId="{79927D7E-2D32-4306-BE1A-0E857044CEFE}">
      <dgm:prSet/>
      <dgm:spPr/>
    </dgm:pt>
    <dgm:pt modelId="{05D72D79-5A95-4A29-9CE0-CDD2482FE4C7}" type="sibTrans" cxnId="{79927D7E-2D32-4306-BE1A-0E857044CEFE}">
      <dgm:prSet/>
      <dgm:spPr/>
      <dgm:t>
        <a:bodyPr/>
        <a:lstStyle/>
        <a:p>
          <a:endParaRPr lang="en-GB"/>
        </a:p>
      </dgm:t>
    </dgm:pt>
    <dgm:pt modelId="{3B8B1A50-806D-47FE-8C7B-E8642E01DA95}">
      <dgm:prSet phldrT="[Text]" phldr="0"/>
      <dgm:spPr/>
      <dgm:t>
        <a:bodyPr/>
        <a:lstStyle/>
        <a:p>
          <a:pPr rtl="0">
            <a:defRPr b="1"/>
          </a:pPr>
          <a:r>
            <a:rPr lang="en-GB" b="1">
              <a:latin typeface="Arial"/>
            </a:rPr>
            <a:t>Zeroing </a:t>
          </a:r>
          <a:br>
            <a:rPr lang="en-GB" b="1">
              <a:latin typeface="Arial"/>
            </a:rPr>
          </a:br>
          <a:r>
            <a:rPr lang="en-GB" b="1">
              <a:latin typeface="Arial"/>
            </a:rPr>
            <a:t>Throughout</a:t>
          </a:r>
          <a:endParaRPr lang="en-GB" b="1"/>
        </a:p>
      </dgm:t>
    </dgm:pt>
    <dgm:pt modelId="{8D118E82-E6F0-47CF-ACE1-01D9070953B8}" type="parTrans" cxnId="{19B00CEA-E0A7-47C6-B25D-ED2135C39DA1}">
      <dgm:prSet/>
      <dgm:spPr/>
    </dgm:pt>
    <dgm:pt modelId="{2EA6ADC0-C458-49AF-B40A-C1EA4A6509A3}" type="sibTrans" cxnId="{19B00CEA-E0A7-47C6-B25D-ED2135C39DA1}">
      <dgm:prSet/>
      <dgm:spPr/>
      <dgm:t>
        <a:bodyPr/>
        <a:lstStyle/>
        <a:p>
          <a:endParaRPr lang="en-GB"/>
        </a:p>
      </dgm:t>
    </dgm:pt>
    <dgm:pt modelId="{EAF90953-5559-436D-8D61-9A9D904C1269}">
      <dgm:prSet phldr="0"/>
      <dgm:spPr/>
      <dgm:t>
        <a:bodyPr/>
        <a:lstStyle/>
        <a:p>
          <a:pPr rtl="0">
            <a:defRPr b="1"/>
          </a:pPr>
          <a:r>
            <a:rPr lang="en-GB" b="1">
              <a:latin typeface="Arial"/>
            </a:rPr>
            <a:t>Deliberate </a:t>
          </a:r>
          <a:br>
            <a:rPr lang="en-GB" b="1">
              <a:latin typeface="Arial"/>
            </a:rPr>
          </a:br>
          <a:r>
            <a:rPr lang="en-GB" b="1">
              <a:latin typeface="Arial"/>
            </a:rPr>
            <a:t>Movement</a:t>
          </a:r>
          <a:endParaRPr lang="en-GB" b="1"/>
        </a:p>
      </dgm:t>
    </dgm:pt>
    <dgm:pt modelId="{E267E35D-8540-4317-90B0-F46B842D5F9C}" type="parTrans" cxnId="{CC9EC289-4ED2-4E57-A75B-C0010A3BE502}">
      <dgm:prSet/>
      <dgm:spPr/>
    </dgm:pt>
    <dgm:pt modelId="{25232C5C-A3F6-4261-98B4-BD7406ADFF06}" type="sibTrans" cxnId="{CC9EC289-4ED2-4E57-A75B-C0010A3BE502}">
      <dgm:prSet/>
      <dgm:spPr/>
      <dgm:t>
        <a:bodyPr/>
        <a:lstStyle/>
        <a:p>
          <a:endParaRPr lang="en-GB"/>
        </a:p>
      </dgm:t>
    </dgm:pt>
    <dgm:pt modelId="{FDE84E98-6247-4E27-8719-88A1B19548E5}" type="pres">
      <dgm:prSet presAssocID="{1ABFEB0E-28ED-42DD-B978-351F0AC81139}" presName="root" presStyleCnt="0">
        <dgm:presLayoutVars>
          <dgm:chMax/>
          <dgm:chPref/>
          <dgm:animLvl val="lvl"/>
        </dgm:presLayoutVars>
      </dgm:prSet>
      <dgm:spPr/>
    </dgm:pt>
    <dgm:pt modelId="{41C352A9-8656-4254-8071-7C16915237C1}" type="pres">
      <dgm:prSet presAssocID="{1ABFEB0E-28ED-42DD-B978-351F0AC81139}" presName="divider" presStyleLbl="fgAcc1" presStyleIdx="0" presStyleCnt="4"/>
      <dgm:spPr>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tailEnd type="triangle" w="lg" len="lg"/>
        </a:ln>
        <a:effectLst/>
      </dgm:spPr>
    </dgm:pt>
    <dgm:pt modelId="{08A80489-3277-47A4-B2F5-F6E90723D3E6}" type="pres">
      <dgm:prSet presAssocID="{1ABFEB0E-28ED-42DD-B978-351F0AC81139}" presName="nodes" presStyleCnt="0">
        <dgm:presLayoutVars>
          <dgm:chMax/>
          <dgm:chPref/>
          <dgm:animLvl val="lvl"/>
        </dgm:presLayoutVars>
      </dgm:prSet>
      <dgm:spPr/>
    </dgm:pt>
    <dgm:pt modelId="{C772E515-2DA2-47DD-BAA1-A3BCC8E47900}" type="pres">
      <dgm:prSet presAssocID="{0201AF5F-9B25-4D01-A73F-4FEC3A68E0F0}" presName="composite" presStyleCnt="0"/>
      <dgm:spPr/>
    </dgm:pt>
    <dgm:pt modelId="{8F8C23B9-C9DF-45CE-9884-093DB36B7DF8}" type="pres">
      <dgm:prSet presAssocID="{0201AF5F-9B25-4D01-A73F-4FEC3A68E0F0}" presName="ConnectorPoint" presStyleLbl="lnNode1" presStyleIdx="0" presStyleCnt="3"/>
      <dgm:spPr>
        <a:solidFill>
          <a:schemeClr val="accent1">
            <a:hueOff val="0"/>
            <a:satOff val="0"/>
            <a:lumOff val="0"/>
            <a:alphaOff val="0"/>
          </a:schemeClr>
        </a:solidFill>
        <a:ln w="6350" cap="flat" cmpd="sng" algn="ctr">
          <a:solidFill>
            <a:schemeClr val="lt1">
              <a:hueOff val="0"/>
              <a:satOff val="0"/>
              <a:lumOff val="0"/>
              <a:alphaOff val="0"/>
            </a:schemeClr>
          </a:solidFill>
          <a:prstDash val="solid"/>
        </a:ln>
        <a:effectLst/>
      </dgm:spPr>
    </dgm:pt>
    <dgm:pt modelId="{11A2F88D-4682-44A7-A233-A65D5A31E8E3}" type="pres">
      <dgm:prSet presAssocID="{0201AF5F-9B25-4D01-A73F-4FEC3A68E0F0}" presName="DropPinPlaceHolder" presStyleCnt="0"/>
      <dgm:spPr/>
    </dgm:pt>
    <dgm:pt modelId="{C25940F7-E04F-44F8-B943-50382F8A46B8}" type="pres">
      <dgm:prSet presAssocID="{0201AF5F-9B25-4D01-A73F-4FEC3A68E0F0}" presName="DropPin" presStyleLbl="alignNode1" presStyleIdx="0" presStyleCnt="3"/>
      <dgm:spPr/>
    </dgm:pt>
    <dgm:pt modelId="{2D3B7DC1-A614-465D-A0CC-DE07D1204892}" type="pres">
      <dgm:prSet presAssocID="{0201AF5F-9B25-4D01-A73F-4FEC3A68E0F0}" presName="Ellipse" presStyleLbl="fgAcc1" presStyleIdx="1" presStyleCnt="4"/>
      <dgm:spPr>
        <a:solidFill>
          <a:schemeClr val="lt1">
            <a:alpha val="90000"/>
            <a:hueOff val="0"/>
            <a:satOff val="0"/>
            <a:lumOff val="0"/>
            <a:alphaOff val="0"/>
          </a:schemeClr>
        </a:solidFill>
        <a:ln w="25400" cap="flat" cmpd="sng" algn="ctr">
          <a:noFill/>
          <a:prstDash val="solid"/>
        </a:ln>
        <a:effectLst/>
      </dgm:spPr>
    </dgm:pt>
    <dgm:pt modelId="{C38E4318-E372-448E-AA5A-F0AB34953AC9}" type="pres">
      <dgm:prSet presAssocID="{0201AF5F-9B25-4D01-A73F-4FEC3A68E0F0}" presName="L2TextContainer" presStyleLbl="revTx" presStyleIdx="0" presStyleCnt="6">
        <dgm:presLayoutVars>
          <dgm:bulletEnabled val="1"/>
        </dgm:presLayoutVars>
      </dgm:prSet>
      <dgm:spPr/>
    </dgm:pt>
    <dgm:pt modelId="{D110C649-A4DC-4FAA-BB8C-E1F4E931FEF7}" type="pres">
      <dgm:prSet presAssocID="{0201AF5F-9B25-4D01-A73F-4FEC3A68E0F0}" presName="L1TextContainer" presStyleLbl="revTx" presStyleIdx="1" presStyleCnt="6">
        <dgm:presLayoutVars>
          <dgm:chMax val="1"/>
          <dgm:chPref val="1"/>
          <dgm:bulletEnabled val="1"/>
        </dgm:presLayoutVars>
      </dgm:prSet>
      <dgm:spPr/>
    </dgm:pt>
    <dgm:pt modelId="{EF7732D9-45CA-4383-BEA9-E834D6779BD1}" type="pres">
      <dgm:prSet presAssocID="{0201AF5F-9B25-4D01-A73F-4FEC3A68E0F0}" presName="ConnectLine" presStyleLbl="sibTrans1D1" presStyleIdx="0" presStyleCnt="3"/>
      <dgm:spPr>
        <a:noFill/>
        <a:ln w="12700" cap="flat" cmpd="sng" algn="ctr">
          <a:solidFill>
            <a:schemeClr val="accent1">
              <a:hueOff val="0"/>
              <a:satOff val="0"/>
              <a:lumOff val="0"/>
              <a:alphaOff val="0"/>
            </a:schemeClr>
          </a:solidFill>
          <a:prstDash val="dash"/>
        </a:ln>
        <a:effectLst/>
      </dgm:spPr>
    </dgm:pt>
    <dgm:pt modelId="{A8E209AA-E5D6-4C48-9202-412863CC7225}" type="pres">
      <dgm:prSet presAssocID="{0201AF5F-9B25-4D01-A73F-4FEC3A68E0F0}" presName="EmptyPlaceHolder" presStyleCnt="0"/>
      <dgm:spPr/>
    </dgm:pt>
    <dgm:pt modelId="{E012917A-9367-46FD-B7C9-BF585A469EE1}" type="pres">
      <dgm:prSet presAssocID="{05D72D79-5A95-4A29-9CE0-CDD2482FE4C7}" presName="spaceBetweenRectangles" presStyleCnt="0"/>
      <dgm:spPr/>
    </dgm:pt>
    <dgm:pt modelId="{255DAC1F-1885-47B6-8CF6-94FB485E6658}" type="pres">
      <dgm:prSet presAssocID="{EAF90953-5559-436D-8D61-9A9D904C1269}" presName="composite" presStyleCnt="0"/>
      <dgm:spPr/>
    </dgm:pt>
    <dgm:pt modelId="{4803DF38-A0A3-4313-8546-B53111C93EF2}" type="pres">
      <dgm:prSet presAssocID="{EAF90953-5559-436D-8D61-9A9D904C1269}" presName="ConnectorPoint" presStyleLbl="lnNode1" presStyleIdx="1" presStyleCnt="3"/>
      <dgm:spPr>
        <a:solidFill>
          <a:schemeClr val="accent1">
            <a:hueOff val="0"/>
            <a:satOff val="0"/>
            <a:lumOff val="0"/>
            <a:alphaOff val="0"/>
          </a:schemeClr>
        </a:solidFill>
        <a:ln w="6350" cap="flat" cmpd="sng" algn="ctr">
          <a:solidFill>
            <a:schemeClr val="lt1">
              <a:hueOff val="0"/>
              <a:satOff val="0"/>
              <a:lumOff val="0"/>
              <a:alphaOff val="0"/>
            </a:schemeClr>
          </a:solidFill>
          <a:prstDash val="solid"/>
        </a:ln>
        <a:effectLst/>
      </dgm:spPr>
    </dgm:pt>
    <dgm:pt modelId="{FE5B0CA9-4005-40B1-B71A-1E6E6BD8125F}" type="pres">
      <dgm:prSet presAssocID="{EAF90953-5559-436D-8D61-9A9D904C1269}" presName="DropPinPlaceHolder" presStyleCnt="0"/>
      <dgm:spPr/>
    </dgm:pt>
    <dgm:pt modelId="{A2E733B2-3814-40EE-8FC5-4FBF647AC253}" type="pres">
      <dgm:prSet presAssocID="{EAF90953-5559-436D-8D61-9A9D904C1269}" presName="DropPin" presStyleLbl="alignNode1" presStyleIdx="1" presStyleCnt="3"/>
      <dgm:spPr/>
    </dgm:pt>
    <dgm:pt modelId="{AB052520-93C2-4A6D-A00C-D439B05BAE87}" type="pres">
      <dgm:prSet presAssocID="{EAF90953-5559-436D-8D61-9A9D904C1269}" presName="Ellipse" presStyleLbl="fgAcc1" presStyleIdx="2" presStyleCnt="4"/>
      <dgm:spPr>
        <a:solidFill>
          <a:schemeClr val="lt1">
            <a:alpha val="90000"/>
            <a:hueOff val="0"/>
            <a:satOff val="0"/>
            <a:lumOff val="0"/>
            <a:alphaOff val="0"/>
          </a:schemeClr>
        </a:solidFill>
        <a:ln w="25400" cap="flat" cmpd="sng" algn="ctr">
          <a:noFill/>
          <a:prstDash val="solid"/>
        </a:ln>
        <a:effectLst/>
      </dgm:spPr>
    </dgm:pt>
    <dgm:pt modelId="{5FB053D5-C6B6-4EE8-8FB7-0A9062C9FDE7}" type="pres">
      <dgm:prSet presAssocID="{EAF90953-5559-436D-8D61-9A9D904C1269}" presName="L2TextContainer" presStyleLbl="revTx" presStyleIdx="2" presStyleCnt="6">
        <dgm:presLayoutVars>
          <dgm:bulletEnabled val="1"/>
        </dgm:presLayoutVars>
      </dgm:prSet>
      <dgm:spPr/>
    </dgm:pt>
    <dgm:pt modelId="{BC40C3B4-6120-4E91-B6EC-EC89BE35AD42}" type="pres">
      <dgm:prSet presAssocID="{EAF90953-5559-436D-8D61-9A9D904C1269}" presName="L1TextContainer" presStyleLbl="revTx" presStyleIdx="3" presStyleCnt="6">
        <dgm:presLayoutVars>
          <dgm:chMax val="1"/>
          <dgm:chPref val="1"/>
          <dgm:bulletEnabled val="1"/>
        </dgm:presLayoutVars>
      </dgm:prSet>
      <dgm:spPr/>
    </dgm:pt>
    <dgm:pt modelId="{2722A014-72CD-4263-8E2F-4C94DB8453BC}" type="pres">
      <dgm:prSet presAssocID="{EAF90953-5559-436D-8D61-9A9D904C1269}" presName="ConnectLine" presStyleLbl="sibTrans1D1" presStyleIdx="1" presStyleCnt="3"/>
      <dgm:spPr>
        <a:noFill/>
        <a:ln w="12700" cap="flat" cmpd="sng" algn="ctr">
          <a:solidFill>
            <a:schemeClr val="accent1">
              <a:hueOff val="0"/>
              <a:satOff val="0"/>
              <a:lumOff val="0"/>
              <a:alphaOff val="0"/>
            </a:schemeClr>
          </a:solidFill>
          <a:prstDash val="dash"/>
        </a:ln>
        <a:effectLst/>
      </dgm:spPr>
    </dgm:pt>
    <dgm:pt modelId="{E72AC89E-6448-4FF0-8C5D-3C09AF3410F4}" type="pres">
      <dgm:prSet presAssocID="{EAF90953-5559-436D-8D61-9A9D904C1269}" presName="EmptyPlaceHolder" presStyleCnt="0"/>
      <dgm:spPr/>
    </dgm:pt>
    <dgm:pt modelId="{F45FFFF6-2614-4C34-9084-ADA5E70FFB03}" type="pres">
      <dgm:prSet presAssocID="{25232C5C-A3F6-4261-98B4-BD7406ADFF06}" presName="spaceBetweenRectangles" presStyleCnt="0"/>
      <dgm:spPr/>
    </dgm:pt>
    <dgm:pt modelId="{81AEC24E-602D-490C-9808-675C21710675}" type="pres">
      <dgm:prSet presAssocID="{3B8B1A50-806D-47FE-8C7B-E8642E01DA95}" presName="composite" presStyleCnt="0"/>
      <dgm:spPr/>
    </dgm:pt>
    <dgm:pt modelId="{764070BE-A81E-4C9C-BC51-1F1C3A6ECE55}" type="pres">
      <dgm:prSet presAssocID="{3B8B1A50-806D-47FE-8C7B-E8642E01DA95}" presName="ConnectorPoint" presStyleLbl="lnNode1" presStyleIdx="2" presStyleCnt="3"/>
      <dgm:spPr>
        <a:solidFill>
          <a:schemeClr val="accent1">
            <a:hueOff val="0"/>
            <a:satOff val="0"/>
            <a:lumOff val="0"/>
            <a:alphaOff val="0"/>
          </a:schemeClr>
        </a:solidFill>
        <a:ln w="6350" cap="flat" cmpd="sng" algn="ctr">
          <a:solidFill>
            <a:schemeClr val="lt1">
              <a:hueOff val="0"/>
              <a:satOff val="0"/>
              <a:lumOff val="0"/>
              <a:alphaOff val="0"/>
            </a:schemeClr>
          </a:solidFill>
          <a:prstDash val="solid"/>
        </a:ln>
        <a:effectLst/>
      </dgm:spPr>
    </dgm:pt>
    <dgm:pt modelId="{91DCC424-0405-490B-8FAD-FA01FB0D413F}" type="pres">
      <dgm:prSet presAssocID="{3B8B1A50-806D-47FE-8C7B-E8642E01DA95}" presName="DropPinPlaceHolder" presStyleCnt="0"/>
      <dgm:spPr/>
    </dgm:pt>
    <dgm:pt modelId="{D10A946E-6E98-446B-ACA1-EFF43A2F4DEC}" type="pres">
      <dgm:prSet presAssocID="{3B8B1A50-806D-47FE-8C7B-E8642E01DA95}" presName="DropPin" presStyleLbl="alignNode1" presStyleIdx="2" presStyleCnt="3"/>
      <dgm:spPr/>
    </dgm:pt>
    <dgm:pt modelId="{66A8CB1A-3B36-4373-8915-227040254662}" type="pres">
      <dgm:prSet presAssocID="{3B8B1A50-806D-47FE-8C7B-E8642E01DA95}" presName="Ellipse" presStyleLbl="fgAcc1" presStyleIdx="3" presStyleCnt="4"/>
      <dgm:spPr>
        <a:solidFill>
          <a:schemeClr val="lt1">
            <a:alpha val="90000"/>
            <a:hueOff val="0"/>
            <a:satOff val="0"/>
            <a:lumOff val="0"/>
            <a:alphaOff val="0"/>
          </a:schemeClr>
        </a:solidFill>
        <a:ln w="25400" cap="flat" cmpd="sng" algn="ctr">
          <a:noFill/>
          <a:prstDash val="solid"/>
        </a:ln>
        <a:effectLst/>
      </dgm:spPr>
    </dgm:pt>
    <dgm:pt modelId="{E6184BF0-04F7-4FD6-8590-0469E4DAB5D7}" type="pres">
      <dgm:prSet presAssocID="{3B8B1A50-806D-47FE-8C7B-E8642E01DA95}" presName="L2TextContainer" presStyleLbl="revTx" presStyleIdx="4" presStyleCnt="6">
        <dgm:presLayoutVars>
          <dgm:bulletEnabled val="1"/>
        </dgm:presLayoutVars>
      </dgm:prSet>
      <dgm:spPr/>
    </dgm:pt>
    <dgm:pt modelId="{1C887B43-3AD8-447B-8D97-63A45A9D0C6B}" type="pres">
      <dgm:prSet presAssocID="{3B8B1A50-806D-47FE-8C7B-E8642E01DA95}" presName="L1TextContainer" presStyleLbl="revTx" presStyleIdx="5" presStyleCnt="6">
        <dgm:presLayoutVars>
          <dgm:chMax val="1"/>
          <dgm:chPref val="1"/>
          <dgm:bulletEnabled val="1"/>
        </dgm:presLayoutVars>
      </dgm:prSet>
      <dgm:spPr/>
    </dgm:pt>
    <dgm:pt modelId="{254ED86B-FD30-4DA7-9854-07EB0AAAD620}" type="pres">
      <dgm:prSet presAssocID="{3B8B1A50-806D-47FE-8C7B-E8642E01DA95}" presName="ConnectLine" presStyleLbl="sibTrans1D1" presStyleIdx="2" presStyleCnt="3"/>
      <dgm:spPr>
        <a:noFill/>
        <a:ln w="12700" cap="flat" cmpd="sng" algn="ctr">
          <a:solidFill>
            <a:schemeClr val="accent1">
              <a:hueOff val="0"/>
              <a:satOff val="0"/>
              <a:lumOff val="0"/>
              <a:alphaOff val="0"/>
            </a:schemeClr>
          </a:solidFill>
          <a:prstDash val="dash"/>
        </a:ln>
        <a:effectLst/>
      </dgm:spPr>
    </dgm:pt>
    <dgm:pt modelId="{D7E78773-5A16-4A99-9C3B-0D6AC9A3C0D9}" type="pres">
      <dgm:prSet presAssocID="{3B8B1A50-806D-47FE-8C7B-E8642E01DA95}" presName="EmptyPlaceHolder" presStyleCnt="0"/>
      <dgm:spPr/>
    </dgm:pt>
  </dgm:ptLst>
  <dgm:cxnLst>
    <dgm:cxn modelId="{865EE31F-34EF-4FB1-A8A0-CC6121C85D5D}" type="presOf" srcId="{1ABFEB0E-28ED-42DD-B978-351F0AC81139}" destId="{FDE84E98-6247-4E27-8719-88A1B19548E5}" srcOrd="0" destOrd="0" presId="urn:microsoft.com/office/officeart/2017/3/layout/DropPinTimeline"/>
    <dgm:cxn modelId="{79927D7E-2D32-4306-BE1A-0E857044CEFE}" srcId="{1ABFEB0E-28ED-42DD-B978-351F0AC81139}" destId="{0201AF5F-9B25-4D01-A73F-4FEC3A68E0F0}" srcOrd="0" destOrd="0" parTransId="{086FEF13-D69B-432D-89DE-9BB6DBFE587B}" sibTransId="{05D72D79-5A95-4A29-9CE0-CDD2482FE4C7}"/>
    <dgm:cxn modelId="{CC9EC289-4ED2-4E57-A75B-C0010A3BE502}" srcId="{1ABFEB0E-28ED-42DD-B978-351F0AC81139}" destId="{EAF90953-5559-436D-8D61-9A9D904C1269}" srcOrd="1" destOrd="0" parTransId="{E267E35D-8540-4317-90B0-F46B842D5F9C}" sibTransId="{25232C5C-A3F6-4261-98B4-BD7406ADFF06}"/>
    <dgm:cxn modelId="{77A2F5B4-7396-4DD3-8623-AFA633869F37}" type="presOf" srcId="{0201AF5F-9B25-4D01-A73F-4FEC3A68E0F0}" destId="{D110C649-A4DC-4FAA-BB8C-E1F4E931FEF7}" srcOrd="0" destOrd="0" presId="urn:microsoft.com/office/officeart/2017/3/layout/DropPinTimeline"/>
    <dgm:cxn modelId="{0F953EE0-7F3B-4567-8D96-1DBAE0D0DA15}" type="presOf" srcId="{3B8B1A50-806D-47FE-8C7B-E8642E01DA95}" destId="{1C887B43-3AD8-447B-8D97-63A45A9D0C6B}" srcOrd="0" destOrd="0" presId="urn:microsoft.com/office/officeart/2017/3/layout/DropPinTimeline"/>
    <dgm:cxn modelId="{19B00CEA-E0A7-47C6-B25D-ED2135C39DA1}" srcId="{1ABFEB0E-28ED-42DD-B978-351F0AC81139}" destId="{3B8B1A50-806D-47FE-8C7B-E8642E01DA95}" srcOrd="2" destOrd="0" parTransId="{8D118E82-E6F0-47CF-ACE1-01D9070953B8}" sibTransId="{2EA6ADC0-C458-49AF-B40A-C1EA4A6509A3}"/>
    <dgm:cxn modelId="{F01B8BF8-42ED-4D5C-BF24-4FAFD05AB141}" type="presOf" srcId="{EAF90953-5559-436D-8D61-9A9D904C1269}" destId="{BC40C3B4-6120-4E91-B6EC-EC89BE35AD42}" srcOrd="0" destOrd="0" presId="urn:microsoft.com/office/officeart/2017/3/layout/DropPinTimeline"/>
    <dgm:cxn modelId="{5992D62D-B730-4002-A1C9-A41BA7748C02}" type="presParOf" srcId="{FDE84E98-6247-4E27-8719-88A1B19548E5}" destId="{41C352A9-8656-4254-8071-7C16915237C1}" srcOrd="0" destOrd="0" presId="urn:microsoft.com/office/officeart/2017/3/layout/DropPinTimeline"/>
    <dgm:cxn modelId="{09AA0F34-D113-4C86-868F-EB73E116679C}" type="presParOf" srcId="{FDE84E98-6247-4E27-8719-88A1B19548E5}" destId="{08A80489-3277-47A4-B2F5-F6E90723D3E6}" srcOrd="1" destOrd="0" presId="urn:microsoft.com/office/officeart/2017/3/layout/DropPinTimeline"/>
    <dgm:cxn modelId="{442A90EA-BE8B-4EA6-9B82-E11F77539E98}" type="presParOf" srcId="{08A80489-3277-47A4-B2F5-F6E90723D3E6}" destId="{C772E515-2DA2-47DD-BAA1-A3BCC8E47900}" srcOrd="0" destOrd="0" presId="urn:microsoft.com/office/officeart/2017/3/layout/DropPinTimeline"/>
    <dgm:cxn modelId="{375F8049-B666-426B-B364-C45493673A05}" type="presParOf" srcId="{C772E515-2DA2-47DD-BAA1-A3BCC8E47900}" destId="{8F8C23B9-C9DF-45CE-9884-093DB36B7DF8}" srcOrd="0" destOrd="0" presId="urn:microsoft.com/office/officeart/2017/3/layout/DropPinTimeline"/>
    <dgm:cxn modelId="{E01B41A6-E7E9-4D0D-AED4-CAF7072C458B}" type="presParOf" srcId="{C772E515-2DA2-47DD-BAA1-A3BCC8E47900}" destId="{11A2F88D-4682-44A7-A233-A65D5A31E8E3}" srcOrd="1" destOrd="0" presId="urn:microsoft.com/office/officeart/2017/3/layout/DropPinTimeline"/>
    <dgm:cxn modelId="{750F342F-28CB-4BE8-99CA-DE14D6EFAC54}" type="presParOf" srcId="{11A2F88D-4682-44A7-A233-A65D5A31E8E3}" destId="{C25940F7-E04F-44F8-B943-50382F8A46B8}" srcOrd="0" destOrd="0" presId="urn:microsoft.com/office/officeart/2017/3/layout/DropPinTimeline"/>
    <dgm:cxn modelId="{00C22898-13B7-4732-9ED0-25D9CDBBDC10}" type="presParOf" srcId="{11A2F88D-4682-44A7-A233-A65D5A31E8E3}" destId="{2D3B7DC1-A614-465D-A0CC-DE07D1204892}" srcOrd="1" destOrd="0" presId="urn:microsoft.com/office/officeart/2017/3/layout/DropPinTimeline"/>
    <dgm:cxn modelId="{12963357-AD67-44F1-8D4E-993D10EFA9C1}" type="presParOf" srcId="{C772E515-2DA2-47DD-BAA1-A3BCC8E47900}" destId="{C38E4318-E372-448E-AA5A-F0AB34953AC9}" srcOrd="2" destOrd="0" presId="urn:microsoft.com/office/officeart/2017/3/layout/DropPinTimeline"/>
    <dgm:cxn modelId="{ADE08C1B-E119-454B-9ED2-774B43E7C0FA}" type="presParOf" srcId="{C772E515-2DA2-47DD-BAA1-A3BCC8E47900}" destId="{D110C649-A4DC-4FAA-BB8C-E1F4E931FEF7}" srcOrd="3" destOrd="0" presId="urn:microsoft.com/office/officeart/2017/3/layout/DropPinTimeline"/>
    <dgm:cxn modelId="{0FEC1458-1A29-4106-8F71-3C6AEE558899}" type="presParOf" srcId="{C772E515-2DA2-47DD-BAA1-A3BCC8E47900}" destId="{EF7732D9-45CA-4383-BEA9-E834D6779BD1}" srcOrd="4" destOrd="0" presId="urn:microsoft.com/office/officeart/2017/3/layout/DropPinTimeline"/>
    <dgm:cxn modelId="{A9481348-AF5B-4EB1-9D41-6195C1C0BF82}" type="presParOf" srcId="{C772E515-2DA2-47DD-BAA1-A3BCC8E47900}" destId="{A8E209AA-E5D6-4C48-9202-412863CC7225}" srcOrd="5" destOrd="0" presId="urn:microsoft.com/office/officeart/2017/3/layout/DropPinTimeline"/>
    <dgm:cxn modelId="{F29DDA68-2BB2-4DEB-B445-C79FACEE51F0}" type="presParOf" srcId="{08A80489-3277-47A4-B2F5-F6E90723D3E6}" destId="{E012917A-9367-46FD-B7C9-BF585A469EE1}" srcOrd="1" destOrd="0" presId="urn:microsoft.com/office/officeart/2017/3/layout/DropPinTimeline"/>
    <dgm:cxn modelId="{5F8BD497-CA8C-453E-A32C-56AA3D2938C7}" type="presParOf" srcId="{08A80489-3277-47A4-B2F5-F6E90723D3E6}" destId="{255DAC1F-1885-47B6-8CF6-94FB485E6658}" srcOrd="2" destOrd="0" presId="urn:microsoft.com/office/officeart/2017/3/layout/DropPinTimeline"/>
    <dgm:cxn modelId="{6F36C010-7640-4FF9-B240-6C4F4AAE2243}" type="presParOf" srcId="{255DAC1F-1885-47B6-8CF6-94FB485E6658}" destId="{4803DF38-A0A3-4313-8546-B53111C93EF2}" srcOrd="0" destOrd="0" presId="urn:microsoft.com/office/officeart/2017/3/layout/DropPinTimeline"/>
    <dgm:cxn modelId="{06E369FD-B0D9-4DE9-B958-394C70511337}" type="presParOf" srcId="{255DAC1F-1885-47B6-8CF6-94FB485E6658}" destId="{FE5B0CA9-4005-40B1-B71A-1E6E6BD8125F}" srcOrd="1" destOrd="0" presId="urn:microsoft.com/office/officeart/2017/3/layout/DropPinTimeline"/>
    <dgm:cxn modelId="{E418B0AA-D198-41EB-9030-EA726D6BC358}" type="presParOf" srcId="{FE5B0CA9-4005-40B1-B71A-1E6E6BD8125F}" destId="{A2E733B2-3814-40EE-8FC5-4FBF647AC253}" srcOrd="0" destOrd="0" presId="urn:microsoft.com/office/officeart/2017/3/layout/DropPinTimeline"/>
    <dgm:cxn modelId="{46BC6AE8-ECF8-4B29-8FC2-3FD85672FF10}" type="presParOf" srcId="{FE5B0CA9-4005-40B1-B71A-1E6E6BD8125F}" destId="{AB052520-93C2-4A6D-A00C-D439B05BAE87}" srcOrd="1" destOrd="0" presId="urn:microsoft.com/office/officeart/2017/3/layout/DropPinTimeline"/>
    <dgm:cxn modelId="{E2A27FE8-A581-4DD8-A3FD-5A40359AF571}" type="presParOf" srcId="{255DAC1F-1885-47B6-8CF6-94FB485E6658}" destId="{5FB053D5-C6B6-4EE8-8FB7-0A9062C9FDE7}" srcOrd="2" destOrd="0" presId="urn:microsoft.com/office/officeart/2017/3/layout/DropPinTimeline"/>
    <dgm:cxn modelId="{119DD329-ACA0-42CD-8627-D346098956DE}" type="presParOf" srcId="{255DAC1F-1885-47B6-8CF6-94FB485E6658}" destId="{BC40C3B4-6120-4E91-B6EC-EC89BE35AD42}" srcOrd="3" destOrd="0" presId="urn:microsoft.com/office/officeart/2017/3/layout/DropPinTimeline"/>
    <dgm:cxn modelId="{620E56A8-9098-4E0C-89B0-0AB074770EF1}" type="presParOf" srcId="{255DAC1F-1885-47B6-8CF6-94FB485E6658}" destId="{2722A014-72CD-4263-8E2F-4C94DB8453BC}" srcOrd="4" destOrd="0" presId="urn:microsoft.com/office/officeart/2017/3/layout/DropPinTimeline"/>
    <dgm:cxn modelId="{34B54774-C7F6-4CB1-934A-3378CDBF0C44}" type="presParOf" srcId="{255DAC1F-1885-47B6-8CF6-94FB485E6658}" destId="{E72AC89E-6448-4FF0-8C5D-3C09AF3410F4}" srcOrd="5" destOrd="0" presId="urn:microsoft.com/office/officeart/2017/3/layout/DropPinTimeline"/>
    <dgm:cxn modelId="{D89D8805-C9E6-4E44-848B-D95DE4991963}" type="presParOf" srcId="{08A80489-3277-47A4-B2F5-F6E90723D3E6}" destId="{F45FFFF6-2614-4C34-9084-ADA5E70FFB03}" srcOrd="3" destOrd="0" presId="urn:microsoft.com/office/officeart/2017/3/layout/DropPinTimeline"/>
    <dgm:cxn modelId="{248A4FE8-9603-4F27-BD68-C4177ECF6063}" type="presParOf" srcId="{08A80489-3277-47A4-B2F5-F6E90723D3E6}" destId="{81AEC24E-602D-490C-9808-675C21710675}" srcOrd="4" destOrd="0" presId="urn:microsoft.com/office/officeart/2017/3/layout/DropPinTimeline"/>
    <dgm:cxn modelId="{1496C559-3381-4021-A69A-D7F999964789}" type="presParOf" srcId="{81AEC24E-602D-490C-9808-675C21710675}" destId="{764070BE-A81E-4C9C-BC51-1F1C3A6ECE55}" srcOrd="0" destOrd="0" presId="urn:microsoft.com/office/officeart/2017/3/layout/DropPinTimeline"/>
    <dgm:cxn modelId="{730DB985-2FC8-4E6D-AFA0-3791105A3EF7}" type="presParOf" srcId="{81AEC24E-602D-490C-9808-675C21710675}" destId="{91DCC424-0405-490B-8FAD-FA01FB0D413F}" srcOrd="1" destOrd="0" presId="urn:microsoft.com/office/officeart/2017/3/layout/DropPinTimeline"/>
    <dgm:cxn modelId="{2D0DB5BC-57C0-474D-9679-B596661A4C7B}" type="presParOf" srcId="{91DCC424-0405-490B-8FAD-FA01FB0D413F}" destId="{D10A946E-6E98-446B-ACA1-EFF43A2F4DEC}" srcOrd="0" destOrd="0" presId="urn:microsoft.com/office/officeart/2017/3/layout/DropPinTimeline"/>
    <dgm:cxn modelId="{753E0606-88E8-40ED-9887-FEA8E19DB1F1}" type="presParOf" srcId="{91DCC424-0405-490B-8FAD-FA01FB0D413F}" destId="{66A8CB1A-3B36-4373-8915-227040254662}" srcOrd="1" destOrd="0" presId="urn:microsoft.com/office/officeart/2017/3/layout/DropPinTimeline"/>
    <dgm:cxn modelId="{5D01C81F-D9AD-46A7-A235-555FD12DCD53}" type="presParOf" srcId="{81AEC24E-602D-490C-9808-675C21710675}" destId="{E6184BF0-04F7-4FD6-8590-0469E4DAB5D7}" srcOrd="2" destOrd="0" presId="urn:microsoft.com/office/officeart/2017/3/layout/DropPinTimeline"/>
    <dgm:cxn modelId="{9939B696-BB71-41FA-BD00-CEBE7B2D5000}" type="presParOf" srcId="{81AEC24E-602D-490C-9808-675C21710675}" destId="{1C887B43-3AD8-447B-8D97-63A45A9D0C6B}" srcOrd="3" destOrd="0" presId="urn:microsoft.com/office/officeart/2017/3/layout/DropPinTimeline"/>
    <dgm:cxn modelId="{FC50ED7B-E44B-4D3B-BEB7-CBE917AA49A9}" type="presParOf" srcId="{81AEC24E-602D-490C-9808-675C21710675}" destId="{254ED86B-FD30-4DA7-9854-07EB0AAAD620}" srcOrd="4" destOrd="0" presId="urn:microsoft.com/office/officeart/2017/3/layout/DropPinTimeline"/>
    <dgm:cxn modelId="{2F06A0CC-BDAB-484F-A4C7-28C59D844472}" type="presParOf" srcId="{81AEC24E-602D-490C-9808-675C21710675}" destId="{D7E78773-5A16-4A99-9C3B-0D6AC9A3C0D9}" srcOrd="5" destOrd="0" presId="urn:microsoft.com/office/officeart/2017/3/layout/DropPinTimeline"/>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45D435B8-1ED0-4289-B0FB-EDC185A40459}" type="doc">
      <dgm:prSet loTypeId="urn:diagrams.loki3.com/BracketList" loCatId="list" qsTypeId="urn:microsoft.com/office/officeart/2005/8/quickstyle/simple3" qsCatId="simple" csTypeId="urn:microsoft.com/office/officeart/2005/8/colors/accent1_2" csCatId="accent1" phldr="1"/>
      <dgm:spPr/>
      <dgm:t>
        <a:bodyPr/>
        <a:lstStyle/>
        <a:p>
          <a:endParaRPr lang="en-CA"/>
        </a:p>
      </dgm:t>
    </dgm:pt>
    <dgm:pt modelId="{43526C8E-B153-4A6D-B176-319F0A848F32}">
      <dgm:prSet phldrT="[Text]"/>
      <dgm:spPr/>
      <dgm:t>
        <a:bodyPr/>
        <a:lstStyle/>
        <a:p>
          <a:r>
            <a:rPr lang="en-US"/>
            <a:t>Regular Operation</a:t>
          </a:r>
          <a:endParaRPr lang="en-CA"/>
        </a:p>
      </dgm:t>
    </dgm:pt>
    <dgm:pt modelId="{92BE3531-C920-40E3-9EA0-5D1EF78BA517}" type="parTrans" cxnId="{60DB55FD-C2EE-4339-B563-32B78DBB1E3C}">
      <dgm:prSet/>
      <dgm:spPr/>
      <dgm:t>
        <a:bodyPr/>
        <a:lstStyle/>
        <a:p>
          <a:endParaRPr lang="en-CA"/>
        </a:p>
      </dgm:t>
    </dgm:pt>
    <dgm:pt modelId="{58AA1CE8-161D-486C-A8F5-0E24409B6961}" type="sibTrans" cxnId="{60DB55FD-C2EE-4339-B563-32B78DBB1E3C}">
      <dgm:prSet/>
      <dgm:spPr/>
      <dgm:t>
        <a:bodyPr/>
        <a:lstStyle/>
        <a:p>
          <a:endParaRPr lang="en-CA"/>
        </a:p>
      </dgm:t>
    </dgm:pt>
    <dgm:pt modelId="{6E6BBE08-A538-44A0-8128-2FADC36D88E8}">
      <dgm:prSet phldrT="[Text]"/>
      <dgm:spPr/>
      <dgm:t>
        <a:bodyPr/>
        <a:lstStyle/>
        <a:p>
          <a:r>
            <a:rPr lang="en-US"/>
            <a:t>Start up / Shut down</a:t>
          </a:r>
          <a:endParaRPr lang="en-CA"/>
        </a:p>
      </dgm:t>
    </dgm:pt>
    <dgm:pt modelId="{A39D1F5E-9612-4E59-85D0-CC53F2D571E3}" type="parTrans" cxnId="{584CEE83-C2B2-4435-875F-3652F0594BE9}">
      <dgm:prSet/>
      <dgm:spPr/>
      <dgm:t>
        <a:bodyPr/>
        <a:lstStyle/>
        <a:p>
          <a:endParaRPr lang="en-CA"/>
        </a:p>
      </dgm:t>
    </dgm:pt>
    <dgm:pt modelId="{C24B2A17-C8D6-43EB-8A1C-3CB260C28D35}" type="sibTrans" cxnId="{584CEE83-C2B2-4435-875F-3652F0594BE9}">
      <dgm:prSet/>
      <dgm:spPr/>
      <dgm:t>
        <a:bodyPr/>
        <a:lstStyle/>
        <a:p>
          <a:endParaRPr lang="en-CA"/>
        </a:p>
      </dgm:t>
    </dgm:pt>
    <dgm:pt modelId="{04604A5A-D998-4B5F-B64F-1F58A8C8E428}">
      <dgm:prSet phldrT="[Text]"/>
      <dgm:spPr/>
      <dgm:t>
        <a:bodyPr/>
        <a:lstStyle/>
        <a:p>
          <a:pPr>
            <a:buSzPts val="1100"/>
            <a:buFont typeface="Wingdings" panose="05000000000000000000" pitchFamily="2" charset="2"/>
            <a:buChar char="q"/>
          </a:pPr>
          <a:r>
            <a:rPr lang="en-US"/>
            <a:t>Start up: Select game mode using EV3 button’s</a:t>
          </a:r>
          <a:endParaRPr lang="en-CA"/>
        </a:p>
      </dgm:t>
    </dgm:pt>
    <dgm:pt modelId="{55F9EB13-A665-4663-B578-5D85825B1A6C}" type="parTrans" cxnId="{8B0AB9B1-DB38-47D2-87B0-6C0179E0A245}">
      <dgm:prSet/>
      <dgm:spPr/>
      <dgm:t>
        <a:bodyPr/>
        <a:lstStyle/>
        <a:p>
          <a:endParaRPr lang="en-CA"/>
        </a:p>
      </dgm:t>
    </dgm:pt>
    <dgm:pt modelId="{E55A894D-1A09-4C58-A61A-F891B8E2E405}" type="sibTrans" cxnId="{8B0AB9B1-DB38-47D2-87B0-6C0179E0A245}">
      <dgm:prSet/>
      <dgm:spPr/>
      <dgm:t>
        <a:bodyPr/>
        <a:lstStyle/>
        <a:p>
          <a:endParaRPr lang="en-CA"/>
        </a:p>
      </dgm:t>
    </dgm:pt>
    <dgm:pt modelId="{4FBCD89C-6616-4C54-99D6-14384CB4CA02}">
      <dgm:prSet phldrT="[Text]"/>
      <dgm:spPr/>
      <dgm:t>
        <a:bodyPr/>
        <a:lstStyle/>
        <a:p>
          <a:r>
            <a:rPr lang="en-US"/>
            <a:t>Exceptional Operation</a:t>
          </a:r>
          <a:endParaRPr lang="en-CA"/>
        </a:p>
      </dgm:t>
    </dgm:pt>
    <dgm:pt modelId="{D89582AD-5FA2-4886-91A4-5A7D56D499E1}" type="parTrans" cxnId="{35FBE720-88FA-49D7-822F-59ECC85B8E93}">
      <dgm:prSet/>
      <dgm:spPr/>
      <dgm:t>
        <a:bodyPr/>
        <a:lstStyle/>
        <a:p>
          <a:endParaRPr lang="en-CA"/>
        </a:p>
      </dgm:t>
    </dgm:pt>
    <dgm:pt modelId="{B2E0C550-F4DB-4E27-B0D3-8362F956A584}" type="sibTrans" cxnId="{35FBE720-88FA-49D7-822F-59ECC85B8E93}">
      <dgm:prSet/>
      <dgm:spPr/>
      <dgm:t>
        <a:bodyPr/>
        <a:lstStyle/>
        <a:p>
          <a:endParaRPr lang="en-CA"/>
        </a:p>
      </dgm:t>
    </dgm:pt>
    <dgm:pt modelId="{E7368952-A807-4089-8B11-CDA7DA430946}">
      <dgm:prSet phldrT="[Text]"/>
      <dgm:spPr/>
      <dgm:t>
        <a:bodyPr/>
        <a:lstStyle/>
        <a:p>
          <a:pPr>
            <a:buSzPts val="1100"/>
            <a:buFont typeface="Wingdings" panose="05000000000000000000" pitchFamily="2" charset="2"/>
            <a:buChar char="q"/>
          </a:pPr>
          <a:r>
            <a:rPr lang="en-US"/>
            <a:t>Illegal input</a:t>
          </a:r>
          <a:endParaRPr lang="en-CA"/>
        </a:p>
      </dgm:t>
    </dgm:pt>
    <dgm:pt modelId="{A4DBD76D-B13D-4209-AAEF-DD7D2D4DFD9D}" type="parTrans" cxnId="{10F4168A-02BC-44CA-9029-B58BEF59672E}">
      <dgm:prSet/>
      <dgm:spPr/>
      <dgm:t>
        <a:bodyPr/>
        <a:lstStyle/>
        <a:p>
          <a:endParaRPr lang="en-CA"/>
        </a:p>
      </dgm:t>
    </dgm:pt>
    <dgm:pt modelId="{93E8B138-53B2-4B29-8B89-C7B4937A4133}" type="sibTrans" cxnId="{10F4168A-02BC-44CA-9029-B58BEF59672E}">
      <dgm:prSet/>
      <dgm:spPr/>
      <dgm:t>
        <a:bodyPr/>
        <a:lstStyle/>
        <a:p>
          <a:endParaRPr lang="en-CA"/>
        </a:p>
      </dgm:t>
    </dgm:pt>
    <dgm:pt modelId="{28EA74A1-CAB3-4E73-89BE-951C9CE3A125}">
      <dgm:prSet phldrT="[Text]"/>
      <dgm:spPr/>
      <dgm:t>
        <a:bodyPr/>
        <a:lstStyle/>
        <a:p>
          <a:pPr>
            <a:buSzPts val="1100"/>
            <a:buFont typeface="Wingdings" panose="05000000000000000000" pitchFamily="2" charset="2"/>
            <a:buChar char="q"/>
          </a:pPr>
          <a:r>
            <a:rPr lang="en-US"/>
            <a:t>Caught Skis</a:t>
          </a:r>
          <a:endParaRPr lang="en-CA"/>
        </a:p>
      </dgm:t>
    </dgm:pt>
    <dgm:pt modelId="{FC00F15A-6791-46A5-99A1-EE3183E08989}" type="parTrans" cxnId="{596405D0-2587-4DE9-91F7-A8F708F0F002}">
      <dgm:prSet/>
      <dgm:spPr/>
      <dgm:t>
        <a:bodyPr/>
        <a:lstStyle/>
        <a:p>
          <a:endParaRPr lang="en-CA"/>
        </a:p>
      </dgm:t>
    </dgm:pt>
    <dgm:pt modelId="{05EE1A66-1830-4AFC-AE7F-A055FAC2EEA2}" type="sibTrans" cxnId="{596405D0-2587-4DE9-91F7-A8F708F0F002}">
      <dgm:prSet/>
      <dgm:spPr/>
      <dgm:t>
        <a:bodyPr/>
        <a:lstStyle/>
        <a:p>
          <a:endParaRPr lang="en-CA"/>
        </a:p>
      </dgm:t>
    </dgm:pt>
    <dgm:pt modelId="{F4C89BDC-7CA8-4463-994D-81FD07CE8471}">
      <dgm:prSet phldrT="[Text]"/>
      <dgm:spPr/>
      <dgm:t>
        <a:bodyPr/>
        <a:lstStyle/>
        <a:p>
          <a:pPr>
            <a:buSzPts val="1100"/>
            <a:buFont typeface="Wingdings" panose="05000000000000000000" pitchFamily="2" charset="2"/>
            <a:buChar char="q"/>
          </a:pPr>
          <a:r>
            <a:rPr lang="en-US"/>
            <a:t>Move selected is the initial position of piece</a:t>
          </a:r>
          <a:endParaRPr lang="en-CA"/>
        </a:p>
      </dgm:t>
    </dgm:pt>
    <dgm:pt modelId="{EF8AB8AE-7C7C-4466-94A9-A94FEB2459F6}" type="parTrans" cxnId="{A297906E-BA7B-42B0-ADAC-D071F82DA735}">
      <dgm:prSet/>
      <dgm:spPr/>
      <dgm:t>
        <a:bodyPr/>
        <a:lstStyle/>
        <a:p>
          <a:endParaRPr lang="en-CA"/>
        </a:p>
      </dgm:t>
    </dgm:pt>
    <dgm:pt modelId="{008BE8C3-C3FF-4639-B757-50B56A230B10}" type="sibTrans" cxnId="{A297906E-BA7B-42B0-ADAC-D071F82DA735}">
      <dgm:prSet/>
      <dgm:spPr/>
      <dgm:t>
        <a:bodyPr/>
        <a:lstStyle/>
        <a:p>
          <a:endParaRPr lang="en-CA"/>
        </a:p>
      </dgm:t>
    </dgm:pt>
    <dgm:pt modelId="{EB141C32-FC3F-405B-B7CD-965E969137DE}">
      <dgm:prSet phldrT="[Text]"/>
      <dgm:spPr/>
      <dgm:t>
        <a:bodyPr/>
        <a:lstStyle/>
        <a:p>
          <a:pPr>
            <a:buSzPts val="1100"/>
            <a:buFont typeface="Wingdings" panose="05000000000000000000" pitchFamily="2" charset="2"/>
            <a:buChar char="q"/>
          </a:pPr>
          <a:r>
            <a:rPr lang="en-US"/>
            <a:t>Shut-down: Press all EV3 buttons simultaneously </a:t>
          </a:r>
          <a:endParaRPr lang="en-CA"/>
        </a:p>
      </dgm:t>
    </dgm:pt>
    <dgm:pt modelId="{B6EB98C5-281A-4FD3-9840-C77FB6DD8E41}" type="parTrans" cxnId="{BC40CAFD-39B7-4CCF-A4F7-CDCD853CB358}">
      <dgm:prSet/>
      <dgm:spPr/>
      <dgm:t>
        <a:bodyPr/>
        <a:lstStyle/>
        <a:p>
          <a:endParaRPr lang="en-CA"/>
        </a:p>
      </dgm:t>
    </dgm:pt>
    <dgm:pt modelId="{91D88923-70F5-4A90-A795-F9F0C0E27C47}" type="sibTrans" cxnId="{BC40CAFD-39B7-4CCF-A4F7-CDCD853CB358}">
      <dgm:prSet/>
      <dgm:spPr/>
      <dgm:t>
        <a:bodyPr/>
        <a:lstStyle/>
        <a:p>
          <a:endParaRPr lang="en-CA"/>
        </a:p>
      </dgm:t>
    </dgm:pt>
    <dgm:pt modelId="{175E947D-AAC7-4CF3-955F-9959DAEE1F4D}">
      <dgm:prSet phldrT="[Text]"/>
      <dgm:spPr/>
      <dgm:t>
        <a:bodyPr/>
        <a:lstStyle/>
        <a:p>
          <a:pPr>
            <a:buSzPts val="1100"/>
            <a:buFont typeface="Wingdings" panose="05000000000000000000" pitchFamily="2" charset="2"/>
            <a:buChar char="q"/>
          </a:pPr>
          <a:r>
            <a:rPr lang="en-US"/>
            <a:t>No movement recorded by </a:t>
          </a:r>
          <a:r>
            <a:rPr lang="en-US" err="1"/>
            <a:t>colour</a:t>
          </a:r>
          <a:r>
            <a:rPr lang="en-US"/>
            <a:t> sensor, return to “zero” and try again</a:t>
          </a:r>
          <a:endParaRPr lang="en-CA"/>
        </a:p>
      </dgm:t>
    </dgm:pt>
    <dgm:pt modelId="{4A96D7A0-01C5-4CCD-B206-CC5F4935FE91}" type="parTrans" cxnId="{B0E8EDF5-84BE-490C-9EB1-9926E5D636C4}">
      <dgm:prSet/>
      <dgm:spPr/>
      <dgm:t>
        <a:bodyPr/>
        <a:lstStyle/>
        <a:p>
          <a:endParaRPr lang="en-CA"/>
        </a:p>
      </dgm:t>
    </dgm:pt>
    <dgm:pt modelId="{7083A36F-AC13-468B-AC3A-E56A3AB51FAE}" type="sibTrans" cxnId="{B0E8EDF5-84BE-490C-9EB1-9926E5D636C4}">
      <dgm:prSet/>
      <dgm:spPr/>
      <dgm:t>
        <a:bodyPr/>
        <a:lstStyle/>
        <a:p>
          <a:endParaRPr lang="en-CA"/>
        </a:p>
      </dgm:t>
    </dgm:pt>
    <dgm:pt modelId="{AFA4D1E6-FE42-4B2F-B045-D1277C2C1ED9}">
      <dgm:prSet phldrT="[Text]"/>
      <dgm:spPr/>
      <dgm:t>
        <a:bodyPr/>
        <a:lstStyle/>
        <a:p>
          <a:pPr>
            <a:buSzPts val="1100"/>
            <a:buFont typeface="Wingdings" panose="05000000000000000000" pitchFamily="2" charset="2"/>
            <a:buChar char="q"/>
          </a:pPr>
          <a:r>
            <a:rPr lang="en-US"/>
            <a:t>Show move error, invalid input, get new input</a:t>
          </a:r>
          <a:endParaRPr lang="en-CA"/>
        </a:p>
      </dgm:t>
    </dgm:pt>
    <dgm:pt modelId="{1EF1A627-75AC-4DA9-8169-4F52F2F736A2}" type="parTrans" cxnId="{5A1905AA-A40F-427E-AE8C-3EB29FD12A82}">
      <dgm:prSet/>
      <dgm:spPr/>
      <dgm:t>
        <a:bodyPr/>
        <a:lstStyle/>
        <a:p>
          <a:endParaRPr lang="en-CA"/>
        </a:p>
      </dgm:t>
    </dgm:pt>
    <dgm:pt modelId="{44A92CF1-CC6E-4CBF-9DF1-26C63237ED88}" type="sibTrans" cxnId="{5A1905AA-A40F-427E-AE8C-3EB29FD12A82}">
      <dgm:prSet/>
      <dgm:spPr/>
      <dgm:t>
        <a:bodyPr/>
        <a:lstStyle/>
        <a:p>
          <a:endParaRPr lang="en-CA"/>
        </a:p>
      </dgm:t>
    </dgm:pt>
    <dgm:pt modelId="{AC67FF49-B922-4EA7-9266-326614DA6E81}">
      <dgm:prSet phldrT="[Text]"/>
      <dgm:spPr/>
      <dgm:t>
        <a:bodyPr/>
        <a:lstStyle/>
        <a:p>
          <a:pPr>
            <a:buSzPts val="1100"/>
            <a:buFont typeface="Wingdings" panose="05000000000000000000" pitchFamily="2" charset="2"/>
            <a:buChar char="q"/>
          </a:pPr>
          <a:r>
            <a:rPr lang="en-US"/>
            <a:t>If second attempt fails, return to zero and “</a:t>
          </a:r>
          <a:r>
            <a:rPr lang="en-US" err="1"/>
            <a:t>gamestate</a:t>
          </a:r>
          <a:r>
            <a:rPr lang="en-US"/>
            <a:t>” failed</a:t>
          </a:r>
          <a:endParaRPr lang="en-CA"/>
        </a:p>
      </dgm:t>
    </dgm:pt>
    <dgm:pt modelId="{096927A2-74B7-4A08-8CBC-9AD26BA5760C}" type="parTrans" cxnId="{3F7BE619-E2E3-426F-B34A-1B316BE7B541}">
      <dgm:prSet/>
      <dgm:spPr/>
      <dgm:t>
        <a:bodyPr/>
        <a:lstStyle/>
        <a:p>
          <a:endParaRPr lang="en-CA"/>
        </a:p>
      </dgm:t>
    </dgm:pt>
    <dgm:pt modelId="{8C2E59A6-E766-4C05-A176-2922D65C9360}" type="sibTrans" cxnId="{3F7BE619-E2E3-426F-B34A-1B316BE7B541}">
      <dgm:prSet/>
      <dgm:spPr/>
      <dgm:t>
        <a:bodyPr/>
        <a:lstStyle/>
        <a:p>
          <a:endParaRPr lang="en-CA"/>
        </a:p>
      </dgm:t>
    </dgm:pt>
    <dgm:pt modelId="{D7928357-2FFA-4D9E-A9EA-368AF79DBB69}">
      <dgm:prSet phldrT="[Text]"/>
      <dgm:spPr/>
      <dgm:t>
        <a:bodyPr/>
        <a:lstStyle/>
        <a:p>
          <a:r>
            <a:rPr lang="en-US"/>
            <a:t>Ignore any input during a move</a:t>
          </a:r>
          <a:endParaRPr lang="en-CA"/>
        </a:p>
      </dgm:t>
    </dgm:pt>
    <dgm:pt modelId="{8A047FD9-321D-42B3-8569-1919D3A712B8}" type="parTrans" cxnId="{B1E4FFF0-E12A-48B4-8722-9DFBF6544A9A}">
      <dgm:prSet/>
      <dgm:spPr/>
      <dgm:t>
        <a:bodyPr/>
        <a:lstStyle/>
        <a:p>
          <a:endParaRPr lang="en-CA"/>
        </a:p>
      </dgm:t>
    </dgm:pt>
    <dgm:pt modelId="{C243A731-1A4F-447E-9FCC-F58F85C5BB64}" type="sibTrans" cxnId="{B1E4FFF0-E12A-48B4-8722-9DFBF6544A9A}">
      <dgm:prSet/>
      <dgm:spPr/>
      <dgm:t>
        <a:bodyPr/>
        <a:lstStyle/>
        <a:p>
          <a:endParaRPr lang="en-CA"/>
        </a:p>
      </dgm:t>
    </dgm:pt>
    <dgm:pt modelId="{D701B0E0-6727-44D9-975C-E6BB840FA776}">
      <dgm:prSet phldrT="[Text]"/>
      <dgm:spPr/>
      <dgm:t>
        <a:bodyPr/>
        <a:lstStyle/>
        <a:p>
          <a:pPr>
            <a:buSzPts val="1100"/>
            <a:buFont typeface="Wingdings" panose="05000000000000000000" pitchFamily="2" charset="2"/>
            <a:buChar char="q"/>
          </a:pPr>
          <a:r>
            <a:rPr lang="en-US"/>
            <a:t>Execute 5 moves consecutively &amp; successfully</a:t>
          </a:r>
          <a:endParaRPr lang="en-CA"/>
        </a:p>
      </dgm:t>
    </dgm:pt>
    <dgm:pt modelId="{6E1D1C4B-8AC8-45CA-B3B5-0F27E33B191B}" type="sibTrans" cxnId="{76D84638-AAF5-4745-84AA-CD6B83567414}">
      <dgm:prSet/>
      <dgm:spPr/>
      <dgm:t>
        <a:bodyPr/>
        <a:lstStyle/>
        <a:p>
          <a:endParaRPr lang="en-CA"/>
        </a:p>
      </dgm:t>
    </dgm:pt>
    <dgm:pt modelId="{DF3EA352-044F-416B-A458-56BC681B347A}" type="parTrans" cxnId="{76D84638-AAF5-4745-84AA-CD6B83567414}">
      <dgm:prSet/>
      <dgm:spPr/>
      <dgm:t>
        <a:bodyPr/>
        <a:lstStyle/>
        <a:p>
          <a:endParaRPr lang="en-CA"/>
        </a:p>
      </dgm:t>
    </dgm:pt>
    <dgm:pt modelId="{BC79E519-9C45-4115-AE11-7E18751ECE59}">
      <dgm:prSet phldrT="[Text]"/>
      <dgm:spPr/>
      <dgm:t>
        <a:bodyPr/>
        <a:lstStyle/>
        <a:p>
          <a:pPr>
            <a:buSzPts val="1100"/>
            <a:buFont typeface="Wingdings" panose="05000000000000000000" pitchFamily="2" charset="2"/>
            <a:buChar char="q"/>
          </a:pPr>
          <a:r>
            <a:rPr lang="en-US"/>
            <a:t>Successfully pick up and place the piece</a:t>
          </a:r>
          <a:endParaRPr lang="en-CA"/>
        </a:p>
      </dgm:t>
    </dgm:pt>
    <dgm:pt modelId="{608207F8-87C0-4392-A8D3-7761F8036F3F}" type="sibTrans" cxnId="{F295DC18-7E88-47D8-900C-1E9C270413E7}">
      <dgm:prSet/>
      <dgm:spPr/>
      <dgm:t>
        <a:bodyPr/>
        <a:lstStyle/>
        <a:p>
          <a:endParaRPr lang="en-CA"/>
        </a:p>
      </dgm:t>
    </dgm:pt>
    <dgm:pt modelId="{0BE8DFD6-08F2-41AE-990A-96724E121420}" type="parTrans" cxnId="{F295DC18-7E88-47D8-900C-1E9C270413E7}">
      <dgm:prSet/>
      <dgm:spPr/>
      <dgm:t>
        <a:bodyPr/>
        <a:lstStyle/>
        <a:p>
          <a:endParaRPr lang="en-CA"/>
        </a:p>
      </dgm:t>
    </dgm:pt>
    <dgm:pt modelId="{0F452719-3B1D-45D7-89E1-18735E57F09B}">
      <dgm:prSet phldrT="[Text]"/>
      <dgm:spPr/>
      <dgm:t>
        <a:bodyPr/>
        <a:lstStyle/>
        <a:p>
          <a:pPr>
            <a:buSzPts val="1100"/>
            <a:buFont typeface="Wingdings" panose="05000000000000000000" pitchFamily="2" charset="2"/>
            <a:buChar char="q"/>
          </a:pPr>
          <a:r>
            <a:rPr lang="en-US"/>
            <a:t>Successfully “take” a piece and dispose of the taken piece</a:t>
          </a:r>
          <a:endParaRPr lang="en-CA"/>
        </a:p>
      </dgm:t>
    </dgm:pt>
    <dgm:pt modelId="{5EA8CD22-E176-4D71-B344-202056DBF005}" type="sibTrans" cxnId="{8CD66F1F-1B9C-4D06-81BC-65C3521265C9}">
      <dgm:prSet/>
      <dgm:spPr/>
      <dgm:t>
        <a:bodyPr/>
        <a:lstStyle/>
        <a:p>
          <a:endParaRPr lang="en-CA"/>
        </a:p>
      </dgm:t>
    </dgm:pt>
    <dgm:pt modelId="{6C230001-C1ED-4695-A902-D76DCD39710A}" type="parTrans" cxnId="{8CD66F1F-1B9C-4D06-81BC-65C3521265C9}">
      <dgm:prSet/>
      <dgm:spPr/>
      <dgm:t>
        <a:bodyPr/>
        <a:lstStyle/>
        <a:p>
          <a:endParaRPr lang="en-CA"/>
        </a:p>
      </dgm:t>
    </dgm:pt>
    <dgm:pt modelId="{BF701F44-FD53-422A-A413-0486BF613567}">
      <dgm:prSet phldrT="[Text]"/>
      <dgm:spPr/>
      <dgm:t>
        <a:bodyPr/>
        <a:lstStyle/>
        <a:p>
          <a:pPr>
            <a:buSzPts val="1100"/>
            <a:buFont typeface="Wingdings" panose="05000000000000000000" pitchFamily="2" charset="2"/>
            <a:buChar char="q"/>
          </a:pPr>
          <a:r>
            <a:rPr lang="en-US"/>
            <a:t>Take in user input</a:t>
          </a:r>
          <a:endParaRPr lang="en-CA"/>
        </a:p>
      </dgm:t>
    </dgm:pt>
    <dgm:pt modelId="{8E4343E3-26CB-42EB-BC32-D11812D93B05}" type="sibTrans" cxnId="{E34BF9EA-56BE-44BC-97AC-D2FB80E11A33}">
      <dgm:prSet/>
      <dgm:spPr/>
      <dgm:t>
        <a:bodyPr/>
        <a:lstStyle/>
        <a:p>
          <a:endParaRPr lang="en-CA"/>
        </a:p>
      </dgm:t>
    </dgm:pt>
    <dgm:pt modelId="{480711F4-BADC-4BC8-AF6A-F615365638C7}" type="parTrans" cxnId="{E34BF9EA-56BE-44BC-97AC-D2FB80E11A33}">
      <dgm:prSet/>
      <dgm:spPr/>
      <dgm:t>
        <a:bodyPr/>
        <a:lstStyle/>
        <a:p>
          <a:endParaRPr lang="en-CA"/>
        </a:p>
      </dgm:t>
    </dgm:pt>
    <dgm:pt modelId="{FF5FDE1B-AD3C-4B0D-8579-3DF193343719}">
      <dgm:prSet phldrT="[Text]"/>
      <dgm:spPr/>
      <dgm:t>
        <a:bodyPr/>
        <a:lstStyle/>
        <a:p>
          <a:pPr>
            <a:buSzPts val="1100"/>
            <a:buFont typeface="Wingdings" panose="05000000000000000000" pitchFamily="2" charset="2"/>
            <a:buChar char="q"/>
          </a:pPr>
          <a:r>
            <a:rPr lang="en-US"/>
            <a:t>Accurately navigate to and pick up pieces</a:t>
          </a:r>
          <a:endParaRPr lang="en-CA"/>
        </a:p>
      </dgm:t>
    </dgm:pt>
    <dgm:pt modelId="{623ADF89-C371-4961-9FC4-2EBFC8CF1236}" type="sibTrans" cxnId="{D1EDD069-8536-43B6-8502-A79A73D9494A}">
      <dgm:prSet/>
      <dgm:spPr/>
      <dgm:t>
        <a:bodyPr/>
        <a:lstStyle/>
        <a:p>
          <a:endParaRPr lang="en-CA"/>
        </a:p>
      </dgm:t>
    </dgm:pt>
    <dgm:pt modelId="{E7F00C7A-1BF6-4D8E-B338-3C9ED0BB8B93}" type="parTrans" cxnId="{D1EDD069-8536-43B6-8502-A79A73D9494A}">
      <dgm:prSet/>
      <dgm:spPr/>
      <dgm:t>
        <a:bodyPr/>
        <a:lstStyle/>
        <a:p>
          <a:endParaRPr lang="en-CA"/>
        </a:p>
      </dgm:t>
    </dgm:pt>
    <dgm:pt modelId="{1DFABEBF-E02B-4E3D-BA58-DC4F4A61F40B}">
      <dgm:prSet phldrT="[Text]"/>
      <dgm:spPr/>
      <dgm:t>
        <a:bodyPr/>
        <a:lstStyle/>
        <a:p>
          <a:pPr>
            <a:buSzPts val="1100"/>
            <a:buFont typeface="Wingdings" panose="05000000000000000000" pitchFamily="2" charset="2"/>
            <a:buChar char="q"/>
          </a:pPr>
          <a:r>
            <a:rPr lang="en-US"/>
            <a:t>Use imported file to update game state</a:t>
          </a:r>
          <a:endParaRPr lang="en-CA"/>
        </a:p>
      </dgm:t>
    </dgm:pt>
    <dgm:pt modelId="{4223FF1F-4931-4A1A-8A75-7A31AA6FB33B}" type="sibTrans" cxnId="{C75DFD94-A5B9-4125-80E4-8207C15A5284}">
      <dgm:prSet/>
      <dgm:spPr/>
      <dgm:t>
        <a:bodyPr/>
        <a:lstStyle/>
        <a:p>
          <a:endParaRPr lang="en-CA"/>
        </a:p>
      </dgm:t>
    </dgm:pt>
    <dgm:pt modelId="{D3B1F275-3667-4175-96D5-998B15D152CB}" type="parTrans" cxnId="{C75DFD94-A5B9-4125-80E4-8207C15A5284}">
      <dgm:prSet/>
      <dgm:spPr/>
      <dgm:t>
        <a:bodyPr/>
        <a:lstStyle/>
        <a:p>
          <a:endParaRPr lang="en-CA"/>
        </a:p>
      </dgm:t>
    </dgm:pt>
    <dgm:pt modelId="{66B130E2-2C24-4AD9-B536-48AD0D276662}">
      <dgm:prSet phldrT="[Text]"/>
      <dgm:spPr/>
      <dgm:t>
        <a:bodyPr/>
        <a:lstStyle/>
        <a:p>
          <a:pPr>
            <a:buSzPts val="1100"/>
            <a:buFont typeface="Wingdings" panose="05000000000000000000" pitchFamily="2" charset="2"/>
            <a:buChar char="q"/>
          </a:pPr>
          <a:r>
            <a:rPr lang="en-US"/>
            <a:t>Output a file of the game played</a:t>
          </a:r>
          <a:endParaRPr lang="en-CA"/>
        </a:p>
      </dgm:t>
    </dgm:pt>
    <dgm:pt modelId="{0A340D5E-EB6A-4818-BB44-0F574BE25DA9}" type="sibTrans" cxnId="{11E00E15-5C67-420E-A3FA-02F9CF711F76}">
      <dgm:prSet/>
      <dgm:spPr/>
      <dgm:t>
        <a:bodyPr/>
        <a:lstStyle/>
        <a:p>
          <a:endParaRPr lang="en-CA"/>
        </a:p>
      </dgm:t>
    </dgm:pt>
    <dgm:pt modelId="{6C95EE0F-6591-4E1E-98DB-0B344ABF3E63}" type="parTrans" cxnId="{11E00E15-5C67-420E-A3FA-02F9CF711F76}">
      <dgm:prSet/>
      <dgm:spPr/>
      <dgm:t>
        <a:bodyPr/>
        <a:lstStyle/>
        <a:p>
          <a:endParaRPr lang="en-CA"/>
        </a:p>
      </dgm:t>
    </dgm:pt>
    <dgm:pt modelId="{79B82F5B-7B71-4E2E-8668-EF88F9E0D7AF}" type="pres">
      <dgm:prSet presAssocID="{45D435B8-1ED0-4289-B0FB-EDC185A40459}" presName="Name0" presStyleCnt="0">
        <dgm:presLayoutVars>
          <dgm:dir/>
          <dgm:animLvl val="lvl"/>
          <dgm:resizeHandles val="exact"/>
        </dgm:presLayoutVars>
      </dgm:prSet>
      <dgm:spPr/>
    </dgm:pt>
    <dgm:pt modelId="{22736DE4-5FE2-40F1-8F91-4E32E41A700B}" type="pres">
      <dgm:prSet presAssocID="{43526C8E-B153-4A6D-B176-319F0A848F32}" presName="linNode" presStyleCnt="0"/>
      <dgm:spPr/>
    </dgm:pt>
    <dgm:pt modelId="{3F3985C6-4496-45DB-8F47-2802597637CD}" type="pres">
      <dgm:prSet presAssocID="{43526C8E-B153-4A6D-B176-319F0A848F32}" presName="parTx" presStyleLbl="revTx" presStyleIdx="0" presStyleCnt="3">
        <dgm:presLayoutVars>
          <dgm:chMax val="1"/>
          <dgm:bulletEnabled val="1"/>
        </dgm:presLayoutVars>
      </dgm:prSet>
      <dgm:spPr/>
    </dgm:pt>
    <dgm:pt modelId="{07B26817-8E6F-42D9-9998-E9E400922ACD}" type="pres">
      <dgm:prSet presAssocID="{43526C8E-B153-4A6D-B176-319F0A848F32}" presName="bracket" presStyleLbl="parChTrans1D1" presStyleIdx="0" presStyleCnt="3"/>
      <dgm:spPr/>
    </dgm:pt>
    <dgm:pt modelId="{0219A2F4-461C-48EC-BFF8-E97FEDB8FF63}" type="pres">
      <dgm:prSet presAssocID="{43526C8E-B153-4A6D-B176-319F0A848F32}" presName="spH" presStyleCnt="0"/>
      <dgm:spPr/>
    </dgm:pt>
    <dgm:pt modelId="{2A0FA064-7D31-444B-9B73-D3DD2F0F4C4D}" type="pres">
      <dgm:prSet presAssocID="{43526C8E-B153-4A6D-B176-319F0A848F32}" presName="desTx" presStyleLbl="node1" presStyleIdx="0" presStyleCnt="3">
        <dgm:presLayoutVars>
          <dgm:bulletEnabled val="1"/>
        </dgm:presLayoutVars>
      </dgm:prSet>
      <dgm:spPr/>
    </dgm:pt>
    <dgm:pt modelId="{C166B047-B754-465A-B573-7A3525E6A473}" type="pres">
      <dgm:prSet presAssocID="{58AA1CE8-161D-486C-A8F5-0E24409B6961}" presName="spV" presStyleCnt="0"/>
      <dgm:spPr/>
    </dgm:pt>
    <dgm:pt modelId="{EFB484AC-EB41-4471-8E73-0AB1C9D8847C}" type="pres">
      <dgm:prSet presAssocID="{6E6BBE08-A538-44A0-8128-2FADC36D88E8}" presName="linNode" presStyleCnt="0"/>
      <dgm:spPr/>
    </dgm:pt>
    <dgm:pt modelId="{27D9CDBD-0755-46C2-BEAB-84E9B05F28A5}" type="pres">
      <dgm:prSet presAssocID="{6E6BBE08-A538-44A0-8128-2FADC36D88E8}" presName="parTx" presStyleLbl="revTx" presStyleIdx="1" presStyleCnt="3">
        <dgm:presLayoutVars>
          <dgm:chMax val="1"/>
          <dgm:bulletEnabled val="1"/>
        </dgm:presLayoutVars>
      </dgm:prSet>
      <dgm:spPr/>
    </dgm:pt>
    <dgm:pt modelId="{A85F3264-6687-4E2B-920C-69DFD0B52FCC}" type="pres">
      <dgm:prSet presAssocID="{6E6BBE08-A538-44A0-8128-2FADC36D88E8}" presName="bracket" presStyleLbl="parChTrans1D1" presStyleIdx="1" presStyleCnt="3"/>
      <dgm:spPr/>
    </dgm:pt>
    <dgm:pt modelId="{8FDD5099-7644-47FA-980D-E1E277B5C4A3}" type="pres">
      <dgm:prSet presAssocID="{6E6BBE08-A538-44A0-8128-2FADC36D88E8}" presName="spH" presStyleCnt="0"/>
      <dgm:spPr/>
    </dgm:pt>
    <dgm:pt modelId="{669231F9-C8E2-4CD8-AAFF-3C9577689447}" type="pres">
      <dgm:prSet presAssocID="{6E6BBE08-A538-44A0-8128-2FADC36D88E8}" presName="desTx" presStyleLbl="node1" presStyleIdx="1" presStyleCnt="3">
        <dgm:presLayoutVars>
          <dgm:bulletEnabled val="1"/>
        </dgm:presLayoutVars>
      </dgm:prSet>
      <dgm:spPr/>
    </dgm:pt>
    <dgm:pt modelId="{E1FDA444-B617-4F4D-9C51-13544801C862}" type="pres">
      <dgm:prSet presAssocID="{C24B2A17-C8D6-43EB-8A1C-3CB260C28D35}" presName="spV" presStyleCnt="0"/>
      <dgm:spPr/>
    </dgm:pt>
    <dgm:pt modelId="{A4539429-DFD4-4589-8EDC-9AE5D324E364}" type="pres">
      <dgm:prSet presAssocID="{4FBCD89C-6616-4C54-99D6-14384CB4CA02}" presName="linNode" presStyleCnt="0"/>
      <dgm:spPr/>
    </dgm:pt>
    <dgm:pt modelId="{37A23B6C-BCA3-46CD-B016-1CA077701EC8}" type="pres">
      <dgm:prSet presAssocID="{4FBCD89C-6616-4C54-99D6-14384CB4CA02}" presName="parTx" presStyleLbl="revTx" presStyleIdx="2" presStyleCnt="3">
        <dgm:presLayoutVars>
          <dgm:chMax val="1"/>
          <dgm:bulletEnabled val="1"/>
        </dgm:presLayoutVars>
      </dgm:prSet>
      <dgm:spPr/>
    </dgm:pt>
    <dgm:pt modelId="{E867BCC4-7853-4AC3-9B56-F56F7E89CE34}" type="pres">
      <dgm:prSet presAssocID="{4FBCD89C-6616-4C54-99D6-14384CB4CA02}" presName="bracket" presStyleLbl="parChTrans1D1" presStyleIdx="2" presStyleCnt="3"/>
      <dgm:spPr/>
    </dgm:pt>
    <dgm:pt modelId="{067E1771-0800-449B-9727-43EF02E84A91}" type="pres">
      <dgm:prSet presAssocID="{4FBCD89C-6616-4C54-99D6-14384CB4CA02}" presName="spH" presStyleCnt="0"/>
      <dgm:spPr/>
    </dgm:pt>
    <dgm:pt modelId="{B7A28244-A29B-4C2B-9825-DB8A6F0938AF}" type="pres">
      <dgm:prSet presAssocID="{4FBCD89C-6616-4C54-99D6-14384CB4CA02}" presName="desTx" presStyleLbl="node1" presStyleIdx="2" presStyleCnt="3">
        <dgm:presLayoutVars>
          <dgm:bulletEnabled val="1"/>
        </dgm:presLayoutVars>
      </dgm:prSet>
      <dgm:spPr/>
    </dgm:pt>
  </dgm:ptLst>
  <dgm:cxnLst>
    <dgm:cxn modelId="{62697901-1C71-4AD8-ABD9-330AB0CA519B}" type="presOf" srcId="{6E6BBE08-A538-44A0-8128-2FADC36D88E8}" destId="{27D9CDBD-0755-46C2-BEAB-84E9B05F28A5}" srcOrd="0" destOrd="0" presId="urn:diagrams.loki3.com/BracketList"/>
    <dgm:cxn modelId="{2AE3870C-2B79-4CFC-865F-5BCB413B984A}" type="presOf" srcId="{BF701F44-FD53-422A-A413-0486BF613567}" destId="{2A0FA064-7D31-444B-9B73-D3DD2F0F4C4D}" srcOrd="0" destOrd="3" presId="urn:diagrams.loki3.com/BracketList"/>
    <dgm:cxn modelId="{78C9E411-84B0-4DBD-A2F3-E591DC597B2F}" type="presOf" srcId="{BC79E519-9C45-4115-AE11-7E18751ECE59}" destId="{2A0FA064-7D31-444B-9B73-D3DD2F0F4C4D}" srcOrd="0" destOrd="1" presId="urn:diagrams.loki3.com/BracketList"/>
    <dgm:cxn modelId="{C5AEFD13-7039-489C-80B4-2D37F39FE0CA}" type="presOf" srcId="{45D435B8-1ED0-4289-B0FB-EDC185A40459}" destId="{79B82F5B-7B71-4E2E-8668-EF88F9E0D7AF}" srcOrd="0" destOrd="0" presId="urn:diagrams.loki3.com/BracketList"/>
    <dgm:cxn modelId="{11E00E15-5C67-420E-A3FA-02F9CF711F76}" srcId="{43526C8E-B153-4A6D-B176-319F0A848F32}" destId="{66B130E2-2C24-4AD9-B536-48AD0D276662}" srcOrd="4" destOrd="0" parTransId="{6C95EE0F-6591-4E1E-98DB-0B344ABF3E63}" sibTransId="{0A340D5E-EB6A-4818-BB44-0F574BE25DA9}"/>
    <dgm:cxn modelId="{F295DC18-7E88-47D8-900C-1E9C270413E7}" srcId="{D701B0E0-6727-44D9-975C-E6BB840FA776}" destId="{BC79E519-9C45-4115-AE11-7E18751ECE59}" srcOrd="0" destOrd="0" parTransId="{0BE8DFD6-08F2-41AE-990A-96724E121420}" sibTransId="{608207F8-87C0-4392-A8D3-7761F8036F3F}"/>
    <dgm:cxn modelId="{CC7DF618-2024-4C93-80C2-17873EA918F3}" type="presOf" srcId="{1DFABEBF-E02B-4E3D-BA58-DC4F4A61F40B}" destId="{2A0FA064-7D31-444B-9B73-D3DD2F0F4C4D}" srcOrd="0" destOrd="5" presId="urn:diagrams.loki3.com/BracketList"/>
    <dgm:cxn modelId="{3F7BE619-E2E3-426F-B34A-1B316BE7B541}" srcId="{175E947D-AAC7-4CF3-955F-9959DAEE1F4D}" destId="{AC67FF49-B922-4EA7-9266-326614DA6E81}" srcOrd="0" destOrd="0" parTransId="{096927A2-74B7-4A08-8CBC-9AD26BA5760C}" sibTransId="{8C2E59A6-E766-4C05-A176-2922D65C9360}"/>
    <dgm:cxn modelId="{8CD66F1F-1B9C-4D06-81BC-65C3521265C9}" srcId="{D701B0E0-6727-44D9-975C-E6BB840FA776}" destId="{0F452719-3B1D-45D7-89E1-18735E57F09B}" srcOrd="1" destOrd="0" parTransId="{6C230001-C1ED-4695-A902-D76DCD39710A}" sibTransId="{5EA8CD22-E176-4D71-B344-202056DBF005}"/>
    <dgm:cxn modelId="{35FBE720-88FA-49D7-822F-59ECC85B8E93}" srcId="{45D435B8-1ED0-4289-B0FB-EDC185A40459}" destId="{4FBCD89C-6616-4C54-99D6-14384CB4CA02}" srcOrd="2" destOrd="0" parTransId="{D89582AD-5FA2-4886-91A4-5A7D56D499E1}" sibTransId="{B2E0C550-F4DB-4E27-B0D3-8362F956A584}"/>
    <dgm:cxn modelId="{C0C92F24-062D-4591-9D52-6A3148DD8854}" type="presOf" srcId="{4FBCD89C-6616-4C54-99D6-14384CB4CA02}" destId="{37A23B6C-BCA3-46CD-B016-1CA077701EC8}" srcOrd="0" destOrd="0" presId="urn:diagrams.loki3.com/BracketList"/>
    <dgm:cxn modelId="{DBFA2328-7F78-4DAE-B028-69DB58676EEE}" type="presOf" srcId="{04604A5A-D998-4B5F-B64F-1F58A8C8E428}" destId="{669231F9-C8E2-4CD8-AAFF-3C9577689447}" srcOrd="0" destOrd="0" presId="urn:diagrams.loki3.com/BracketList"/>
    <dgm:cxn modelId="{80EFB02C-980C-4D01-A545-2FBE7C0512CD}" type="presOf" srcId="{FF5FDE1B-AD3C-4B0D-8579-3DF193343719}" destId="{2A0FA064-7D31-444B-9B73-D3DD2F0F4C4D}" srcOrd="0" destOrd="4" presId="urn:diagrams.loki3.com/BracketList"/>
    <dgm:cxn modelId="{79605E30-9A56-44E6-98E7-BAEFB7098150}" type="presOf" srcId="{0F452719-3B1D-45D7-89E1-18735E57F09B}" destId="{2A0FA064-7D31-444B-9B73-D3DD2F0F4C4D}" srcOrd="0" destOrd="2" presId="urn:diagrams.loki3.com/BracketList"/>
    <dgm:cxn modelId="{76D84638-AAF5-4745-84AA-CD6B83567414}" srcId="{43526C8E-B153-4A6D-B176-319F0A848F32}" destId="{D701B0E0-6727-44D9-975C-E6BB840FA776}" srcOrd="0" destOrd="0" parTransId="{DF3EA352-044F-416B-A458-56BC681B347A}" sibTransId="{6E1D1C4B-8AC8-45CA-B3B5-0F27E33B191B}"/>
    <dgm:cxn modelId="{334C4065-558C-4F97-B60B-E5E6082E6956}" type="presOf" srcId="{D7928357-2FFA-4D9E-A9EA-368AF79DBB69}" destId="{B7A28244-A29B-4C2B-9825-DB8A6F0938AF}" srcOrd="0" destOrd="0" presId="urn:diagrams.loki3.com/BracketList"/>
    <dgm:cxn modelId="{D1EDD069-8536-43B6-8502-A79A73D9494A}" srcId="{43526C8E-B153-4A6D-B176-319F0A848F32}" destId="{FF5FDE1B-AD3C-4B0D-8579-3DF193343719}" srcOrd="2" destOrd="0" parTransId="{E7F00C7A-1BF6-4D8E-B338-3C9ED0BB8B93}" sibTransId="{623ADF89-C371-4961-9FC4-2EBFC8CF1236}"/>
    <dgm:cxn modelId="{D289354D-8E5B-4B0A-AF59-3E0EC087EF1C}" type="presOf" srcId="{D701B0E0-6727-44D9-975C-E6BB840FA776}" destId="{2A0FA064-7D31-444B-9B73-D3DD2F0F4C4D}" srcOrd="0" destOrd="0" presId="urn:diagrams.loki3.com/BracketList"/>
    <dgm:cxn modelId="{A297906E-BA7B-42B0-ADAC-D071F82DA735}" srcId="{E7368952-A807-4089-8B11-CDA7DA430946}" destId="{F4C89BDC-7CA8-4463-994D-81FD07CE8471}" srcOrd="0" destOrd="0" parTransId="{EF8AB8AE-7C7C-4466-94A9-A94FEB2459F6}" sibTransId="{008BE8C3-C3FF-4639-B757-50B56A230B10}"/>
    <dgm:cxn modelId="{F9268759-8BDF-4EC5-9191-B8079CC47A0E}" type="presOf" srcId="{175E947D-AAC7-4CF3-955F-9959DAEE1F4D}" destId="{B7A28244-A29B-4C2B-9825-DB8A6F0938AF}" srcOrd="0" destOrd="5" presId="urn:diagrams.loki3.com/BracketList"/>
    <dgm:cxn modelId="{584CEE83-C2B2-4435-875F-3652F0594BE9}" srcId="{45D435B8-1ED0-4289-B0FB-EDC185A40459}" destId="{6E6BBE08-A538-44A0-8128-2FADC36D88E8}" srcOrd="1" destOrd="0" parTransId="{A39D1F5E-9612-4E59-85D0-CC53F2D571E3}" sibTransId="{C24B2A17-C8D6-43EB-8A1C-3CB260C28D35}"/>
    <dgm:cxn modelId="{10F4168A-02BC-44CA-9029-B58BEF59672E}" srcId="{4FBCD89C-6616-4C54-99D6-14384CB4CA02}" destId="{E7368952-A807-4089-8B11-CDA7DA430946}" srcOrd="1" destOrd="0" parTransId="{A4DBD76D-B13D-4209-AAEF-DD7D2D4DFD9D}" sibTransId="{93E8B138-53B2-4B29-8B89-C7B4937A4133}"/>
    <dgm:cxn modelId="{8D048A90-7D96-4CAF-8112-7D425A8EBD02}" type="presOf" srcId="{EB141C32-FC3F-405B-B7CD-965E969137DE}" destId="{669231F9-C8E2-4CD8-AAFF-3C9577689447}" srcOrd="0" destOrd="1" presId="urn:diagrams.loki3.com/BracketList"/>
    <dgm:cxn modelId="{C75DFD94-A5B9-4125-80E4-8207C15A5284}" srcId="{43526C8E-B153-4A6D-B176-319F0A848F32}" destId="{1DFABEBF-E02B-4E3D-BA58-DC4F4A61F40B}" srcOrd="3" destOrd="0" parTransId="{D3B1F275-3667-4175-96D5-998B15D152CB}" sibTransId="{4223FF1F-4931-4A1A-8A75-7A31AA6FB33B}"/>
    <dgm:cxn modelId="{ACFDBCA1-ADF7-44E9-8371-C8D4E2AB1B25}" type="presOf" srcId="{F4C89BDC-7CA8-4463-994D-81FD07CE8471}" destId="{B7A28244-A29B-4C2B-9825-DB8A6F0938AF}" srcOrd="0" destOrd="2" presId="urn:diagrams.loki3.com/BracketList"/>
    <dgm:cxn modelId="{16B860A7-FB7B-432D-A951-F4F2E9236873}" type="presOf" srcId="{28EA74A1-CAB3-4E73-89BE-951C9CE3A125}" destId="{B7A28244-A29B-4C2B-9825-DB8A6F0938AF}" srcOrd="0" destOrd="4" presId="urn:diagrams.loki3.com/BracketList"/>
    <dgm:cxn modelId="{5A1905AA-A40F-427E-AE8C-3EB29FD12A82}" srcId="{E7368952-A807-4089-8B11-CDA7DA430946}" destId="{AFA4D1E6-FE42-4B2F-B045-D1277C2C1ED9}" srcOrd="1" destOrd="0" parTransId="{1EF1A627-75AC-4DA9-8169-4F52F2F736A2}" sibTransId="{44A92CF1-CC6E-4CBF-9DF1-26C63237ED88}"/>
    <dgm:cxn modelId="{8B0AB9B1-DB38-47D2-87B0-6C0179E0A245}" srcId="{6E6BBE08-A538-44A0-8128-2FADC36D88E8}" destId="{04604A5A-D998-4B5F-B64F-1F58A8C8E428}" srcOrd="0" destOrd="0" parTransId="{55F9EB13-A665-4663-B578-5D85825B1A6C}" sibTransId="{E55A894D-1A09-4C58-A61A-F891B8E2E405}"/>
    <dgm:cxn modelId="{7363A9B8-274D-4042-85D9-9153B3F99AA2}" type="presOf" srcId="{43526C8E-B153-4A6D-B176-319F0A848F32}" destId="{3F3985C6-4496-45DB-8F47-2802597637CD}" srcOrd="0" destOrd="0" presId="urn:diagrams.loki3.com/BracketList"/>
    <dgm:cxn modelId="{DB93EABB-8FEF-4168-97DD-D4F85A75A959}" type="presOf" srcId="{E7368952-A807-4089-8B11-CDA7DA430946}" destId="{B7A28244-A29B-4C2B-9825-DB8A6F0938AF}" srcOrd="0" destOrd="1" presId="urn:diagrams.loki3.com/BracketList"/>
    <dgm:cxn modelId="{596405D0-2587-4DE9-91F7-A8F708F0F002}" srcId="{4FBCD89C-6616-4C54-99D6-14384CB4CA02}" destId="{28EA74A1-CAB3-4E73-89BE-951C9CE3A125}" srcOrd="2" destOrd="0" parTransId="{FC00F15A-6791-46A5-99A1-EE3183E08989}" sibTransId="{05EE1A66-1830-4AFC-AE7F-A055FAC2EEA2}"/>
    <dgm:cxn modelId="{01F6B4E4-C229-4FD0-B8C6-246D985FB6AB}" type="presOf" srcId="{AC67FF49-B922-4EA7-9266-326614DA6E81}" destId="{B7A28244-A29B-4C2B-9825-DB8A6F0938AF}" srcOrd="0" destOrd="6" presId="urn:diagrams.loki3.com/BracketList"/>
    <dgm:cxn modelId="{A59B6AE8-D6C6-4A96-B1DF-FD5DE5B79C8A}" type="presOf" srcId="{AFA4D1E6-FE42-4B2F-B045-D1277C2C1ED9}" destId="{B7A28244-A29B-4C2B-9825-DB8A6F0938AF}" srcOrd="0" destOrd="3" presId="urn:diagrams.loki3.com/BracketList"/>
    <dgm:cxn modelId="{E34BF9EA-56BE-44BC-97AC-D2FB80E11A33}" srcId="{43526C8E-B153-4A6D-B176-319F0A848F32}" destId="{BF701F44-FD53-422A-A413-0486BF613567}" srcOrd="1" destOrd="0" parTransId="{480711F4-BADC-4BC8-AF6A-F615365638C7}" sibTransId="{8E4343E3-26CB-42EB-BC32-D11812D93B05}"/>
    <dgm:cxn modelId="{B1E4FFF0-E12A-48B4-8722-9DFBF6544A9A}" srcId="{4FBCD89C-6616-4C54-99D6-14384CB4CA02}" destId="{D7928357-2FFA-4D9E-A9EA-368AF79DBB69}" srcOrd="0" destOrd="0" parTransId="{8A047FD9-321D-42B3-8569-1919D3A712B8}" sibTransId="{C243A731-1A4F-447E-9FCC-F58F85C5BB64}"/>
    <dgm:cxn modelId="{B8F19BF1-3F45-4C60-9DB7-2E2417E56033}" type="presOf" srcId="{66B130E2-2C24-4AD9-B536-48AD0D276662}" destId="{2A0FA064-7D31-444B-9B73-D3DD2F0F4C4D}" srcOrd="0" destOrd="6" presId="urn:diagrams.loki3.com/BracketList"/>
    <dgm:cxn modelId="{B0E8EDF5-84BE-490C-9EB1-9926E5D636C4}" srcId="{28EA74A1-CAB3-4E73-89BE-951C9CE3A125}" destId="{175E947D-AAC7-4CF3-955F-9959DAEE1F4D}" srcOrd="0" destOrd="0" parTransId="{4A96D7A0-01C5-4CCD-B206-CC5F4935FE91}" sibTransId="{7083A36F-AC13-468B-AC3A-E56A3AB51FAE}"/>
    <dgm:cxn modelId="{60DB55FD-C2EE-4339-B563-32B78DBB1E3C}" srcId="{45D435B8-1ED0-4289-B0FB-EDC185A40459}" destId="{43526C8E-B153-4A6D-B176-319F0A848F32}" srcOrd="0" destOrd="0" parTransId="{92BE3531-C920-40E3-9EA0-5D1EF78BA517}" sibTransId="{58AA1CE8-161D-486C-A8F5-0E24409B6961}"/>
    <dgm:cxn modelId="{BC40CAFD-39B7-4CCF-A4F7-CDCD853CB358}" srcId="{6E6BBE08-A538-44A0-8128-2FADC36D88E8}" destId="{EB141C32-FC3F-405B-B7CD-965E969137DE}" srcOrd="1" destOrd="0" parTransId="{B6EB98C5-281A-4FD3-9840-C77FB6DD8E41}" sibTransId="{91D88923-70F5-4A90-A795-F9F0C0E27C47}"/>
    <dgm:cxn modelId="{18B92C58-05D4-4915-BB7A-1C23BB499E6E}" type="presParOf" srcId="{79B82F5B-7B71-4E2E-8668-EF88F9E0D7AF}" destId="{22736DE4-5FE2-40F1-8F91-4E32E41A700B}" srcOrd="0" destOrd="0" presId="urn:diagrams.loki3.com/BracketList"/>
    <dgm:cxn modelId="{0123FCF8-6F35-4F8A-B325-996E7E3F7AEA}" type="presParOf" srcId="{22736DE4-5FE2-40F1-8F91-4E32E41A700B}" destId="{3F3985C6-4496-45DB-8F47-2802597637CD}" srcOrd="0" destOrd="0" presId="urn:diagrams.loki3.com/BracketList"/>
    <dgm:cxn modelId="{5607D3B5-DCBD-4218-A518-432B16E55A0D}" type="presParOf" srcId="{22736DE4-5FE2-40F1-8F91-4E32E41A700B}" destId="{07B26817-8E6F-42D9-9998-E9E400922ACD}" srcOrd="1" destOrd="0" presId="urn:diagrams.loki3.com/BracketList"/>
    <dgm:cxn modelId="{44DA665B-3D2A-46B1-B1C5-D3C810A24122}" type="presParOf" srcId="{22736DE4-5FE2-40F1-8F91-4E32E41A700B}" destId="{0219A2F4-461C-48EC-BFF8-E97FEDB8FF63}" srcOrd="2" destOrd="0" presId="urn:diagrams.loki3.com/BracketList"/>
    <dgm:cxn modelId="{0EEFC9DD-9D4A-4F0C-BEB8-7F02FF518946}" type="presParOf" srcId="{22736DE4-5FE2-40F1-8F91-4E32E41A700B}" destId="{2A0FA064-7D31-444B-9B73-D3DD2F0F4C4D}" srcOrd="3" destOrd="0" presId="urn:diagrams.loki3.com/BracketList"/>
    <dgm:cxn modelId="{558B862F-5577-47A6-B194-29A4E695CA12}" type="presParOf" srcId="{79B82F5B-7B71-4E2E-8668-EF88F9E0D7AF}" destId="{C166B047-B754-465A-B573-7A3525E6A473}" srcOrd="1" destOrd="0" presId="urn:diagrams.loki3.com/BracketList"/>
    <dgm:cxn modelId="{AA3E1010-F272-4648-A7F4-208216985AFF}" type="presParOf" srcId="{79B82F5B-7B71-4E2E-8668-EF88F9E0D7AF}" destId="{EFB484AC-EB41-4471-8E73-0AB1C9D8847C}" srcOrd="2" destOrd="0" presId="urn:diagrams.loki3.com/BracketList"/>
    <dgm:cxn modelId="{1B515543-B77A-4D49-B6EB-E85B324382C4}" type="presParOf" srcId="{EFB484AC-EB41-4471-8E73-0AB1C9D8847C}" destId="{27D9CDBD-0755-46C2-BEAB-84E9B05F28A5}" srcOrd="0" destOrd="0" presId="urn:diagrams.loki3.com/BracketList"/>
    <dgm:cxn modelId="{9D208ACB-6D82-4F4C-8DBF-ACCD3BA0A7CB}" type="presParOf" srcId="{EFB484AC-EB41-4471-8E73-0AB1C9D8847C}" destId="{A85F3264-6687-4E2B-920C-69DFD0B52FCC}" srcOrd="1" destOrd="0" presId="urn:diagrams.loki3.com/BracketList"/>
    <dgm:cxn modelId="{F617C66B-5903-4B71-AD54-2DFC3DE74858}" type="presParOf" srcId="{EFB484AC-EB41-4471-8E73-0AB1C9D8847C}" destId="{8FDD5099-7644-47FA-980D-E1E277B5C4A3}" srcOrd="2" destOrd="0" presId="urn:diagrams.loki3.com/BracketList"/>
    <dgm:cxn modelId="{B77EB465-DFEE-4551-B47D-3DDADF419E1F}" type="presParOf" srcId="{EFB484AC-EB41-4471-8E73-0AB1C9D8847C}" destId="{669231F9-C8E2-4CD8-AAFF-3C9577689447}" srcOrd="3" destOrd="0" presId="urn:diagrams.loki3.com/BracketList"/>
    <dgm:cxn modelId="{B22EC147-F605-42F3-B196-68295024FA9A}" type="presParOf" srcId="{79B82F5B-7B71-4E2E-8668-EF88F9E0D7AF}" destId="{E1FDA444-B617-4F4D-9C51-13544801C862}" srcOrd="3" destOrd="0" presId="urn:diagrams.loki3.com/BracketList"/>
    <dgm:cxn modelId="{84BC2CA0-E698-4970-BFC5-B7DC1FB21184}" type="presParOf" srcId="{79B82F5B-7B71-4E2E-8668-EF88F9E0D7AF}" destId="{A4539429-DFD4-4589-8EDC-9AE5D324E364}" srcOrd="4" destOrd="0" presId="urn:diagrams.loki3.com/BracketList"/>
    <dgm:cxn modelId="{7B9FB854-C5FD-4205-BFCF-CE03FFFF8048}" type="presParOf" srcId="{A4539429-DFD4-4589-8EDC-9AE5D324E364}" destId="{37A23B6C-BCA3-46CD-B016-1CA077701EC8}" srcOrd="0" destOrd="0" presId="urn:diagrams.loki3.com/BracketList"/>
    <dgm:cxn modelId="{B373837B-E535-4F71-81FE-81E00009FD92}" type="presParOf" srcId="{A4539429-DFD4-4589-8EDC-9AE5D324E364}" destId="{E867BCC4-7853-4AC3-9B56-F56F7E89CE34}" srcOrd="1" destOrd="0" presId="urn:diagrams.loki3.com/BracketList"/>
    <dgm:cxn modelId="{777ECCC2-86CB-4910-81F5-94C9EE7C1EB6}" type="presParOf" srcId="{A4539429-DFD4-4589-8EDC-9AE5D324E364}" destId="{067E1771-0800-449B-9727-43EF02E84A91}" srcOrd="2" destOrd="0" presId="urn:diagrams.loki3.com/BracketList"/>
    <dgm:cxn modelId="{0E5A6B93-CA95-48DA-BBEF-74727B06D269}" type="presParOf" srcId="{A4539429-DFD4-4589-8EDC-9AE5D324E364}" destId="{B7A28244-A29B-4C2B-9825-DB8A6F0938AF}" srcOrd="3" destOrd="0" presId="urn:diagrams.loki3.com/Bracke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DDA9662B-E73A-437B-9FE0-DAFAD07875DA}" type="doc">
      <dgm:prSet loTypeId="urn:microsoft.com/office/officeart/2016/7/layout/AccentHomeChevronProcess" loCatId="timeline" qsTypeId="urn:microsoft.com/office/officeart/2005/8/quickstyle/simple1" qsCatId="simple" csTypeId="urn:microsoft.com/office/officeart/2005/8/colors/accent1_2" csCatId="accent1" phldr="1"/>
      <dgm:spPr/>
      <dgm:t>
        <a:bodyPr/>
        <a:lstStyle/>
        <a:p>
          <a:endParaRPr lang="en-GB"/>
        </a:p>
      </dgm:t>
    </dgm:pt>
    <dgm:pt modelId="{047E9308-E5F5-4D9A-AA3E-2FAC7528F999}">
      <dgm:prSet phldrT="[Text]" phldr="0"/>
      <dgm:spPr/>
      <dgm:t>
        <a:bodyPr/>
        <a:lstStyle/>
        <a:p>
          <a:pPr rtl="0"/>
          <a:r>
            <a:rPr lang="en-GB">
              <a:latin typeface="Arial"/>
            </a:rPr>
            <a:t>System Start Up</a:t>
          </a:r>
          <a:endParaRPr lang="en-GB"/>
        </a:p>
      </dgm:t>
    </dgm:pt>
    <dgm:pt modelId="{42161CF0-ED7F-4DA5-90BF-D26772DEAE32}" type="parTrans" cxnId="{6D0DACD6-3209-4067-88E1-DF494AD53FA9}">
      <dgm:prSet/>
      <dgm:spPr/>
      <dgm:t>
        <a:bodyPr/>
        <a:lstStyle/>
        <a:p>
          <a:endParaRPr lang="en-GB"/>
        </a:p>
      </dgm:t>
    </dgm:pt>
    <dgm:pt modelId="{8526791A-F71C-4764-BBE5-3D5FF725EF21}" type="sibTrans" cxnId="{6D0DACD6-3209-4067-88E1-DF494AD53FA9}">
      <dgm:prSet/>
      <dgm:spPr/>
      <dgm:t>
        <a:bodyPr/>
        <a:lstStyle/>
        <a:p>
          <a:endParaRPr lang="en-GB"/>
        </a:p>
      </dgm:t>
    </dgm:pt>
    <dgm:pt modelId="{45654CB0-EC9D-47E7-BD02-04DE57636688}">
      <dgm:prSet phldrT="[Text]" phldr="0"/>
      <dgm:spPr/>
      <dgm:t>
        <a:bodyPr/>
        <a:lstStyle/>
        <a:p>
          <a:pPr rtl="0"/>
          <a:r>
            <a:rPr lang="en-GB">
              <a:latin typeface="Arial"/>
            </a:rPr>
            <a:t>Sensor Config</a:t>
          </a:r>
          <a:endParaRPr lang="en-GB"/>
        </a:p>
      </dgm:t>
    </dgm:pt>
    <dgm:pt modelId="{37B1BF7C-803C-47B8-B503-0BD022787B4A}" type="parTrans" cxnId="{6BF563C0-1C64-46FB-A792-05D067FC9B7A}">
      <dgm:prSet/>
      <dgm:spPr/>
      <dgm:t>
        <a:bodyPr/>
        <a:lstStyle/>
        <a:p>
          <a:endParaRPr lang="en-GB"/>
        </a:p>
      </dgm:t>
    </dgm:pt>
    <dgm:pt modelId="{BCD82BA3-CB74-454B-AA7E-474046F1719D}" type="sibTrans" cxnId="{6BF563C0-1C64-46FB-A792-05D067FC9B7A}">
      <dgm:prSet/>
      <dgm:spPr/>
      <dgm:t>
        <a:bodyPr/>
        <a:lstStyle/>
        <a:p>
          <a:endParaRPr lang="en-GB"/>
        </a:p>
      </dgm:t>
    </dgm:pt>
    <dgm:pt modelId="{C5299FA2-5BD9-43C9-8F6C-01DAB47E020B}">
      <dgm:prSet phldrT="[Text]" phldr="0"/>
      <dgm:spPr/>
      <dgm:t>
        <a:bodyPr/>
        <a:lstStyle/>
        <a:p>
          <a:pPr rtl="0"/>
          <a:r>
            <a:rPr lang="en-GB">
              <a:latin typeface="Arial"/>
            </a:rPr>
            <a:t>Game Initialization</a:t>
          </a:r>
          <a:endParaRPr lang="en-GB"/>
        </a:p>
      </dgm:t>
    </dgm:pt>
    <dgm:pt modelId="{B3A13572-57C5-44EE-A5C7-80A803AB5E80}" type="parTrans" cxnId="{13FA589B-32E7-4AD9-BDB2-929F58BEAAF4}">
      <dgm:prSet/>
      <dgm:spPr/>
      <dgm:t>
        <a:bodyPr/>
        <a:lstStyle/>
        <a:p>
          <a:endParaRPr lang="en-GB"/>
        </a:p>
      </dgm:t>
    </dgm:pt>
    <dgm:pt modelId="{9F53A6E0-53F7-44D5-88A1-9350D40DB7D6}" type="sibTrans" cxnId="{13FA589B-32E7-4AD9-BDB2-929F58BEAAF4}">
      <dgm:prSet/>
      <dgm:spPr/>
      <dgm:t>
        <a:bodyPr/>
        <a:lstStyle/>
        <a:p>
          <a:endParaRPr lang="en-GB"/>
        </a:p>
      </dgm:t>
    </dgm:pt>
    <dgm:pt modelId="{01124EB4-5BB6-4A3F-B9F3-875D1DBC7B3C}">
      <dgm:prSet phldrT="[Text]" phldr="0"/>
      <dgm:spPr/>
      <dgm:t>
        <a:bodyPr/>
        <a:lstStyle/>
        <a:p>
          <a:r>
            <a:rPr lang="en-GB">
              <a:latin typeface="Arial"/>
            </a:rPr>
            <a:t>Select game-mode (PvP / game review)</a:t>
          </a:r>
          <a:endParaRPr lang="en-GB"/>
        </a:p>
      </dgm:t>
    </dgm:pt>
    <dgm:pt modelId="{A0241A38-83BC-4B77-BD71-F4A0525F63A0}" type="parTrans" cxnId="{02281F1F-A4CA-435B-82C2-10C57AE29019}">
      <dgm:prSet/>
      <dgm:spPr/>
      <dgm:t>
        <a:bodyPr/>
        <a:lstStyle/>
        <a:p>
          <a:endParaRPr lang="en-GB"/>
        </a:p>
      </dgm:t>
    </dgm:pt>
    <dgm:pt modelId="{CA4149E4-4BC6-4A62-B435-C3124DA23F97}" type="sibTrans" cxnId="{02281F1F-A4CA-435B-82C2-10C57AE29019}">
      <dgm:prSet/>
      <dgm:spPr/>
      <dgm:t>
        <a:bodyPr/>
        <a:lstStyle/>
        <a:p>
          <a:endParaRPr lang="en-GB"/>
        </a:p>
      </dgm:t>
    </dgm:pt>
    <dgm:pt modelId="{65FE2A5A-A29E-47A4-861A-39730298B6A9}">
      <dgm:prSet phldrT="[Text]" phldr="0"/>
      <dgm:spPr/>
      <dgm:t>
        <a:bodyPr/>
        <a:lstStyle/>
        <a:p>
          <a:pPr rtl="0"/>
          <a:r>
            <a:rPr lang="en-GB">
              <a:latin typeface="Arial"/>
            </a:rPr>
            <a:t>Gameplay</a:t>
          </a:r>
          <a:endParaRPr lang="en-GB"/>
        </a:p>
      </dgm:t>
    </dgm:pt>
    <dgm:pt modelId="{602C5F7E-B6F8-451D-A3BD-D454D94A1DA9}" type="parTrans" cxnId="{67A1BB08-BECB-4A50-A095-51D66DBA5ED6}">
      <dgm:prSet/>
      <dgm:spPr/>
      <dgm:t>
        <a:bodyPr/>
        <a:lstStyle/>
        <a:p>
          <a:endParaRPr lang="en-GB"/>
        </a:p>
      </dgm:t>
    </dgm:pt>
    <dgm:pt modelId="{A02B199F-2364-44AF-82B5-0076A2928CA9}" type="sibTrans" cxnId="{67A1BB08-BECB-4A50-A095-51D66DBA5ED6}">
      <dgm:prSet/>
      <dgm:spPr/>
      <dgm:t>
        <a:bodyPr/>
        <a:lstStyle/>
        <a:p>
          <a:endParaRPr lang="en-GB"/>
        </a:p>
      </dgm:t>
    </dgm:pt>
    <dgm:pt modelId="{7AEC5785-5459-43AA-B6DD-1D58E2A0F927}">
      <dgm:prSet phldr="0"/>
      <dgm:spPr/>
      <dgm:t>
        <a:bodyPr/>
        <a:lstStyle/>
        <a:p>
          <a:pPr rtl="0"/>
          <a:r>
            <a:rPr lang="en-GB">
              <a:latin typeface="Arial"/>
            </a:rPr>
            <a:t>Axis Zeroing</a:t>
          </a:r>
        </a:p>
      </dgm:t>
    </dgm:pt>
    <dgm:pt modelId="{52F523D3-DDBB-4FEE-85C9-5EC7D5FCFEC1}" type="parTrans" cxnId="{31BC4CD6-5179-4C13-942D-5E181F8F9A90}">
      <dgm:prSet/>
      <dgm:spPr/>
      <dgm:t>
        <a:bodyPr/>
        <a:lstStyle/>
        <a:p>
          <a:endParaRPr lang="en-CA"/>
        </a:p>
      </dgm:t>
    </dgm:pt>
    <dgm:pt modelId="{E2E0CB93-6078-415B-B4B1-1767217104EA}" type="sibTrans" cxnId="{31BC4CD6-5179-4C13-942D-5E181F8F9A90}">
      <dgm:prSet/>
      <dgm:spPr/>
      <dgm:t>
        <a:bodyPr/>
        <a:lstStyle/>
        <a:p>
          <a:endParaRPr lang="en-CA"/>
        </a:p>
      </dgm:t>
    </dgm:pt>
    <dgm:pt modelId="{610692DB-8DC0-40FE-ADE2-62BEEBD24D05}">
      <dgm:prSet phldr="0"/>
      <dgm:spPr/>
      <dgm:t>
        <a:bodyPr/>
        <a:lstStyle/>
        <a:p>
          <a:pPr rtl="0"/>
          <a:r>
            <a:rPr lang="en-GB">
              <a:latin typeface="Arial"/>
            </a:rPr>
            <a:t>Movement check</a:t>
          </a:r>
        </a:p>
      </dgm:t>
    </dgm:pt>
    <dgm:pt modelId="{3504AC72-D673-4FB9-81BA-307640FD03BF}" type="parTrans" cxnId="{4C18BC4D-F932-42DC-A41E-4CC836D57AD8}">
      <dgm:prSet/>
      <dgm:spPr/>
      <dgm:t>
        <a:bodyPr/>
        <a:lstStyle/>
        <a:p>
          <a:endParaRPr lang="en-CA"/>
        </a:p>
      </dgm:t>
    </dgm:pt>
    <dgm:pt modelId="{31E32500-49D1-4AE2-B431-061165338BD7}" type="sibTrans" cxnId="{4C18BC4D-F932-42DC-A41E-4CC836D57AD8}">
      <dgm:prSet/>
      <dgm:spPr/>
      <dgm:t>
        <a:bodyPr/>
        <a:lstStyle/>
        <a:p>
          <a:endParaRPr lang="en-CA"/>
        </a:p>
      </dgm:t>
    </dgm:pt>
    <dgm:pt modelId="{60DA5F27-2C4D-46E8-BAFA-62E6B06660C2}">
      <dgm:prSet phldr="0"/>
      <dgm:spPr/>
      <dgm:t>
        <a:bodyPr/>
        <a:lstStyle/>
        <a:p>
          <a:pPr rtl="0"/>
          <a:r>
            <a:rPr lang="en-GB">
              <a:latin typeface="Arial"/>
            </a:rPr>
            <a:t>Shabd vs. TA</a:t>
          </a:r>
        </a:p>
        <a:p>
          <a:pPr rtl="0"/>
          <a:endParaRPr lang="en-GB">
            <a:latin typeface="Arial"/>
          </a:endParaRPr>
        </a:p>
        <a:p>
          <a:pPr rtl="0"/>
          <a:r>
            <a:rPr lang="en-GB">
              <a:latin typeface="Arial"/>
            </a:rPr>
            <a:t>Review the game</a:t>
          </a:r>
        </a:p>
      </dgm:t>
    </dgm:pt>
    <dgm:pt modelId="{25772F3F-F40D-43C5-9AF9-2E1D581CD671}" type="parTrans" cxnId="{AE58E08C-C2BF-4C73-A901-225555DC781C}">
      <dgm:prSet/>
      <dgm:spPr/>
      <dgm:t>
        <a:bodyPr/>
        <a:lstStyle/>
        <a:p>
          <a:endParaRPr lang="en-CA"/>
        </a:p>
      </dgm:t>
    </dgm:pt>
    <dgm:pt modelId="{EC748156-28A2-4AE9-B731-38B603F0F950}" type="sibTrans" cxnId="{AE58E08C-C2BF-4C73-A901-225555DC781C}">
      <dgm:prSet/>
      <dgm:spPr/>
      <dgm:t>
        <a:bodyPr/>
        <a:lstStyle/>
        <a:p>
          <a:endParaRPr lang="en-CA"/>
        </a:p>
      </dgm:t>
    </dgm:pt>
    <dgm:pt modelId="{A9BAC4F9-8F15-4916-B35A-BD3F0904B0DD}">
      <dgm:prSet phldr="0"/>
      <dgm:spPr/>
      <dgm:t>
        <a:bodyPr/>
        <a:lstStyle/>
        <a:p>
          <a:pPr rtl="0"/>
          <a:r>
            <a:rPr lang="en-GB">
              <a:latin typeface="Arial"/>
            </a:rPr>
            <a:t>Case Handling</a:t>
          </a:r>
          <a:endParaRPr lang="en-GB"/>
        </a:p>
      </dgm:t>
    </dgm:pt>
    <dgm:pt modelId="{38CD5DD8-BA96-4C88-A9DE-D7E14CB2893C}" type="parTrans" cxnId="{019FB47B-BEE9-4EC7-97DD-613CF765CA11}">
      <dgm:prSet/>
      <dgm:spPr/>
      <dgm:t>
        <a:bodyPr/>
        <a:lstStyle/>
        <a:p>
          <a:endParaRPr lang="en-CA"/>
        </a:p>
      </dgm:t>
    </dgm:pt>
    <dgm:pt modelId="{48E68BA0-EDCE-44B8-A801-E7960DC6E63B}" type="sibTrans" cxnId="{019FB47B-BEE9-4EC7-97DD-613CF765CA11}">
      <dgm:prSet/>
      <dgm:spPr/>
      <dgm:t>
        <a:bodyPr/>
        <a:lstStyle/>
        <a:p>
          <a:endParaRPr lang="en-CA"/>
        </a:p>
      </dgm:t>
    </dgm:pt>
    <dgm:pt modelId="{8107D8DF-24D2-48F0-B6E5-CCA3202FFD9B}">
      <dgm:prSet phldr="0"/>
      <dgm:spPr/>
      <dgm:t>
        <a:bodyPr/>
        <a:lstStyle/>
        <a:p>
          <a:pPr rtl="0"/>
          <a:r>
            <a:rPr lang="en-GB">
              <a:latin typeface="Arial"/>
            </a:rPr>
            <a:t>During gameplay</a:t>
          </a:r>
        </a:p>
      </dgm:t>
    </dgm:pt>
    <dgm:pt modelId="{AB52EFAE-5554-4206-8487-59A7EAB3A143}" type="parTrans" cxnId="{E2323342-567D-4530-BE88-F51AFECE65A3}">
      <dgm:prSet/>
      <dgm:spPr/>
      <dgm:t>
        <a:bodyPr/>
        <a:lstStyle/>
        <a:p>
          <a:endParaRPr lang="en-CA"/>
        </a:p>
      </dgm:t>
    </dgm:pt>
    <dgm:pt modelId="{0744197A-0066-4F1D-97F7-F992EB5D5E4A}" type="sibTrans" cxnId="{E2323342-567D-4530-BE88-F51AFECE65A3}">
      <dgm:prSet/>
      <dgm:spPr/>
      <dgm:t>
        <a:bodyPr/>
        <a:lstStyle/>
        <a:p>
          <a:endParaRPr lang="en-CA"/>
        </a:p>
      </dgm:t>
    </dgm:pt>
    <dgm:pt modelId="{A25C219B-8FFA-49E6-9359-CB226CEC15AB}">
      <dgm:prSet phldr="0"/>
      <dgm:spPr/>
      <dgm:t>
        <a:bodyPr/>
        <a:lstStyle/>
        <a:p>
          <a:pPr rtl="0"/>
          <a:r>
            <a:rPr lang="en-GB">
              <a:latin typeface="Arial"/>
            </a:rPr>
            <a:t>Game over / Shutdown Procedure</a:t>
          </a:r>
        </a:p>
      </dgm:t>
    </dgm:pt>
    <dgm:pt modelId="{9C0D9BFE-AB0D-418B-8209-AB40E1AC0F71}" type="parTrans" cxnId="{C3462403-2D9D-43AB-9740-FCB360E4CC44}">
      <dgm:prSet/>
      <dgm:spPr/>
      <dgm:t>
        <a:bodyPr/>
        <a:lstStyle/>
        <a:p>
          <a:endParaRPr lang="en-CA"/>
        </a:p>
      </dgm:t>
    </dgm:pt>
    <dgm:pt modelId="{3C9D110B-83CE-4D5B-A4A8-0BB9213B5811}" type="sibTrans" cxnId="{C3462403-2D9D-43AB-9740-FCB360E4CC44}">
      <dgm:prSet/>
      <dgm:spPr/>
      <dgm:t>
        <a:bodyPr/>
        <a:lstStyle/>
        <a:p>
          <a:endParaRPr lang="en-CA"/>
        </a:p>
      </dgm:t>
    </dgm:pt>
    <dgm:pt modelId="{D1F96879-14A3-4682-9712-9DD59C9E0F90}">
      <dgm:prSet phldr="0"/>
      <dgm:spPr/>
      <dgm:t>
        <a:bodyPr/>
        <a:lstStyle/>
        <a:p>
          <a:pPr rtl="0"/>
          <a:r>
            <a:rPr lang="en-GB">
              <a:latin typeface="Arial"/>
            </a:rPr>
            <a:t>Prompt for new game</a:t>
          </a:r>
        </a:p>
      </dgm:t>
    </dgm:pt>
    <dgm:pt modelId="{0F491109-A0B7-4252-B167-5CD53F474A6B}" type="parTrans" cxnId="{1547DA41-D7FE-449B-AD53-14B2FD57A3EA}">
      <dgm:prSet/>
      <dgm:spPr/>
      <dgm:t>
        <a:bodyPr/>
        <a:lstStyle/>
        <a:p>
          <a:endParaRPr lang="en-CA"/>
        </a:p>
      </dgm:t>
    </dgm:pt>
    <dgm:pt modelId="{39494B18-83A0-41C3-8C1F-524B7B289CB0}" type="sibTrans" cxnId="{1547DA41-D7FE-449B-AD53-14B2FD57A3EA}">
      <dgm:prSet/>
      <dgm:spPr/>
      <dgm:t>
        <a:bodyPr/>
        <a:lstStyle/>
        <a:p>
          <a:endParaRPr lang="en-CA"/>
        </a:p>
      </dgm:t>
    </dgm:pt>
    <dgm:pt modelId="{775A57B4-091F-459B-B615-7E96C1838C70}">
      <dgm:prSet phldr="0"/>
      <dgm:spPr/>
      <dgm:t>
        <a:bodyPr/>
        <a:lstStyle/>
        <a:p>
          <a:pPr rtl="0"/>
          <a:r>
            <a:rPr lang="en-GB">
              <a:latin typeface="Arial"/>
            </a:rPr>
            <a:t>Initiate Shutdown procedure</a:t>
          </a:r>
        </a:p>
      </dgm:t>
    </dgm:pt>
    <dgm:pt modelId="{07DF1D17-FB55-4D0E-8342-1643C673E9C3}" type="parTrans" cxnId="{344B90C2-1D57-47D2-88CE-56F0B95F530F}">
      <dgm:prSet/>
      <dgm:spPr/>
      <dgm:t>
        <a:bodyPr/>
        <a:lstStyle/>
        <a:p>
          <a:endParaRPr lang="en-CA"/>
        </a:p>
      </dgm:t>
    </dgm:pt>
    <dgm:pt modelId="{473BDCBA-EF47-42CE-8581-0C3975B7AEC0}" type="sibTrans" cxnId="{344B90C2-1D57-47D2-88CE-56F0B95F530F}">
      <dgm:prSet/>
      <dgm:spPr/>
      <dgm:t>
        <a:bodyPr/>
        <a:lstStyle/>
        <a:p>
          <a:endParaRPr lang="en-CA"/>
        </a:p>
      </dgm:t>
    </dgm:pt>
    <dgm:pt modelId="{E7908F70-6B4E-4F6A-94B7-3AF5A4BA6522}">
      <dgm:prSet phldr="0"/>
      <dgm:spPr/>
      <dgm:t>
        <a:bodyPr/>
        <a:lstStyle/>
        <a:p>
          <a:pPr rtl="0"/>
          <a:endParaRPr lang="en-GB">
            <a:latin typeface="Arial"/>
          </a:endParaRPr>
        </a:p>
      </dgm:t>
    </dgm:pt>
    <dgm:pt modelId="{49403600-BB83-4A17-AE07-5F4DD268F816}" type="parTrans" cxnId="{1724285C-9783-43D3-888A-89C6C7A6DDB5}">
      <dgm:prSet/>
      <dgm:spPr/>
      <dgm:t>
        <a:bodyPr/>
        <a:lstStyle/>
        <a:p>
          <a:endParaRPr lang="en-CA"/>
        </a:p>
      </dgm:t>
    </dgm:pt>
    <dgm:pt modelId="{1D62C3EA-7114-4730-8542-C93FFE608F24}" type="sibTrans" cxnId="{1724285C-9783-43D3-888A-89C6C7A6DDB5}">
      <dgm:prSet/>
      <dgm:spPr/>
      <dgm:t>
        <a:bodyPr/>
        <a:lstStyle/>
        <a:p>
          <a:endParaRPr lang="en-CA"/>
        </a:p>
      </dgm:t>
    </dgm:pt>
    <dgm:pt modelId="{378C008F-59F5-40C4-82A3-C943E267F618}">
      <dgm:prSet phldr="0"/>
      <dgm:spPr/>
      <dgm:t>
        <a:bodyPr/>
        <a:lstStyle/>
        <a:p>
          <a:pPr rtl="0"/>
          <a:r>
            <a:rPr lang="en-GB">
              <a:latin typeface="Arial"/>
            </a:rPr>
            <a:t>Move to Zero</a:t>
          </a:r>
        </a:p>
      </dgm:t>
    </dgm:pt>
    <dgm:pt modelId="{ECF7C0B6-4D55-4163-8521-70E37C8E54D0}" type="parTrans" cxnId="{99685CD1-D26F-4CB9-9972-BE1FC1AB244A}">
      <dgm:prSet/>
      <dgm:spPr/>
      <dgm:t>
        <a:bodyPr/>
        <a:lstStyle/>
        <a:p>
          <a:endParaRPr lang="en-CA"/>
        </a:p>
      </dgm:t>
    </dgm:pt>
    <dgm:pt modelId="{215ECA02-60A3-452D-BCFF-FF8DF229998D}" type="sibTrans" cxnId="{99685CD1-D26F-4CB9-9972-BE1FC1AB244A}">
      <dgm:prSet/>
      <dgm:spPr/>
      <dgm:t>
        <a:bodyPr/>
        <a:lstStyle/>
        <a:p>
          <a:endParaRPr lang="en-CA"/>
        </a:p>
      </dgm:t>
    </dgm:pt>
    <dgm:pt modelId="{2F65B62D-DB79-457A-860C-1FB6D0B53AB1}" type="pres">
      <dgm:prSet presAssocID="{DDA9662B-E73A-437B-9FE0-DAFAD07875DA}" presName="Name0" presStyleCnt="0">
        <dgm:presLayoutVars>
          <dgm:animLvl val="lvl"/>
          <dgm:resizeHandles val="exact"/>
        </dgm:presLayoutVars>
      </dgm:prSet>
      <dgm:spPr/>
    </dgm:pt>
    <dgm:pt modelId="{1A5DA30C-466F-4CC2-A177-607CF87A4BFA}" type="pres">
      <dgm:prSet presAssocID="{047E9308-E5F5-4D9A-AA3E-2FAC7528F999}" presName="composite" presStyleCnt="0"/>
      <dgm:spPr/>
    </dgm:pt>
    <dgm:pt modelId="{4A1C17EA-0C9B-403C-9856-95F0CA2C404C}" type="pres">
      <dgm:prSet presAssocID="{047E9308-E5F5-4D9A-AA3E-2FAC7528F999}" presName="L" presStyleLbl="solidFgAcc1" presStyleIdx="0" presStyleCnt="5">
        <dgm:presLayoutVars>
          <dgm:chMax val="0"/>
          <dgm:chPref val="0"/>
        </dgm:presLayoutVars>
      </dgm:prSet>
      <dgm:spPr/>
    </dgm:pt>
    <dgm:pt modelId="{A47CC015-7C67-4862-917C-2AFAAEA78573}" type="pres">
      <dgm:prSet presAssocID="{047E9308-E5F5-4D9A-AA3E-2FAC7528F999}" presName="parTx" presStyleLbl="alignNode1" presStyleIdx="0" presStyleCnt="5">
        <dgm:presLayoutVars>
          <dgm:chMax val="0"/>
          <dgm:chPref val="0"/>
          <dgm:bulletEnabled val="1"/>
        </dgm:presLayoutVars>
      </dgm:prSet>
      <dgm:spPr/>
    </dgm:pt>
    <dgm:pt modelId="{02BFFE8F-D616-4F8F-91C3-4ECDE5B753B0}" type="pres">
      <dgm:prSet presAssocID="{047E9308-E5F5-4D9A-AA3E-2FAC7528F999}" presName="desTx" presStyleLbl="revTx" presStyleIdx="0" presStyleCnt="5">
        <dgm:presLayoutVars>
          <dgm:chMax val="0"/>
          <dgm:chPref val="0"/>
          <dgm:bulletEnabled val="1"/>
        </dgm:presLayoutVars>
      </dgm:prSet>
      <dgm:spPr/>
    </dgm:pt>
    <dgm:pt modelId="{0D0F9A05-DA8E-4303-9D43-179EA0574E5D}" type="pres">
      <dgm:prSet presAssocID="{047E9308-E5F5-4D9A-AA3E-2FAC7528F999}" presName="EmptyPlaceHolder" presStyleCnt="0"/>
      <dgm:spPr/>
    </dgm:pt>
    <dgm:pt modelId="{9E4B04FE-8C7D-44DD-88E7-D102BA764C95}" type="pres">
      <dgm:prSet presAssocID="{8526791A-F71C-4764-BBE5-3D5FF725EF21}" presName="space" presStyleCnt="0"/>
      <dgm:spPr/>
    </dgm:pt>
    <dgm:pt modelId="{A526B4E3-1B7D-47F7-9101-E42B5C3B675B}" type="pres">
      <dgm:prSet presAssocID="{C5299FA2-5BD9-43C9-8F6C-01DAB47E020B}" presName="composite" presStyleCnt="0"/>
      <dgm:spPr/>
    </dgm:pt>
    <dgm:pt modelId="{FB2DA11C-10A4-4679-8575-431671D3CE8C}" type="pres">
      <dgm:prSet presAssocID="{C5299FA2-5BD9-43C9-8F6C-01DAB47E020B}" presName="L" presStyleLbl="solidFgAcc1" presStyleIdx="1" presStyleCnt="5">
        <dgm:presLayoutVars>
          <dgm:chMax val="0"/>
          <dgm:chPref val="0"/>
        </dgm:presLayoutVars>
      </dgm:prSet>
      <dgm:spPr/>
    </dgm:pt>
    <dgm:pt modelId="{174DA319-48A1-43AD-A387-2572B22FBA33}" type="pres">
      <dgm:prSet presAssocID="{C5299FA2-5BD9-43C9-8F6C-01DAB47E020B}" presName="parTx" presStyleLbl="alignNode1" presStyleIdx="1" presStyleCnt="5">
        <dgm:presLayoutVars>
          <dgm:chMax val="0"/>
          <dgm:chPref val="0"/>
          <dgm:bulletEnabled val="1"/>
        </dgm:presLayoutVars>
      </dgm:prSet>
      <dgm:spPr/>
    </dgm:pt>
    <dgm:pt modelId="{7AE13310-9576-4918-94B6-B1183D4FE50C}" type="pres">
      <dgm:prSet presAssocID="{C5299FA2-5BD9-43C9-8F6C-01DAB47E020B}" presName="desTx" presStyleLbl="revTx" presStyleIdx="1" presStyleCnt="5">
        <dgm:presLayoutVars>
          <dgm:chMax val="0"/>
          <dgm:chPref val="0"/>
          <dgm:bulletEnabled val="1"/>
        </dgm:presLayoutVars>
      </dgm:prSet>
      <dgm:spPr/>
    </dgm:pt>
    <dgm:pt modelId="{D02CBAD1-DAEE-45AA-9607-C7EE3BBB13C8}" type="pres">
      <dgm:prSet presAssocID="{C5299FA2-5BD9-43C9-8F6C-01DAB47E020B}" presName="EmptyPlaceHolder" presStyleCnt="0"/>
      <dgm:spPr/>
    </dgm:pt>
    <dgm:pt modelId="{5426485C-3FA8-4795-A4F6-6CD3A99919B5}" type="pres">
      <dgm:prSet presAssocID="{9F53A6E0-53F7-44D5-88A1-9350D40DB7D6}" presName="space" presStyleCnt="0"/>
      <dgm:spPr/>
    </dgm:pt>
    <dgm:pt modelId="{15038A73-18D7-45AA-B49E-3E5E2AAA2726}" type="pres">
      <dgm:prSet presAssocID="{65FE2A5A-A29E-47A4-861A-39730298B6A9}" presName="composite" presStyleCnt="0"/>
      <dgm:spPr/>
    </dgm:pt>
    <dgm:pt modelId="{FBBD59D0-5653-44FB-8CA1-429AB274C498}" type="pres">
      <dgm:prSet presAssocID="{65FE2A5A-A29E-47A4-861A-39730298B6A9}" presName="L" presStyleLbl="solidFgAcc1" presStyleIdx="2" presStyleCnt="5">
        <dgm:presLayoutVars>
          <dgm:chMax val="0"/>
          <dgm:chPref val="0"/>
        </dgm:presLayoutVars>
      </dgm:prSet>
      <dgm:spPr/>
    </dgm:pt>
    <dgm:pt modelId="{99ACB944-EB44-459C-A33F-1C532A5F4F81}" type="pres">
      <dgm:prSet presAssocID="{65FE2A5A-A29E-47A4-861A-39730298B6A9}" presName="parTx" presStyleLbl="alignNode1" presStyleIdx="2" presStyleCnt="5">
        <dgm:presLayoutVars>
          <dgm:chMax val="0"/>
          <dgm:chPref val="0"/>
          <dgm:bulletEnabled val="1"/>
        </dgm:presLayoutVars>
      </dgm:prSet>
      <dgm:spPr/>
    </dgm:pt>
    <dgm:pt modelId="{1F96BF72-1D9B-4C41-B36C-72B4FA288A02}" type="pres">
      <dgm:prSet presAssocID="{65FE2A5A-A29E-47A4-861A-39730298B6A9}" presName="desTx" presStyleLbl="revTx" presStyleIdx="2" presStyleCnt="5">
        <dgm:presLayoutVars>
          <dgm:chMax val="0"/>
          <dgm:chPref val="0"/>
          <dgm:bulletEnabled val="1"/>
        </dgm:presLayoutVars>
      </dgm:prSet>
      <dgm:spPr/>
    </dgm:pt>
    <dgm:pt modelId="{6442DC56-D2B1-4D17-901E-BFEC899FD150}" type="pres">
      <dgm:prSet presAssocID="{65FE2A5A-A29E-47A4-861A-39730298B6A9}" presName="EmptyPlaceHolder" presStyleCnt="0"/>
      <dgm:spPr/>
    </dgm:pt>
    <dgm:pt modelId="{DFBA64BF-1CF3-498C-9FE9-3F7A7ED45807}" type="pres">
      <dgm:prSet presAssocID="{A02B199F-2364-44AF-82B5-0076A2928CA9}" presName="space" presStyleCnt="0"/>
      <dgm:spPr/>
    </dgm:pt>
    <dgm:pt modelId="{B49FD029-4C37-4F69-BA1B-3525BAE41FA6}" type="pres">
      <dgm:prSet presAssocID="{A9BAC4F9-8F15-4916-B35A-BD3F0904B0DD}" presName="composite" presStyleCnt="0"/>
      <dgm:spPr/>
    </dgm:pt>
    <dgm:pt modelId="{462E80A8-41A1-4A2F-A006-80C79AF1F730}" type="pres">
      <dgm:prSet presAssocID="{A9BAC4F9-8F15-4916-B35A-BD3F0904B0DD}" presName="L" presStyleLbl="solidFgAcc1" presStyleIdx="3" presStyleCnt="5">
        <dgm:presLayoutVars>
          <dgm:chMax val="0"/>
          <dgm:chPref val="0"/>
        </dgm:presLayoutVars>
      </dgm:prSet>
      <dgm:spPr/>
    </dgm:pt>
    <dgm:pt modelId="{A57F4891-38DD-4083-B017-9DAC2FEA7842}" type="pres">
      <dgm:prSet presAssocID="{A9BAC4F9-8F15-4916-B35A-BD3F0904B0DD}" presName="parTx" presStyleLbl="alignNode1" presStyleIdx="3" presStyleCnt="5">
        <dgm:presLayoutVars>
          <dgm:chMax val="0"/>
          <dgm:chPref val="0"/>
          <dgm:bulletEnabled val="1"/>
        </dgm:presLayoutVars>
      </dgm:prSet>
      <dgm:spPr/>
    </dgm:pt>
    <dgm:pt modelId="{FABE970B-C5DF-42DF-A289-1DCF2A1F1867}" type="pres">
      <dgm:prSet presAssocID="{A9BAC4F9-8F15-4916-B35A-BD3F0904B0DD}" presName="desTx" presStyleLbl="revTx" presStyleIdx="3" presStyleCnt="5">
        <dgm:presLayoutVars>
          <dgm:chMax val="0"/>
          <dgm:chPref val="0"/>
          <dgm:bulletEnabled val="1"/>
        </dgm:presLayoutVars>
      </dgm:prSet>
      <dgm:spPr/>
    </dgm:pt>
    <dgm:pt modelId="{AAF3DEAE-BEBA-4634-BFD0-56D5CF742779}" type="pres">
      <dgm:prSet presAssocID="{A9BAC4F9-8F15-4916-B35A-BD3F0904B0DD}" presName="EmptyPlaceHolder" presStyleCnt="0"/>
      <dgm:spPr/>
    </dgm:pt>
    <dgm:pt modelId="{A3A546D4-FB8B-476E-84AD-E39DADDD6B2D}" type="pres">
      <dgm:prSet presAssocID="{48E68BA0-EDCE-44B8-A801-E7960DC6E63B}" presName="space" presStyleCnt="0"/>
      <dgm:spPr/>
    </dgm:pt>
    <dgm:pt modelId="{E0DF0D0F-0280-48F2-BF85-1F2920904931}" type="pres">
      <dgm:prSet presAssocID="{A25C219B-8FFA-49E6-9359-CB226CEC15AB}" presName="composite" presStyleCnt="0"/>
      <dgm:spPr/>
    </dgm:pt>
    <dgm:pt modelId="{ED79604B-DAC2-4DEE-821C-A4324B89A8F6}" type="pres">
      <dgm:prSet presAssocID="{A25C219B-8FFA-49E6-9359-CB226CEC15AB}" presName="L" presStyleLbl="solidFgAcc1" presStyleIdx="4" presStyleCnt="5">
        <dgm:presLayoutVars>
          <dgm:chMax val="0"/>
          <dgm:chPref val="0"/>
        </dgm:presLayoutVars>
      </dgm:prSet>
      <dgm:spPr/>
    </dgm:pt>
    <dgm:pt modelId="{2122F36E-AEA1-49C7-A2A4-624BC6B9E40C}" type="pres">
      <dgm:prSet presAssocID="{A25C219B-8FFA-49E6-9359-CB226CEC15AB}" presName="parTx" presStyleLbl="alignNode1" presStyleIdx="4" presStyleCnt="5">
        <dgm:presLayoutVars>
          <dgm:chMax val="0"/>
          <dgm:chPref val="0"/>
          <dgm:bulletEnabled val="1"/>
        </dgm:presLayoutVars>
      </dgm:prSet>
      <dgm:spPr/>
    </dgm:pt>
    <dgm:pt modelId="{BCCBD0B7-3E89-4129-9019-CCA805B29CA0}" type="pres">
      <dgm:prSet presAssocID="{A25C219B-8FFA-49E6-9359-CB226CEC15AB}" presName="desTx" presStyleLbl="revTx" presStyleIdx="4" presStyleCnt="5">
        <dgm:presLayoutVars>
          <dgm:chMax val="0"/>
          <dgm:chPref val="0"/>
          <dgm:bulletEnabled val="1"/>
        </dgm:presLayoutVars>
      </dgm:prSet>
      <dgm:spPr/>
    </dgm:pt>
    <dgm:pt modelId="{7142AC6C-CBBF-48BB-B6B3-DFD6BD8BD397}" type="pres">
      <dgm:prSet presAssocID="{A25C219B-8FFA-49E6-9359-CB226CEC15AB}" presName="EmptyPlaceHolder" presStyleCnt="0"/>
      <dgm:spPr/>
    </dgm:pt>
  </dgm:ptLst>
  <dgm:cxnLst>
    <dgm:cxn modelId="{C3462403-2D9D-43AB-9740-FCB360E4CC44}" srcId="{DDA9662B-E73A-437B-9FE0-DAFAD07875DA}" destId="{A25C219B-8FFA-49E6-9359-CB226CEC15AB}" srcOrd="4" destOrd="0" parTransId="{9C0D9BFE-AB0D-418B-8209-AB40E1AC0F71}" sibTransId="{3C9D110B-83CE-4D5B-A4A8-0BB9213B5811}"/>
    <dgm:cxn modelId="{67A1BB08-BECB-4A50-A095-51D66DBA5ED6}" srcId="{DDA9662B-E73A-437B-9FE0-DAFAD07875DA}" destId="{65FE2A5A-A29E-47A4-861A-39730298B6A9}" srcOrd="2" destOrd="0" parTransId="{602C5F7E-B6F8-451D-A3BD-D454D94A1DA9}" sibTransId="{A02B199F-2364-44AF-82B5-0076A2928CA9}"/>
    <dgm:cxn modelId="{6918210B-AA83-4BB4-BB55-CA419326AD18}" type="presOf" srcId="{45654CB0-EC9D-47E7-BD02-04DE57636688}" destId="{02BFFE8F-D616-4F8F-91C3-4ECDE5B753B0}" srcOrd="0" destOrd="0" presId="urn:microsoft.com/office/officeart/2016/7/layout/AccentHomeChevronProcess"/>
    <dgm:cxn modelId="{2A765B0B-16CA-4B43-A29F-2D5CD24BB5CB}" type="presOf" srcId="{60DA5F27-2C4D-46E8-BAFA-62E6B06660C2}" destId="{1F96BF72-1D9B-4C41-B36C-72B4FA288A02}" srcOrd="0" destOrd="0" presId="urn:microsoft.com/office/officeart/2016/7/layout/AccentHomeChevronProcess"/>
    <dgm:cxn modelId="{FB6A7212-7F53-46E5-971C-8A521B943242}" type="presOf" srcId="{775A57B4-091F-459B-B615-7E96C1838C70}" destId="{BCCBD0B7-3E89-4129-9019-CCA805B29CA0}" srcOrd="0" destOrd="2" presId="urn:microsoft.com/office/officeart/2016/7/layout/AccentHomeChevronProcess"/>
    <dgm:cxn modelId="{02281F1F-A4CA-435B-82C2-10C57AE29019}" srcId="{C5299FA2-5BD9-43C9-8F6C-01DAB47E020B}" destId="{01124EB4-5BB6-4A3F-B9F3-875D1DBC7B3C}" srcOrd="0" destOrd="0" parTransId="{A0241A38-83BC-4B77-BD71-F4A0525F63A0}" sibTransId="{CA4149E4-4BC6-4A62-B435-C3124DA23F97}"/>
    <dgm:cxn modelId="{66AAFB31-0688-40B7-A956-69E33C8820F8}" type="presOf" srcId="{DDA9662B-E73A-437B-9FE0-DAFAD07875DA}" destId="{2F65B62D-DB79-457A-860C-1FB6D0B53AB1}" srcOrd="0" destOrd="0" presId="urn:microsoft.com/office/officeart/2016/7/layout/AccentHomeChevronProcess"/>
    <dgm:cxn modelId="{1F3DAA39-19D3-46B7-A542-B564A4147F14}" type="presOf" srcId="{378C008F-59F5-40C4-82A3-C943E267F618}" destId="{BCCBD0B7-3E89-4129-9019-CCA805B29CA0}" srcOrd="0" destOrd="3" presId="urn:microsoft.com/office/officeart/2016/7/layout/AccentHomeChevronProcess"/>
    <dgm:cxn modelId="{CA082B3B-E1D2-4CF8-8986-8B2BF066F66D}" type="presOf" srcId="{A25C219B-8FFA-49E6-9359-CB226CEC15AB}" destId="{2122F36E-AEA1-49C7-A2A4-624BC6B9E40C}" srcOrd="0" destOrd="0" presId="urn:microsoft.com/office/officeart/2016/7/layout/AccentHomeChevronProcess"/>
    <dgm:cxn modelId="{F9AC493C-8C5F-43A5-B3FD-4A9A6DF6771D}" type="presOf" srcId="{047E9308-E5F5-4D9A-AA3E-2FAC7528F999}" destId="{A47CC015-7C67-4862-917C-2AFAAEA78573}" srcOrd="0" destOrd="0" presId="urn:microsoft.com/office/officeart/2016/7/layout/AccentHomeChevronProcess"/>
    <dgm:cxn modelId="{1724285C-9783-43D3-888A-89C6C7A6DDB5}" srcId="{A25C219B-8FFA-49E6-9359-CB226CEC15AB}" destId="{E7908F70-6B4E-4F6A-94B7-3AF5A4BA6522}" srcOrd="1" destOrd="0" parTransId="{49403600-BB83-4A17-AE07-5F4DD268F816}" sibTransId="{1D62C3EA-7114-4730-8542-C93FFE608F24}"/>
    <dgm:cxn modelId="{1547DA41-D7FE-449B-AD53-14B2FD57A3EA}" srcId="{A25C219B-8FFA-49E6-9359-CB226CEC15AB}" destId="{D1F96879-14A3-4682-9712-9DD59C9E0F90}" srcOrd="0" destOrd="0" parTransId="{0F491109-A0B7-4252-B167-5CD53F474A6B}" sibTransId="{39494B18-83A0-41C3-8C1F-524B7B289CB0}"/>
    <dgm:cxn modelId="{E2323342-567D-4530-BE88-F51AFECE65A3}" srcId="{A9BAC4F9-8F15-4916-B35A-BD3F0904B0DD}" destId="{8107D8DF-24D2-48F0-B6E5-CCA3202FFD9B}" srcOrd="0" destOrd="0" parTransId="{AB52EFAE-5554-4206-8487-59A7EAB3A143}" sibTransId="{0744197A-0066-4F1D-97F7-F992EB5D5E4A}"/>
    <dgm:cxn modelId="{D8E76D44-E9BC-40AC-B199-DA43C0314F35}" type="presOf" srcId="{01124EB4-5BB6-4A3F-B9F3-875D1DBC7B3C}" destId="{7AE13310-9576-4918-94B6-B1183D4FE50C}" srcOrd="0" destOrd="0" presId="urn:microsoft.com/office/officeart/2016/7/layout/AccentHomeChevronProcess"/>
    <dgm:cxn modelId="{4C18BC4D-F932-42DC-A41E-4CC836D57AD8}" srcId="{047E9308-E5F5-4D9A-AA3E-2FAC7528F999}" destId="{610692DB-8DC0-40FE-ADE2-62BEEBD24D05}" srcOrd="2" destOrd="0" parTransId="{3504AC72-D673-4FB9-81BA-307640FD03BF}" sibTransId="{31E32500-49D1-4AE2-B431-061165338BD7}"/>
    <dgm:cxn modelId="{40FA314E-C973-4C9D-A0F1-4A6294B5CA27}" type="presOf" srcId="{C5299FA2-5BD9-43C9-8F6C-01DAB47E020B}" destId="{174DA319-48A1-43AD-A387-2572B22FBA33}" srcOrd="0" destOrd="0" presId="urn:microsoft.com/office/officeart/2016/7/layout/AccentHomeChevronProcess"/>
    <dgm:cxn modelId="{9032D96E-17DC-4FF6-9064-7F6278E7A2FF}" type="presOf" srcId="{8107D8DF-24D2-48F0-B6E5-CCA3202FFD9B}" destId="{FABE970B-C5DF-42DF-A289-1DCF2A1F1867}" srcOrd="0" destOrd="0" presId="urn:microsoft.com/office/officeart/2016/7/layout/AccentHomeChevronProcess"/>
    <dgm:cxn modelId="{4947A951-E14D-4A7A-9ABE-8B1F14CC1C19}" type="presOf" srcId="{610692DB-8DC0-40FE-ADE2-62BEEBD24D05}" destId="{02BFFE8F-D616-4F8F-91C3-4ECDE5B753B0}" srcOrd="0" destOrd="2" presId="urn:microsoft.com/office/officeart/2016/7/layout/AccentHomeChevronProcess"/>
    <dgm:cxn modelId="{4E750E75-8153-4ED4-9B28-4B6086D634B7}" type="presOf" srcId="{A9BAC4F9-8F15-4916-B35A-BD3F0904B0DD}" destId="{A57F4891-38DD-4083-B017-9DAC2FEA7842}" srcOrd="0" destOrd="0" presId="urn:microsoft.com/office/officeart/2016/7/layout/AccentHomeChevronProcess"/>
    <dgm:cxn modelId="{019FB47B-BEE9-4EC7-97DD-613CF765CA11}" srcId="{DDA9662B-E73A-437B-9FE0-DAFAD07875DA}" destId="{A9BAC4F9-8F15-4916-B35A-BD3F0904B0DD}" srcOrd="3" destOrd="0" parTransId="{38CD5DD8-BA96-4C88-A9DE-D7E14CB2893C}" sibTransId="{48E68BA0-EDCE-44B8-A801-E7960DC6E63B}"/>
    <dgm:cxn modelId="{962F5F87-42AD-4F3A-BFCA-EC3283439604}" type="presOf" srcId="{E7908F70-6B4E-4F6A-94B7-3AF5A4BA6522}" destId="{BCCBD0B7-3E89-4129-9019-CCA805B29CA0}" srcOrd="0" destOrd="1" presId="urn:microsoft.com/office/officeart/2016/7/layout/AccentHomeChevronProcess"/>
    <dgm:cxn modelId="{AE58E08C-C2BF-4C73-A901-225555DC781C}" srcId="{65FE2A5A-A29E-47A4-861A-39730298B6A9}" destId="{60DA5F27-2C4D-46E8-BAFA-62E6B06660C2}" srcOrd="0" destOrd="0" parTransId="{25772F3F-F40D-43C5-9AF9-2E1D581CD671}" sibTransId="{EC748156-28A2-4AE9-B731-38B603F0F950}"/>
    <dgm:cxn modelId="{13FA589B-32E7-4AD9-BDB2-929F58BEAAF4}" srcId="{DDA9662B-E73A-437B-9FE0-DAFAD07875DA}" destId="{C5299FA2-5BD9-43C9-8F6C-01DAB47E020B}" srcOrd="1" destOrd="0" parTransId="{B3A13572-57C5-44EE-A5C7-80A803AB5E80}" sibTransId="{9F53A6E0-53F7-44D5-88A1-9350D40DB7D6}"/>
    <dgm:cxn modelId="{C2D28CA7-4421-45C4-9BC7-A3AC724F5577}" type="presOf" srcId="{D1F96879-14A3-4682-9712-9DD59C9E0F90}" destId="{BCCBD0B7-3E89-4129-9019-CCA805B29CA0}" srcOrd="0" destOrd="0" presId="urn:microsoft.com/office/officeart/2016/7/layout/AccentHomeChevronProcess"/>
    <dgm:cxn modelId="{6BF563C0-1C64-46FB-A792-05D067FC9B7A}" srcId="{047E9308-E5F5-4D9A-AA3E-2FAC7528F999}" destId="{45654CB0-EC9D-47E7-BD02-04DE57636688}" srcOrd="0" destOrd="0" parTransId="{37B1BF7C-803C-47B8-B503-0BD022787B4A}" sibTransId="{BCD82BA3-CB74-454B-AA7E-474046F1719D}"/>
    <dgm:cxn modelId="{344B90C2-1D57-47D2-88CE-56F0B95F530F}" srcId="{A25C219B-8FFA-49E6-9359-CB226CEC15AB}" destId="{775A57B4-091F-459B-B615-7E96C1838C70}" srcOrd="2" destOrd="0" parTransId="{07DF1D17-FB55-4D0E-8342-1643C673E9C3}" sibTransId="{473BDCBA-EF47-42CE-8581-0C3975B7AEC0}"/>
    <dgm:cxn modelId="{99685CD1-D26F-4CB9-9972-BE1FC1AB244A}" srcId="{775A57B4-091F-459B-B615-7E96C1838C70}" destId="{378C008F-59F5-40C4-82A3-C943E267F618}" srcOrd="0" destOrd="0" parTransId="{ECF7C0B6-4D55-4163-8521-70E37C8E54D0}" sibTransId="{215ECA02-60A3-452D-BCFF-FF8DF229998D}"/>
    <dgm:cxn modelId="{31BC4CD6-5179-4C13-942D-5E181F8F9A90}" srcId="{047E9308-E5F5-4D9A-AA3E-2FAC7528F999}" destId="{7AEC5785-5459-43AA-B6DD-1D58E2A0F927}" srcOrd="1" destOrd="0" parTransId="{52F523D3-DDBB-4FEE-85C9-5EC7D5FCFEC1}" sibTransId="{E2E0CB93-6078-415B-B4B1-1767217104EA}"/>
    <dgm:cxn modelId="{6D0DACD6-3209-4067-88E1-DF494AD53FA9}" srcId="{DDA9662B-E73A-437B-9FE0-DAFAD07875DA}" destId="{047E9308-E5F5-4D9A-AA3E-2FAC7528F999}" srcOrd="0" destOrd="0" parTransId="{42161CF0-ED7F-4DA5-90BF-D26772DEAE32}" sibTransId="{8526791A-F71C-4764-BBE5-3D5FF725EF21}"/>
    <dgm:cxn modelId="{112D15D7-2080-4C4B-9903-6C304403CF47}" type="presOf" srcId="{65FE2A5A-A29E-47A4-861A-39730298B6A9}" destId="{99ACB944-EB44-459C-A33F-1C532A5F4F81}" srcOrd="0" destOrd="0" presId="urn:microsoft.com/office/officeart/2016/7/layout/AccentHomeChevronProcess"/>
    <dgm:cxn modelId="{293E66F1-0233-4960-B8BF-C51F283723BD}" type="presOf" srcId="{7AEC5785-5459-43AA-B6DD-1D58E2A0F927}" destId="{02BFFE8F-D616-4F8F-91C3-4ECDE5B753B0}" srcOrd="0" destOrd="1" presId="urn:microsoft.com/office/officeart/2016/7/layout/AccentHomeChevronProcess"/>
    <dgm:cxn modelId="{6E2549F3-2DB7-4B8D-A04A-CA63E50FDA74}" type="presParOf" srcId="{2F65B62D-DB79-457A-860C-1FB6D0B53AB1}" destId="{1A5DA30C-466F-4CC2-A177-607CF87A4BFA}" srcOrd="0" destOrd="0" presId="urn:microsoft.com/office/officeart/2016/7/layout/AccentHomeChevronProcess"/>
    <dgm:cxn modelId="{23832937-C95A-4508-AE8D-658CB2D01026}" type="presParOf" srcId="{1A5DA30C-466F-4CC2-A177-607CF87A4BFA}" destId="{4A1C17EA-0C9B-403C-9856-95F0CA2C404C}" srcOrd="0" destOrd="0" presId="urn:microsoft.com/office/officeart/2016/7/layout/AccentHomeChevronProcess"/>
    <dgm:cxn modelId="{FE66EC31-5E27-4E2A-94DE-F6261CF32579}" type="presParOf" srcId="{1A5DA30C-466F-4CC2-A177-607CF87A4BFA}" destId="{A47CC015-7C67-4862-917C-2AFAAEA78573}" srcOrd="1" destOrd="0" presId="urn:microsoft.com/office/officeart/2016/7/layout/AccentHomeChevronProcess"/>
    <dgm:cxn modelId="{FF1C8996-805F-461A-B386-037E17D4D9F5}" type="presParOf" srcId="{1A5DA30C-466F-4CC2-A177-607CF87A4BFA}" destId="{02BFFE8F-D616-4F8F-91C3-4ECDE5B753B0}" srcOrd="2" destOrd="0" presId="urn:microsoft.com/office/officeart/2016/7/layout/AccentHomeChevronProcess"/>
    <dgm:cxn modelId="{A276708B-36C5-4F3F-8AB2-F9219629FAE6}" type="presParOf" srcId="{1A5DA30C-466F-4CC2-A177-607CF87A4BFA}" destId="{0D0F9A05-DA8E-4303-9D43-179EA0574E5D}" srcOrd="3" destOrd="0" presId="urn:microsoft.com/office/officeart/2016/7/layout/AccentHomeChevronProcess"/>
    <dgm:cxn modelId="{A829A404-B140-40F7-89AF-F7606446FC22}" type="presParOf" srcId="{2F65B62D-DB79-457A-860C-1FB6D0B53AB1}" destId="{9E4B04FE-8C7D-44DD-88E7-D102BA764C95}" srcOrd="1" destOrd="0" presId="urn:microsoft.com/office/officeart/2016/7/layout/AccentHomeChevronProcess"/>
    <dgm:cxn modelId="{E2CEB4DD-6828-41D3-97FC-3AD5C5267EEE}" type="presParOf" srcId="{2F65B62D-DB79-457A-860C-1FB6D0B53AB1}" destId="{A526B4E3-1B7D-47F7-9101-E42B5C3B675B}" srcOrd="2" destOrd="0" presId="urn:microsoft.com/office/officeart/2016/7/layout/AccentHomeChevronProcess"/>
    <dgm:cxn modelId="{9D3FFEA0-EB3B-4174-A0B2-A40550BFB338}" type="presParOf" srcId="{A526B4E3-1B7D-47F7-9101-E42B5C3B675B}" destId="{FB2DA11C-10A4-4679-8575-431671D3CE8C}" srcOrd="0" destOrd="0" presId="urn:microsoft.com/office/officeart/2016/7/layout/AccentHomeChevronProcess"/>
    <dgm:cxn modelId="{F1E4EFAD-521F-4F73-9866-9EC557C4BCB5}" type="presParOf" srcId="{A526B4E3-1B7D-47F7-9101-E42B5C3B675B}" destId="{174DA319-48A1-43AD-A387-2572B22FBA33}" srcOrd="1" destOrd="0" presId="urn:microsoft.com/office/officeart/2016/7/layout/AccentHomeChevronProcess"/>
    <dgm:cxn modelId="{B5A9DAA5-A6A5-4AD3-A1E9-170F6E0768B4}" type="presParOf" srcId="{A526B4E3-1B7D-47F7-9101-E42B5C3B675B}" destId="{7AE13310-9576-4918-94B6-B1183D4FE50C}" srcOrd="2" destOrd="0" presId="urn:microsoft.com/office/officeart/2016/7/layout/AccentHomeChevronProcess"/>
    <dgm:cxn modelId="{D6403EA3-C42A-4EA0-824C-14F773480DF4}" type="presParOf" srcId="{A526B4E3-1B7D-47F7-9101-E42B5C3B675B}" destId="{D02CBAD1-DAEE-45AA-9607-C7EE3BBB13C8}" srcOrd="3" destOrd="0" presId="urn:microsoft.com/office/officeart/2016/7/layout/AccentHomeChevronProcess"/>
    <dgm:cxn modelId="{6D2AD20E-14FA-415C-9A5B-2F801B585A34}" type="presParOf" srcId="{2F65B62D-DB79-457A-860C-1FB6D0B53AB1}" destId="{5426485C-3FA8-4795-A4F6-6CD3A99919B5}" srcOrd="3" destOrd="0" presId="urn:microsoft.com/office/officeart/2016/7/layout/AccentHomeChevronProcess"/>
    <dgm:cxn modelId="{1557939A-029E-4CA8-963E-94787A8ABFA3}" type="presParOf" srcId="{2F65B62D-DB79-457A-860C-1FB6D0B53AB1}" destId="{15038A73-18D7-45AA-B49E-3E5E2AAA2726}" srcOrd="4" destOrd="0" presId="urn:microsoft.com/office/officeart/2016/7/layout/AccentHomeChevronProcess"/>
    <dgm:cxn modelId="{81772EBF-2229-478E-A70D-99338712C39B}" type="presParOf" srcId="{15038A73-18D7-45AA-B49E-3E5E2AAA2726}" destId="{FBBD59D0-5653-44FB-8CA1-429AB274C498}" srcOrd="0" destOrd="0" presId="urn:microsoft.com/office/officeart/2016/7/layout/AccentHomeChevronProcess"/>
    <dgm:cxn modelId="{30048117-82E9-420F-BBC1-83103C8FA02A}" type="presParOf" srcId="{15038A73-18D7-45AA-B49E-3E5E2AAA2726}" destId="{99ACB944-EB44-459C-A33F-1C532A5F4F81}" srcOrd="1" destOrd="0" presId="urn:microsoft.com/office/officeart/2016/7/layout/AccentHomeChevronProcess"/>
    <dgm:cxn modelId="{A3D4C615-515C-4688-B148-A4F592987814}" type="presParOf" srcId="{15038A73-18D7-45AA-B49E-3E5E2AAA2726}" destId="{1F96BF72-1D9B-4C41-B36C-72B4FA288A02}" srcOrd="2" destOrd="0" presId="urn:microsoft.com/office/officeart/2016/7/layout/AccentHomeChevronProcess"/>
    <dgm:cxn modelId="{0081B0A5-7006-41B7-AD1C-6AFD125BD946}" type="presParOf" srcId="{15038A73-18D7-45AA-B49E-3E5E2AAA2726}" destId="{6442DC56-D2B1-4D17-901E-BFEC899FD150}" srcOrd="3" destOrd="0" presId="urn:microsoft.com/office/officeart/2016/7/layout/AccentHomeChevronProcess"/>
    <dgm:cxn modelId="{239F1BE6-7E1D-4726-96EC-66F8C5B23B43}" type="presParOf" srcId="{2F65B62D-DB79-457A-860C-1FB6D0B53AB1}" destId="{DFBA64BF-1CF3-498C-9FE9-3F7A7ED45807}" srcOrd="5" destOrd="0" presId="urn:microsoft.com/office/officeart/2016/7/layout/AccentHomeChevronProcess"/>
    <dgm:cxn modelId="{72893F60-E489-457D-9920-5B83F1FBC888}" type="presParOf" srcId="{2F65B62D-DB79-457A-860C-1FB6D0B53AB1}" destId="{B49FD029-4C37-4F69-BA1B-3525BAE41FA6}" srcOrd="6" destOrd="0" presId="urn:microsoft.com/office/officeart/2016/7/layout/AccentHomeChevronProcess"/>
    <dgm:cxn modelId="{0CD5AC46-9EE0-4B07-8A90-E3D25E785269}" type="presParOf" srcId="{B49FD029-4C37-4F69-BA1B-3525BAE41FA6}" destId="{462E80A8-41A1-4A2F-A006-80C79AF1F730}" srcOrd="0" destOrd="0" presId="urn:microsoft.com/office/officeart/2016/7/layout/AccentHomeChevronProcess"/>
    <dgm:cxn modelId="{95740320-8E10-43D1-A296-4E516CED1C32}" type="presParOf" srcId="{B49FD029-4C37-4F69-BA1B-3525BAE41FA6}" destId="{A57F4891-38DD-4083-B017-9DAC2FEA7842}" srcOrd="1" destOrd="0" presId="urn:microsoft.com/office/officeart/2016/7/layout/AccentHomeChevronProcess"/>
    <dgm:cxn modelId="{14788139-B4D0-4759-86DC-35F6E58CE745}" type="presParOf" srcId="{B49FD029-4C37-4F69-BA1B-3525BAE41FA6}" destId="{FABE970B-C5DF-42DF-A289-1DCF2A1F1867}" srcOrd="2" destOrd="0" presId="urn:microsoft.com/office/officeart/2016/7/layout/AccentHomeChevronProcess"/>
    <dgm:cxn modelId="{47DDFF70-A685-41FC-8454-F57D5478D749}" type="presParOf" srcId="{B49FD029-4C37-4F69-BA1B-3525BAE41FA6}" destId="{AAF3DEAE-BEBA-4634-BFD0-56D5CF742779}" srcOrd="3" destOrd="0" presId="urn:microsoft.com/office/officeart/2016/7/layout/AccentHomeChevronProcess"/>
    <dgm:cxn modelId="{88332165-E932-4569-A15E-690348A88C12}" type="presParOf" srcId="{2F65B62D-DB79-457A-860C-1FB6D0B53AB1}" destId="{A3A546D4-FB8B-476E-84AD-E39DADDD6B2D}" srcOrd="7" destOrd="0" presId="urn:microsoft.com/office/officeart/2016/7/layout/AccentHomeChevronProcess"/>
    <dgm:cxn modelId="{5419A77B-D40A-4BEA-9CA6-3433D748731B}" type="presParOf" srcId="{2F65B62D-DB79-457A-860C-1FB6D0B53AB1}" destId="{E0DF0D0F-0280-48F2-BF85-1F2920904931}" srcOrd="8" destOrd="0" presId="urn:microsoft.com/office/officeart/2016/7/layout/AccentHomeChevronProcess"/>
    <dgm:cxn modelId="{D26C0BA7-2C73-4610-912C-0E80237768F0}" type="presParOf" srcId="{E0DF0D0F-0280-48F2-BF85-1F2920904931}" destId="{ED79604B-DAC2-4DEE-821C-A4324B89A8F6}" srcOrd="0" destOrd="0" presId="urn:microsoft.com/office/officeart/2016/7/layout/AccentHomeChevronProcess"/>
    <dgm:cxn modelId="{3281F948-D892-4374-951F-D80694BEAD5A}" type="presParOf" srcId="{E0DF0D0F-0280-48F2-BF85-1F2920904931}" destId="{2122F36E-AEA1-49C7-A2A4-624BC6B9E40C}" srcOrd="1" destOrd="0" presId="urn:microsoft.com/office/officeart/2016/7/layout/AccentHomeChevronProcess"/>
    <dgm:cxn modelId="{B868F6FA-6772-4CDD-95F5-D844E417688D}" type="presParOf" srcId="{E0DF0D0F-0280-48F2-BF85-1F2920904931}" destId="{BCCBD0B7-3E89-4129-9019-CCA805B29CA0}" srcOrd="2" destOrd="0" presId="urn:microsoft.com/office/officeart/2016/7/layout/AccentHomeChevronProcess"/>
    <dgm:cxn modelId="{691A1771-F257-4867-BC9F-7A1110608D6B}" type="presParOf" srcId="{E0DF0D0F-0280-48F2-BF85-1F2920904931}" destId="{7142AC6C-CBBF-48BB-B6B3-DFD6BD8BD397}" srcOrd="3" destOrd="0" presId="urn:microsoft.com/office/officeart/2016/7/layout/AccentHomeChevron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3901DB1-BACA-4801-BF32-79A79E826F82}"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GB"/>
        </a:p>
      </dgm:t>
    </dgm:pt>
    <dgm:pt modelId="{E515DE2C-F78A-4303-A490-B149B9F8B131}">
      <dgm:prSet phldrT="[Text]" phldr="0"/>
      <dgm:spPr/>
      <dgm:t>
        <a:bodyPr/>
        <a:lstStyle/>
        <a:p>
          <a:pPr rtl="0"/>
          <a:r>
            <a:rPr lang="en-GB">
              <a:latin typeface="Arial"/>
            </a:rPr>
            <a:t>Predetermined Criteria</a:t>
          </a:r>
        </a:p>
      </dgm:t>
    </dgm:pt>
    <dgm:pt modelId="{0E71620F-8EF6-40A8-B89B-ACCFBB1E3C26}" type="parTrans" cxnId="{F68EA614-E24D-4873-9A07-AA3F2ACE0F10}">
      <dgm:prSet/>
      <dgm:spPr/>
      <dgm:t>
        <a:bodyPr/>
        <a:lstStyle/>
        <a:p>
          <a:endParaRPr lang="en-GB"/>
        </a:p>
      </dgm:t>
    </dgm:pt>
    <dgm:pt modelId="{ECE6974E-022F-4949-A247-B062F1230A11}" type="sibTrans" cxnId="{F68EA614-E24D-4873-9A07-AA3F2ACE0F10}">
      <dgm:prSet/>
      <dgm:spPr/>
      <dgm:t>
        <a:bodyPr/>
        <a:lstStyle/>
        <a:p>
          <a:endParaRPr lang="en-GB"/>
        </a:p>
      </dgm:t>
    </dgm:pt>
    <dgm:pt modelId="{EFB4CB9A-5383-4807-9C3C-9CC25FE21411}">
      <dgm:prSet phldrT="[Text]" phldr="0"/>
      <dgm:spPr/>
      <dgm:t>
        <a:bodyPr/>
        <a:lstStyle/>
        <a:p>
          <a:pPr rtl="0"/>
          <a:r>
            <a:rPr lang="en-GB">
              <a:latin typeface="Arial"/>
            </a:rPr>
            <a:t>Board Size &amp; Position</a:t>
          </a:r>
          <a:endParaRPr lang="en-GB"/>
        </a:p>
      </dgm:t>
    </dgm:pt>
    <dgm:pt modelId="{F2D9B51F-F5F1-4FD1-8F3F-F97170AA985F}" type="parTrans" cxnId="{3ADEFC0B-1867-4603-A64D-1B0EA4ABBBB3}">
      <dgm:prSet/>
      <dgm:spPr/>
      <dgm:t>
        <a:bodyPr/>
        <a:lstStyle/>
        <a:p>
          <a:endParaRPr lang="en-GB"/>
        </a:p>
      </dgm:t>
    </dgm:pt>
    <dgm:pt modelId="{9F3C9DCE-0A0B-4495-99EB-13916AFE81F4}" type="sibTrans" cxnId="{3ADEFC0B-1867-4603-A64D-1B0EA4ABBBB3}">
      <dgm:prSet/>
      <dgm:spPr/>
      <dgm:t>
        <a:bodyPr/>
        <a:lstStyle/>
        <a:p>
          <a:endParaRPr lang="en-GB"/>
        </a:p>
      </dgm:t>
    </dgm:pt>
    <dgm:pt modelId="{9BE9E3A6-6934-4AEC-8D5F-B6FD6B393373}">
      <dgm:prSet phldrT="[Text]" phldr="0"/>
      <dgm:spPr/>
      <dgm:t>
        <a:bodyPr/>
        <a:lstStyle/>
        <a:p>
          <a:pPr rtl="0"/>
          <a:r>
            <a:rPr lang="en-GB">
              <a:latin typeface="Arial"/>
            </a:rPr>
            <a:t>Piece Size &amp; Position</a:t>
          </a:r>
          <a:endParaRPr lang="en-GB"/>
        </a:p>
      </dgm:t>
    </dgm:pt>
    <dgm:pt modelId="{D895B149-5E96-417F-8E03-310F4C70DE62}" type="parTrans" cxnId="{720A981D-0192-41C5-83FB-A66D7D782028}">
      <dgm:prSet/>
      <dgm:spPr/>
      <dgm:t>
        <a:bodyPr/>
        <a:lstStyle/>
        <a:p>
          <a:endParaRPr lang="en-GB"/>
        </a:p>
      </dgm:t>
    </dgm:pt>
    <dgm:pt modelId="{83291649-976D-4F42-8060-AF179DCD8076}" type="sibTrans" cxnId="{720A981D-0192-41C5-83FB-A66D7D782028}">
      <dgm:prSet/>
      <dgm:spPr/>
      <dgm:t>
        <a:bodyPr/>
        <a:lstStyle/>
        <a:p>
          <a:endParaRPr lang="en-GB"/>
        </a:p>
      </dgm:t>
    </dgm:pt>
    <dgm:pt modelId="{D4AD3976-E7D7-446C-95EB-DBBC17ACBCAF}">
      <dgm:prSet phldrT="[Text]" phldr="0"/>
      <dgm:spPr/>
      <dgm:t>
        <a:bodyPr/>
        <a:lstStyle/>
        <a:p>
          <a:r>
            <a:rPr lang="en-GB">
              <a:latin typeface="Arial"/>
            </a:rPr>
            <a:t>Movement</a:t>
          </a:r>
          <a:endParaRPr lang="en-GB"/>
        </a:p>
      </dgm:t>
    </dgm:pt>
    <dgm:pt modelId="{623CE15F-6617-4590-8BCC-150380DE2E62}" type="parTrans" cxnId="{EE740AB3-5B75-422E-8474-6394C34CC6BE}">
      <dgm:prSet/>
      <dgm:spPr/>
      <dgm:t>
        <a:bodyPr/>
        <a:lstStyle/>
        <a:p>
          <a:endParaRPr lang="en-GB"/>
        </a:p>
      </dgm:t>
    </dgm:pt>
    <dgm:pt modelId="{B5871748-2D9F-4E6A-9E51-45E52E168609}" type="sibTrans" cxnId="{EE740AB3-5B75-422E-8474-6394C34CC6BE}">
      <dgm:prSet/>
      <dgm:spPr/>
      <dgm:t>
        <a:bodyPr/>
        <a:lstStyle/>
        <a:p>
          <a:endParaRPr lang="en-GB"/>
        </a:p>
      </dgm:t>
    </dgm:pt>
    <dgm:pt modelId="{5E323EB3-739E-4B38-AD64-02F8A9F873AA}">
      <dgm:prSet phldr="0"/>
      <dgm:spPr/>
      <dgm:t>
        <a:bodyPr/>
        <a:lstStyle/>
        <a:p>
          <a:r>
            <a:rPr lang="en-GB">
              <a:latin typeface="Arial"/>
            </a:rPr>
            <a:t>Size and Position</a:t>
          </a:r>
          <a:endParaRPr lang="en-GB"/>
        </a:p>
      </dgm:t>
    </dgm:pt>
    <dgm:pt modelId="{A6E40277-2128-47CD-AFFD-35921EC2A7B5}" type="parTrans" cxnId="{7443E2AD-8647-43F9-AE73-C5275DB0161F}">
      <dgm:prSet/>
      <dgm:spPr/>
      <dgm:t>
        <a:bodyPr/>
        <a:lstStyle/>
        <a:p>
          <a:endParaRPr lang="en-CA"/>
        </a:p>
      </dgm:t>
    </dgm:pt>
    <dgm:pt modelId="{9B9B67B1-DBB6-4705-86D8-8AA6BBAB0150}" type="sibTrans" cxnId="{7443E2AD-8647-43F9-AE73-C5275DB0161F}">
      <dgm:prSet/>
      <dgm:spPr/>
      <dgm:t>
        <a:bodyPr/>
        <a:lstStyle/>
        <a:p>
          <a:endParaRPr lang="en-CA"/>
        </a:p>
      </dgm:t>
    </dgm:pt>
    <dgm:pt modelId="{9F9790E5-8306-4729-9092-070B27EB3518}" type="pres">
      <dgm:prSet presAssocID="{63901DB1-BACA-4801-BF32-79A79E826F82}" presName="hierChild1" presStyleCnt="0">
        <dgm:presLayoutVars>
          <dgm:chPref val="1"/>
          <dgm:dir/>
          <dgm:animOne val="branch"/>
          <dgm:animLvl val="lvl"/>
          <dgm:resizeHandles/>
        </dgm:presLayoutVars>
      </dgm:prSet>
      <dgm:spPr/>
    </dgm:pt>
    <dgm:pt modelId="{0DB11488-E7AF-418D-B305-066662C140C2}" type="pres">
      <dgm:prSet presAssocID="{E515DE2C-F78A-4303-A490-B149B9F8B131}" presName="hierRoot1" presStyleCnt="0"/>
      <dgm:spPr/>
    </dgm:pt>
    <dgm:pt modelId="{37052C01-51A4-4E8C-B085-C72E314926AF}" type="pres">
      <dgm:prSet presAssocID="{E515DE2C-F78A-4303-A490-B149B9F8B131}" presName="composite" presStyleCnt="0"/>
      <dgm:spPr/>
    </dgm:pt>
    <dgm:pt modelId="{61B2FB25-8175-4190-9AE7-956EC5EE6D03}" type="pres">
      <dgm:prSet presAssocID="{E515DE2C-F78A-4303-A490-B149B9F8B131}" presName="background" presStyleLbl="node0" presStyleIdx="0" presStyleCnt="1"/>
      <dgm:spPr/>
    </dgm:pt>
    <dgm:pt modelId="{323D83BB-7795-4D19-9F82-7D81C89A3295}" type="pres">
      <dgm:prSet presAssocID="{E515DE2C-F78A-4303-A490-B149B9F8B131}" presName="text" presStyleLbl="fgAcc0" presStyleIdx="0" presStyleCnt="1">
        <dgm:presLayoutVars>
          <dgm:chPref val="3"/>
        </dgm:presLayoutVars>
      </dgm:prSet>
      <dgm:spPr/>
    </dgm:pt>
    <dgm:pt modelId="{FDD8C8B4-1357-4EA0-938A-5D7FEFBDEDD3}" type="pres">
      <dgm:prSet presAssocID="{E515DE2C-F78A-4303-A490-B149B9F8B131}" presName="hierChild2" presStyleCnt="0"/>
      <dgm:spPr/>
    </dgm:pt>
    <dgm:pt modelId="{37FD5A26-0B68-4566-8378-8A4BE5B36BC1}" type="pres">
      <dgm:prSet presAssocID="{A6E40277-2128-47CD-AFFD-35921EC2A7B5}" presName="Name10" presStyleLbl="parChTrans1D2" presStyleIdx="0" presStyleCnt="2"/>
      <dgm:spPr/>
    </dgm:pt>
    <dgm:pt modelId="{49B0B423-E3DF-49D5-BB45-6938F07F5567}" type="pres">
      <dgm:prSet presAssocID="{5E323EB3-739E-4B38-AD64-02F8A9F873AA}" presName="hierRoot2" presStyleCnt="0"/>
      <dgm:spPr/>
    </dgm:pt>
    <dgm:pt modelId="{F3D0E5AD-7CBD-4B3C-B95C-8F00F2C7FADF}" type="pres">
      <dgm:prSet presAssocID="{5E323EB3-739E-4B38-AD64-02F8A9F873AA}" presName="composite2" presStyleCnt="0"/>
      <dgm:spPr/>
    </dgm:pt>
    <dgm:pt modelId="{16DF157A-4F0A-409A-9FA1-EE1503547100}" type="pres">
      <dgm:prSet presAssocID="{5E323EB3-739E-4B38-AD64-02F8A9F873AA}" presName="background2" presStyleLbl="node2" presStyleIdx="0" presStyleCnt="2"/>
      <dgm:spPr/>
    </dgm:pt>
    <dgm:pt modelId="{E2E8FB0B-8005-42D0-B4D9-A0364D0AFF4D}" type="pres">
      <dgm:prSet presAssocID="{5E323EB3-739E-4B38-AD64-02F8A9F873AA}" presName="text2" presStyleLbl="fgAcc2" presStyleIdx="0" presStyleCnt="2">
        <dgm:presLayoutVars>
          <dgm:chPref val="3"/>
        </dgm:presLayoutVars>
      </dgm:prSet>
      <dgm:spPr/>
    </dgm:pt>
    <dgm:pt modelId="{5760FE0D-76C8-4BCE-9762-ECAD6B226ED7}" type="pres">
      <dgm:prSet presAssocID="{5E323EB3-739E-4B38-AD64-02F8A9F873AA}" presName="hierChild3" presStyleCnt="0"/>
      <dgm:spPr/>
    </dgm:pt>
    <dgm:pt modelId="{6AB6DBBC-D30A-48C7-9F83-4617A3F7727C}" type="pres">
      <dgm:prSet presAssocID="{F2D9B51F-F5F1-4FD1-8F3F-F97170AA985F}" presName="Name17" presStyleLbl="parChTrans1D3" presStyleIdx="0" presStyleCnt="2"/>
      <dgm:spPr/>
    </dgm:pt>
    <dgm:pt modelId="{A1AECE17-884F-4F44-A2A0-30D443AD01D6}" type="pres">
      <dgm:prSet presAssocID="{EFB4CB9A-5383-4807-9C3C-9CC25FE21411}" presName="hierRoot3" presStyleCnt="0"/>
      <dgm:spPr/>
    </dgm:pt>
    <dgm:pt modelId="{7933CBEE-BE79-494B-B5F5-D8728D7FC5D6}" type="pres">
      <dgm:prSet presAssocID="{EFB4CB9A-5383-4807-9C3C-9CC25FE21411}" presName="composite3" presStyleCnt="0"/>
      <dgm:spPr/>
    </dgm:pt>
    <dgm:pt modelId="{6489F08B-FA92-43C2-8937-0583598A784A}" type="pres">
      <dgm:prSet presAssocID="{EFB4CB9A-5383-4807-9C3C-9CC25FE21411}" presName="background3" presStyleLbl="node3" presStyleIdx="0" presStyleCnt="2"/>
      <dgm:spPr/>
    </dgm:pt>
    <dgm:pt modelId="{66066781-76CB-48EB-A920-70DD8809B7DD}" type="pres">
      <dgm:prSet presAssocID="{EFB4CB9A-5383-4807-9C3C-9CC25FE21411}" presName="text3" presStyleLbl="fgAcc3" presStyleIdx="0" presStyleCnt="2">
        <dgm:presLayoutVars>
          <dgm:chPref val="3"/>
        </dgm:presLayoutVars>
      </dgm:prSet>
      <dgm:spPr/>
    </dgm:pt>
    <dgm:pt modelId="{F04C951F-C29C-4D72-A1F4-BB346AF53869}" type="pres">
      <dgm:prSet presAssocID="{EFB4CB9A-5383-4807-9C3C-9CC25FE21411}" presName="hierChild4" presStyleCnt="0"/>
      <dgm:spPr/>
    </dgm:pt>
    <dgm:pt modelId="{FBA9DB29-4253-4C26-9425-7D5C2A24BC14}" type="pres">
      <dgm:prSet presAssocID="{D895B149-5E96-417F-8E03-310F4C70DE62}" presName="Name17" presStyleLbl="parChTrans1D3" presStyleIdx="1" presStyleCnt="2"/>
      <dgm:spPr/>
    </dgm:pt>
    <dgm:pt modelId="{D20EDA10-8899-4F8A-8512-DC1D2906E43F}" type="pres">
      <dgm:prSet presAssocID="{9BE9E3A6-6934-4AEC-8D5F-B6FD6B393373}" presName="hierRoot3" presStyleCnt="0"/>
      <dgm:spPr/>
    </dgm:pt>
    <dgm:pt modelId="{6502CF6B-D12F-4F2F-A1A3-F643D3258E15}" type="pres">
      <dgm:prSet presAssocID="{9BE9E3A6-6934-4AEC-8D5F-B6FD6B393373}" presName="composite3" presStyleCnt="0"/>
      <dgm:spPr/>
    </dgm:pt>
    <dgm:pt modelId="{F9AB6B66-4CE2-4D3F-A5F7-B46DDEE0DE45}" type="pres">
      <dgm:prSet presAssocID="{9BE9E3A6-6934-4AEC-8D5F-B6FD6B393373}" presName="background3" presStyleLbl="node3" presStyleIdx="1" presStyleCnt="2"/>
      <dgm:spPr/>
    </dgm:pt>
    <dgm:pt modelId="{0F0CA4B5-F570-49D8-8975-E0DFFA2C4D93}" type="pres">
      <dgm:prSet presAssocID="{9BE9E3A6-6934-4AEC-8D5F-B6FD6B393373}" presName="text3" presStyleLbl="fgAcc3" presStyleIdx="1" presStyleCnt="2">
        <dgm:presLayoutVars>
          <dgm:chPref val="3"/>
        </dgm:presLayoutVars>
      </dgm:prSet>
      <dgm:spPr/>
    </dgm:pt>
    <dgm:pt modelId="{6A5DE49E-1C1D-4728-A8EA-196BA0F3A2BD}" type="pres">
      <dgm:prSet presAssocID="{9BE9E3A6-6934-4AEC-8D5F-B6FD6B393373}" presName="hierChild4" presStyleCnt="0"/>
      <dgm:spPr/>
    </dgm:pt>
    <dgm:pt modelId="{DD1F2FD0-47E5-40F6-BAFF-BD5B047893E8}" type="pres">
      <dgm:prSet presAssocID="{623CE15F-6617-4590-8BCC-150380DE2E62}" presName="Name10" presStyleLbl="parChTrans1D2" presStyleIdx="1" presStyleCnt="2"/>
      <dgm:spPr/>
    </dgm:pt>
    <dgm:pt modelId="{21C7D9E9-9E00-43A7-B8A2-8BE0F602D4C1}" type="pres">
      <dgm:prSet presAssocID="{D4AD3976-E7D7-446C-95EB-DBBC17ACBCAF}" presName="hierRoot2" presStyleCnt="0"/>
      <dgm:spPr/>
    </dgm:pt>
    <dgm:pt modelId="{595CBD7D-6C64-4A5D-9985-1E5F7BFD6DC6}" type="pres">
      <dgm:prSet presAssocID="{D4AD3976-E7D7-446C-95EB-DBBC17ACBCAF}" presName="composite2" presStyleCnt="0"/>
      <dgm:spPr/>
    </dgm:pt>
    <dgm:pt modelId="{CD857992-2017-4426-ACFF-81996E4BFC3C}" type="pres">
      <dgm:prSet presAssocID="{D4AD3976-E7D7-446C-95EB-DBBC17ACBCAF}" presName="background2" presStyleLbl="node2" presStyleIdx="1" presStyleCnt="2"/>
      <dgm:spPr/>
    </dgm:pt>
    <dgm:pt modelId="{160BBFF5-4A49-4A47-B667-63037B2CB90E}" type="pres">
      <dgm:prSet presAssocID="{D4AD3976-E7D7-446C-95EB-DBBC17ACBCAF}" presName="text2" presStyleLbl="fgAcc2" presStyleIdx="1" presStyleCnt="2">
        <dgm:presLayoutVars>
          <dgm:chPref val="3"/>
        </dgm:presLayoutVars>
      </dgm:prSet>
      <dgm:spPr/>
    </dgm:pt>
    <dgm:pt modelId="{8D884117-B486-4FD4-9A1D-22F3909A595B}" type="pres">
      <dgm:prSet presAssocID="{D4AD3976-E7D7-446C-95EB-DBBC17ACBCAF}" presName="hierChild3" presStyleCnt="0"/>
      <dgm:spPr/>
    </dgm:pt>
  </dgm:ptLst>
  <dgm:cxnLst>
    <dgm:cxn modelId="{3ADEFC0B-1867-4603-A64D-1B0EA4ABBBB3}" srcId="{5E323EB3-739E-4B38-AD64-02F8A9F873AA}" destId="{EFB4CB9A-5383-4807-9C3C-9CC25FE21411}" srcOrd="0" destOrd="0" parTransId="{F2D9B51F-F5F1-4FD1-8F3F-F97170AA985F}" sibTransId="{9F3C9DCE-0A0B-4495-99EB-13916AFE81F4}"/>
    <dgm:cxn modelId="{F68EA614-E24D-4873-9A07-AA3F2ACE0F10}" srcId="{63901DB1-BACA-4801-BF32-79A79E826F82}" destId="{E515DE2C-F78A-4303-A490-B149B9F8B131}" srcOrd="0" destOrd="0" parTransId="{0E71620F-8EF6-40A8-B89B-ACCFBB1E3C26}" sibTransId="{ECE6974E-022F-4949-A247-B062F1230A11}"/>
    <dgm:cxn modelId="{720A981D-0192-41C5-83FB-A66D7D782028}" srcId="{5E323EB3-739E-4B38-AD64-02F8A9F873AA}" destId="{9BE9E3A6-6934-4AEC-8D5F-B6FD6B393373}" srcOrd="1" destOrd="0" parTransId="{D895B149-5E96-417F-8E03-310F4C70DE62}" sibTransId="{83291649-976D-4F42-8060-AF179DCD8076}"/>
    <dgm:cxn modelId="{772AEA5D-A56C-4FCF-A4E6-1D6C6C6E0790}" type="presOf" srcId="{E515DE2C-F78A-4303-A490-B149B9F8B131}" destId="{323D83BB-7795-4D19-9F82-7D81C89A3295}" srcOrd="0" destOrd="0" presId="urn:microsoft.com/office/officeart/2005/8/layout/hierarchy1"/>
    <dgm:cxn modelId="{1B22EF48-2F8E-45B5-AC1F-46B845C0B982}" type="presOf" srcId="{D4AD3976-E7D7-446C-95EB-DBBC17ACBCAF}" destId="{160BBFF5-4A49-4A47-B667-63037B2CB90E}" srcOrd="0" destOrd="0" presId="urn:microsoft.com/office/officeart/2005/8/layout/hierarchy1"/>
    <dgm:cxn modelId="{9A0ECB4C-BB79-48C1-991C-406F2DF74085}" type="presOf" srcId="{EFB4CB9A-5383-4807-9C3C-9CC25FE21411}" destId="{66066781-76CB-48EB-A920-70DD8809B7DD}" srcOrd="0" destOrd="0" presId="urn:microsoft.com/office/officeart/2005/8/layout/hierarchy1"/>
    <dgm:cxn modelId="{104C336F-4104-41FF-930A-107D1D06AB12}" type="presOf" srcId="{623CE15F-6617-4590-8BCC-150380DE2E62}" destId="{DD1F2FD0-47E5-40F6-BAFF-BD5B047893E8}" srcOrd="0" destOrd="0" presId="urn:microsoft.com/office/officeart/2005/8/layout/hierarchy1"/>
    <dgm:cxn modelId="{D4B3C354-B57E-419D-9851-FB08C0C4D51F}" type="presOf" srcId="{D895B149-5E96-417F-8E03-310F4C70DE62}" destId="{FBA9DB29-4253-4C26-9425-7D5C2A24BC14}" srcOrd="0" destOrd="0" presId="urn:microsoft.com/office/officeart/2005/8/layout/hierarchy1"/>
    <dgm:cxn modelId="{56927978-C48A-447F-9110-9145DD206EE5}" type="presOf" srcId="{63901DB1-BACA-4801-BF32-79A79E826F82}" destId="{9F9790E5-8306-4729-9092-070B27EB3518}" srcOrd="0" destOrd="0" presId="urn:microsoft.com/office/officeart/2005/8/layout/hierarchy1"/>
    <dgm:cxn modelId="{210068AC-EF2B-434D-861B-44FDB7FC2A2B}" type="presOf" srcId="{9BE9E3A6-6934-4AEC-8D5F-B6FD6B393373}" destId="{0F0CA4B5-F570-49D8-8975-E0DFFA2C4D93}" srcOrd="0" destOrd="0" presId="urn:microsoft.com/office/officeart/2005/8/layout/hierarchy1"/>
    <dgm:cxn modelId="{7443E2AD-8647-43F9-AE73-C5275DB0161F}" srcId="{E515DE2C-F78A-4303-A490-B149B9F8B131}" destId="{5E323EB3-739E-4B38-AD64-02F8A9F873AA}" srcOrd="0" destOrd="0" parTransId="{A6E40277-2128-47CD-AFFD-35921EC2A7B5}" sibTransId="{9B9B67B1-DBB6-4705-86D8-8AA6BBAB0150}"/>
    <dgm:cxn modelId="{EE740AB3-5B75-422E-8474-6394C34CC6BE}" srcId="{E515DE2C-F78A-4303-A490-B149B9F8B131}" destId="{D4AD3976-E7D7-446C-95EB-DBBC17ACBCAF}" srcOrd="1" destOrd="0" parTransId="{623CE15F-6617-4590-8BCC-150380DE2E62}" sibTransId="{B5871748-2D9F-4E6A-9E51-45E52E168609}"/>
    <dgm:cxn modelId="{B1190AD3-5C9A-4632-89F7-1DACC2DBC16A}" type="presOf" srcId="{5E323EB3-739E-4B38-AD64-02F8A9F873AA}" destId="{E2E8FB0B-8005-42D0-B4D9-A0364D0AFF4D}" srcOrd="0" destOrd="0" presId="urn:microsoft.com/office/officeart/2005/8/layout/hierarchy1"/>
    <dgm:cxn modelId="{407737DF-C5AC-40E9-B0B7-2D3C585DD4D8}" type="presOf" srcId="{A6E40277-2128-47CD-AFFD-35921EC2A7B5}" destId="{37FD5A26-0B68-4566-8378-8A4BE5B36BC1}" srcOrd="0" destOrd="0" presId="urn:microsoft.com/office/officeart/2005/8/layout/hierarchy1"/>
    <dgm:cxn modelId="{01B1E9FB-C831-4380-8F53-493C044C65CB}" type="presOf" srcId="{F2D9B51F-F5F1-4FD1-8F3F-F97170AA985F}" destId="{6AB6DBBC-D30A-48C7-9F83-4617A3F7727C}" srcOrd="0" destOrd="0" presId="urn:microsoft.com/office/officeart/2005/8/layout/hierarchy1"/>
    <dgm:cxn modelId="{3FC1DFD8-BB50-4494-8E72-EC0C1411A326}" type="presParOf" srcId="{9F9790E5-8306-4729-9092-070B27EB3518}" destId="{0DB11488-E7AF-418D-B305-066662C140C2}" srcOrd="0" destOrd="0" presId="urn:microsoft.com/office/officeart/2005/8/layout/hierarchy1"/>
    <dgm:cxn modelId="{773E9073-21B0-475D-B50F-90971534D28B}" type="presParOf" srcId="{0DB11488-E7AF-418D-B305-066662C140C2}" destId="{37052C01-51A4-4E8C-B085-C72E314926AF}" srcOrd="0" destOrd="0" presId="urn:microsoft.com/office/officeart/2005/8/layout/hierarchy1"/>
    <dgm:cxn modelId="{2AD08A6F-CCC8-473E-87D5-BB24DFB31D88}" type="presParOf" srcId="{37052C01-51A4-4E8C-B085-C72E314926AF}" destId="{61B2FB25-8175-4190-9AE7-956EC5EE6D03}" srcOrd="0" destOrd="0" presId="urn:microsoft.com/office/officeart/2005/8/layout/hierarchy1"/>
    <dgm:cxn modelId="{A9954535-723F-477D-8CAF-6511FFF18E64}" type="presParOf" srcId="{37052C01-51A4-4E8C-B085-C72E314926AF}" destId="{323D83BB-7795-4D19-9F82-7D81C89A3295}" srcOrd="1" destOrd="0" presId="urn:microsoft.com/office/officeart/2005/8/layout/hierarchy1"/>
    <dgm:cxn modelId="{A97442A3-4F95-464A-B5BA-36163C2ED72A}" type="presParOf" srcId="{0DB11488-E7AF-418D-B305-066662C140C2}" destId="{FDD8C8B4-1357-4EA0-938A-5D7FEFBDEDD3}" srcOrd="1" destOrd="0" presId="urn:microsoft.com/office/officeart/2005/8/layout/hierarchy1"/>
    <dgm:cxn modelId="{F949A39B-4783-4E50-84CC-74B775AE7899}" type="presParOf" srcId="{FDD8C8B4-1357-4EA0-938A-5D7FEFBDEDD3}" destId="{37FD5A26-0B68-4566-8378-8A4BE5B36BC1}" srcOrd="0" destOrd="0" presId="urn:microsoft.com/office/officeart/2005/8/layout/hierarchy1"/>
    <dgm:cxn modelId="{772CAACC-8759-43B4-A7CF-49783DD8FCBE}" type="presParOf" srcId="{FDD8C8B4-1357-4EA0-938A-5D7FEFBDEDD3}" destId="{49B0B423-E3DF-49D5-BB45-6938F07F5567}" srcOrd="1" destOrd="0" presId="urn:microsoft.com/office/officeart/2005/8/layout/hierarchy1"/>
    <dgm:cxn modelId="{9BF9F0DA-0E3B-4346-94B0-43C1B5DE62FF}" type="presParOf" srcId="{49B0B423-E3DF-49D5-BB45-6938F07F5567}" destId="{F3D0E5AD-7CBD-4B3C-B95C-8F00F2C7FADF}" srcOrd="0" destOrd="0" presId="urn:microsoft.com/office/officeart/2005/8/layout/hierarchy1"/>
    <dgm:cxn modelId="{B56DC42E-3586-47DD-ADF1-30536C2C8D90}" type="presParOf" srcId="{F3D0E5AD-7CBD-4B3C-B95C-8F00F2C7FADF}" destId="{16DF157A-4F0A-409A-9FA1-EE1503547100}" srcOrd="0" destOrd="0" presId="urn:microsoft.com/office/officeart/2005/8/layout/hierarchy1"/>
    <dgm:cxn modelId="{74ED44F9-DAF2-418C-98BD-E1DD6D2E3779}" type="presParOf" srcId="{F3D0E5AD-7CBD-4B3C-B95C-8F00F2C7FADF}" destId="{E2E8FB0B-8005-42D0-B4D9-A0364D0AFF4D}" srcOrd="1" destOrd="0" presId="urn:microsoft.com/office/officeart/2005/8/layout/hierarchy1"/>
    <dgm:cxn modelId="{2C03DF44-6565-4E17-BB94-8C781B862A90}" type="presParOf" srcId="{49B0B423-E3DF-49D5-BB45-6938F07F5567}" destId="{5760FE0D-76C8-4BCE-9762-ECAD6B226ED7}" srcOrd="1" destOrd="0" presId="urn:microsoft.com/office/officeart/2005/8/layout/hierarchy1"/>
    <dgm:cxn modelId="{E80C00FF-876B-44E6-A9F0-BC8EC5A189EA}" type="presParOf" srcId="{5760FE0D-76C8-4BCE-9762-ECAD6B226ED7}" destId="{6AB6DBBC-D30A-48C7-9F83-4617A3F7727C}" srcOrd="0" destOrd="0" presId="urn:microsoft.com/office/officeart/2005/8/layout/hierarchy1"/>
    <dgm:cxn modelId="{294A4E51-917C-4368-B095-61293485169C}" type="presParOf" srcId="{5760FE0D-76C8-4BCE-9762-ECAD6B226ED7}" destId="{A1AECE17-884F-4F44-A2A0-30D443AD01D6}" srcOrd="1" destOrd="0" presId="urn:microsoft.com/office/officeart/2005/8/layout/hierarchy1"/>
    <dgm:cxn modelId="{B2B6B9B1-332E-429F-B6FB-07B74FC3634E}" type="presParOf" srcId="{A1AECE17-884F-4F44-A2A0-30D443AD01D6}" destId="{7933CBEE-BE79-494B-B5F5-D8728D7FC5D6}" srcOrd="0" destOrd="0" presId="urn:microsoft.com/office/officeart/2005/8/layout/hierarchy1"/>
    <dgm:cxn modelId="{10FC5346-7038-4268-B592-19ED23F38E7C}" type="presParOf" srcId="{7933CBEE-BE79-494B-B5F5-D8728D7FC5D6}" destId="{6489F08B-FA92-43C2-8937-0583598A784A}" srcOrd="0" destOrd="0" presId="urn:microsoft.com/office/officeart/2005/8/layout/hierarchy1"/>
    <dgm:cxn modelId="{4B996C43-3A5F-4945-A88F-D38772DC33D9}" type="presParOf" srcId="{7933CBEE-BE79-494B-B5F5-D8728D7FC5D6}" destId="{66066781-76CB-48EB-A920-70DD8809B7DD}" srcOrd="1" destOrd="0" presId="urn:microsoft.com/office/officeart/2005/8/layout/hierarchy1"/>
    <dgm:cxn modelId="{87DAD5F6-E6EB-47A2-8D99-0D00E764FB24}" type="presParOf" srcId="{A1AECE17-884F-4F44-A2A0-30D443AD01D6}" destId="{F04C951F-C29C-4D72-A1F4-BB346AF53869}" srcOrd="1" destOrd="0" presId="urn:microsoft.com/office/officeart/2005/8/layout/hierarchy1"/>
    <dgm:cxn modelId="{7BFACD32-6A96-4D93-AF6F-AC923CFCCEEA}" type="presParOf" srcId="{5760FE0D-76C8-4BCE-9762-ECAD6B226ED7}" destId="{FBA9DB29-4253-4C26-9425-7D5C2A24BC14}" srcOrd="2" destOrd="0" presId="urn:microsoft.com/office/officeart/2005/8/layout/hierarchy1"/>
    <dgm:cxn modelId="{2BDCBE6F-0C44-4EE0-846D-782361336EDE}" type="presParOf" srcId="{5760FE0D-76C8-4BCE-9762-ECAD6B226ED7}" destId="{D20EDA10-8899-4F8A-8512-DC1D2906E43F}" srcOrd="3" destOrd="0" presId="urn:microsoft.com/office/officeart/2005/8/layout/hierarchy1"/>
    <dgm:cxn modelId="{259445AD-4BF2-4423-A8B9-51D3A4A2CC2C}" type="presParOf" srcId="{D20EDA10-8899-4F8A-8512-DC1D2906E43F}" destId="{6502CF6B-D12F-4F2F-A1A3-F643D3258E15}" srcOrd="0" destOrd="0" presId="urn:microsoft.com/office/officeart/2005/8/layout/hierarchy1"/>
    <dgm:cxn modelId="{7AD55A88-28AC-418F-91DC-4FDBAF9CB6FC}" type="presParOf" srcId="{6502CF6B-D12F-4F2F-A1A3-F643D3258E15}" destId="{F9AB6B66-4CE2-4D3F-A5F7-B46DDEE0DE45}" srcOrd="0" destOrd="0" presId="urn:microsoft.com/office/officeart/2005/8/layout/hierarchy1"/>
    <dgm:cxn modelId="{EAFD148D-1742-44FF-8D9A-D298E63703E0}" type="presParOf" srcId="{6502CF6B-D12F-4F2F-A1A3-F643D3258E15}" destId="{0F0CA4B5-F570-49D8-8975-E0DFFA2C4D93}" srcOrd="1" destOrd="0" presId="urn:microsoft.com/office/officeart/2005/8/layout/hierarchy1"/>
    <dgm:cxn modelId="{785EC9CE-C93E-4A19-9896-6332A8BEE7CF}" type="presParOf" srcId="{D20EDA10-8899-4F8A-8512-DC1D2906E43F}" destId="{6A5DE49E-1C1D-4728-A8EA-196BA0F3A2BD}" srcOrd="1" destOrd="0" presId="urn:microsoft.com/office/officeart/2005/8/layout/hierarchy1"/>
    <dgm:cxn modelId="{EB728313-41B2-414E-BCE8-8D0CD8CAD40C}" type="presParOf" srcId="{FDD8C8B4-1357-4EA0-938A-5D7FEFBDEDD3}" destId="{DD1F2FD0-47E5-40F6-BAFF-BD5B047893E8}" srcOrd="2" destOrd="0" presId="urn:microsoft.com/office/officeart/2005/8/layout/hierarchy1"/>
    <dgm:cxn modelId="{D977D0B5-25D3-4936-8306-7562F3C46968}" type="presParOf" srcId="{FDD8C8B4-1357-4EA0-938A-5D7FEFBDEDD3}" destId="{21C7D9E9-9E00-43A7-B8A2-8BE0F602D4C1}" srcOrd="3" destOrd="0" presId="urn:microsoft.com/office/officeart/2005/8/layout/hierarchy1"/>
    <dgm:cxn modelId="{2FF8CC8D-27F4-48B6-AB42-2B93C1E4E68D}" type="presParOf" srcId="{21C7D9E9-9E00-43A7-B8A2-8BE0F602D4C1}" destId="{595CBD7D-6C64-4A5D-9985-1E5F7BFD6DC6}" srcOrd="0" destOrd="0" presId="urn:microsoft.com/office/officeart/2005/8/layout/hierarchy1"/>
    <dgm:cxn modelId="{2DCD4812-B273-4664-AD5C-FB230F0220ED}" type="presParOf" srcId="{595CBD7D-6C64-4A5D-9985-1E5F7BFD6DC6}" destId="{CD857992-2017-4426-ACFF-81996E4BFC3C}" srcOrd="0" destOrd="0" presId="urn:microsoft.com/office/officeart/2005/8/layout/hierarchy1"/>
    <dgm:cxn modelId="{1E4700E9-5770-44B9-834A-3DFBA6390525}" type="presParOf" srcId="{595CBD7D-6C64-4A5D-9985-1E5F7BFD6DC6}" destId="{160BBFF5-4A49-4A47-B667-63037B2CB90E}" srcOrd="1" destOrd="0" presId="urn:microsoft.com/office/officeart/2005/8/layout/hierarchy1"/>
    <dgm:cxn modelId="{AF85418B-7824-4E6A-B64D-E6455D7ECC7D}" type="presParOf" srcId="{21C7D9E9-9E00-43A7-B8A2-8BE0F602D4C1}" destId="{8D884117-B486-4FD4-9A1D-22F3909A595B}"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CD3C5CC-81BF-4ED0-9E99-1BD2C9299B28}" type="doc">
      <dgm:prSet loTypeId="urn:microsoft.com/office/officeart/2016/7/layout/HexagonTimeline" loCatId="timeline" qsTypeId="urn:microsoft.com/office/officeart/2005/8/quickstyle/simple1" qsCatId="simple" csTypeId="urn:microsoft.com/office/officeart/2005/8/colors/accent1_2" csCatId="accent1" phldr="1"/>
      <dgm:spPr/>
      <dgm:t>
        <a:bodyPr/>
        <a:lstStyle/>
        <a:p>
          <a:endParaRPr lang="en-GB"/>
        </a:p>
      </dgm:t>
    </dgm:pt>
    <dgm:pt modelId="{F88BBF95-7D99-4C20-88D8-75729506D59D}">
      <dgm:prSet phldrT="[Text]" phldr="0"/>
      <dgm:spPr/>
      <dgm:t>
        <a:bodyPr/>
        <a:lstStyle/>
        <a:p>
          <a:pPr rtl="0"/>
          <a:r>
            <a:rPr lang="en-GB">
              <a:latin typeface="Arial"/>
            </a:rPr>
            <a:t>Tetrix</a:t>
          </a:r>
          <a:endParaRPr lang="en-GB"/>
        </a:p>
      </dgm:t>
    </dgm:pt>
    <dgm:pt modelId="{D94254B3-F801-4689-80F7-B6159B68D040}" type="parTrans" cxnId="{4AD441A2-3AD3-405A-B546-78CE1FB40C2C}">
      <dgm:prSet/>
      <dgm:spPr/>
      <dgm:t>
        <a:bodyPr/>
        <a:lstStyle/>
        <a:p>
          <a:endParaRPr lang="en-GB"/>
        </a:p>
      </dgm:t>
    </dgm:pt>
    <dgm:pt modelId="{CAF7FB52-694F-420C-B53B-408ABE9139F6}" type="sibTrans" cxnId="{4AD441A2-3AD3-405A-B546-78CE1FB40C2C}">
      <dgm:prSet/>
      <dgm:spPr/>
      <dgm:t>
        <a:bodyPr/>
        <a:lstStyle/>
        <a:p>
          <a:endParaRPr lang="en-GB"/>
        </a:p>
      </dgm:t>
    </dgm:pt>
    <dgm:pt modelId="{432BAB48-BAD5-4254-B93A-C466B8675555}">
      <dgm:prSet phldrT="[Text]" phldr="0"/>
      <dgm:spPr/>
      <dgm:t>
        <a:bodyPr/>
        <a:lstStyle/>
        <a:p>
          <a:r>
            <a:rPr lang="en-GB">
              <a:latin typeface="Arial"/>
            </a:rPr>
            <a:t>Aluminum</a:t>
          </a:r>
          <a:endParaRPr lang="en-GB"/>
        </a:p>
      </dgm:t>
    </dgm:pt>
    <dgm:pt modelId="{D2443460-5BE4-455F-8BA8-4A85DEED1AFA}" type="parTrans" cxnId="{62373EE4-8AB5-4E1C-9D38-98B1D1245397}">
      <dgm:prSet/>
      <dgm:spPr/>
      <dgm:t>
        <a:bodyPr/>
        <a:lstStyle/>
        <a:p>
          <a:endParaRPr lang="en-GB"/>
        </a:p>
      </dgm:t>
    </dgm:pt>
    <dgm:pt modelId="{5EB253B2-74D6-4873-A11F-0305F90E9573}" type="sibTrans" cxnId="{62373EE4-8AB5-4E1C-9D38-98B1D1245397}">
      <dgm:prSet/>
      <dgm:spPr/>
      <dgm:t>
        <a:bodyPr/>
        <a:lstStyle/>
        <a:p>
          <a:endParaRPr lang="en-GB"/>
        </a:p>
      </dgm:t>
    </dgm:pt>
    <dgm:pt modelId="{665A9767-8301-4A80-9F67-E7B2A306C7C4}">
      <dgm:prSet phldrT="[Text]" phldr="0"/>
      <dgm:spPr/>
      <dgm:t>
        <a:bodyPr/>
        <a:lstStyle/>
        <a:p>
          <a:r>
            <a:rPr lang="en-GB">
              <a:latin typeface="Arial"/>
            </a:rPr>
            <a:t>Fusion</a:t>
          </a:r>
          <a:endParaRPr lang="en-GB"/>
        </a:p>
      </dgm:t>
    </dgm:pt>
    <dgm:pt modelId="{5D09703C-F634-4A23-9111-E9B5FFE8B5C5}" type="parTrans" cxnId="{18CC94CD-5F50-497F-B8FD-3CAC18B3B869}">
      <dgm:prSet/>
      <dgm:spPr/>
      <dgm:t>
        <a:bodyPr/>
        <a:lstStyle/>
        <a:p>
          <a:endParaRPr lang="en-GB"/>
        </a:p>
      </dgm:t>
    </dgm:pt>
    <dgm:pt modelId="{1AF24817-354E-49B8-87E3-FEE6A8225185}" type="sibTrans" cxnId="{18CC94CD-5F50-497F-B8FD-3CAC18B3B869}">
      <dgm:prSet/>
      <dgm:spPr/>
      <dgm:t>
        <a:bodyPr/>
        <a:lstStyle/>
        <a:p>
          <a:endParaRPr lang="en-GB"/>
        </a:p>
      </dgm:t>
    </dgm:pt>
    <dgm:pt modelId="{E778A2F5-059F-4954-A58E-58D752D8FC2A}">
      <dgm:prSet phldrT="[Text]" phldr="0"/>
      <dgm:spPr/>
      <dgm:t>
        <a:bodyPr/>
        <a:lstStyle/>
        <a:p>
          <a:pPr rtl="0"/>
          <a:r>
            <a:rPr lang="en-GB">
              <a:latin typeface="Arial"/>
            </a:rPr>
            <a:t>Ski Track System</a:t>
          </a:r>
          <a:endParaRPr lang="en-GB"/>
        </a:p>
      </dgm:t>
    </dgm:pt>
    <dgm:pt modelId="{5723FE08-4E5D-44F7-8952-1820C41326AB}" type="parTrans" cxnId="{3E8E1E05-734A-42C9-B507-CB495AC7ADEE}">
      <dgm:prSet/>
      <dgm:spPr/>
      <dgm:t>
        <a:bodyPr/>
        <a:lstStyle/>
        <a:p>
          <a:endParaRPr lang="en-GB"/>
        </a:p>
      </dgm:t>
    </dgm:pt>
    <dgm:pt modelId="{65516FBD-C5DC-4CB7-8B7A-2B29376B2683}" type="sibTrans" cxnId="{3E8E1E05-734A-42C9-B507-CB495AC7ADEE}">
      <dgm:prSet/>
      <dgm:spPr/>
      <dgm:t>
        <a:bodyPr/>
        <a:lstStyle/>
        <a:p>
          <a:endParaRPr lang="en-GB"/>
        </a:p>
      </dgm:t>
    </dgm:pt>
    <dgm:pt modelId="{B5052C9F-A912-4B9A-BE51-1EB501DC70C5}">
      <dgm:prSet phldrT="[Text]" phldr="0"/>
      <dgm:spPr/>
      <dgm:t>
        <a:bodyPr/>
        <a:lstStyle/>
        <a:p>
          <a:r>
            <a:rPr lang="en-GB">
              <a:latin typeface="Arial"/>
            </a:rPr>
            <a:t>Lego</a:t>
          </a:r>
          <a:endParaRPr lang="en-GB"/>
        </a:p>
      </dgm:t>
    </dgm:pt>
    <dgm:pt modelId="{9C0A81EF-2409-409A-A179-4504C7A2EACF}" type="parTrans" cxnId="{814CF1AB-11A2-49C9-B7C3-C47C36AD9840}">
      <dgm:prSet/>
      <dgm:spPr/>
      <dgm:t>
        <a:bodyPr/>
        <a:lstStyle/>
        <a:p>
          <a:endParaRPr lang="en-GB"/>
        </a:p>
      </dgm:t>
    </dgm:pt>
    <dgm:pt modelId="{E47B853D-2461-4B78-8F5D-4A45509D7714}" type="sibTrans" cxnId="{814CF1AB-11A2-49C9-B7C3-C47C36AD9840}">
      <dgm:prSet/>
      <dgm:spPr/>
      <dgm:t>
        <a:bodyPr/>
        <a:lstStyle/>
        <a:p>
          <a:endParaRPr lang="en-GB"/>
        </a:p>
      </dgm:t>
    </dgm:pt>
    <dgm:pt modelId="{0ED22DAB-EF0B-46F9-BB3E-20FD8EC3ECE1}">
      <dgm:prSet phldrT="[Text]" phldr="0"/>
      <dgm:spPr/>
      <dgm:t>
        <a:bodyPr/>
        <a:lstStyle/>
        <a:p>
          <a:r>
            <a:rPr lang="en-GB">
              <a:latin typeface="Arial"/>
            </a:rPr>
            <a:t>Beams</a:t>
          </a:r>
          <a:endParaRPr lang="en-GB"/>
        </a:p>
      </dgm:t>
    </dgm:pt>
    <dgm:pt modelId="{2AFAD8A8-8022-4686-8419-E4D80EFE25B6}" type="parTrans" cxnId="{981EF0FE-871B-4D2B-B923-CE81544027C7}">
      <dgm:prSet/>
      <dgm:spPr/>
      <dgm:t>
        <a:bodyPr/>
        <a:lstStyle/>
        <a:p>
          <a:endParaRPr lang="en-GB"/>
        </a:p>
      </dgm:t>
    </dgm:pt>
    <dgm:pt modelId="{62950103-840E-49E7-987B-E5F4C406E164}" type="sibTrans" cxnId="{981EF0FE-871B-4D2B-B923-CE81544027C7}">
      <dgm:prSet/>
      <dgm:spPr/>
      <dgm:t>
        <a:bodyPr/>
        <a:lstStyle/>
        <a:p>
          <a:endParaRPr lang="en-GB"/>
        </a:p>
      </dgm:t>
    </dgm:pt>
    <dgm:pt modelId="{F060FDF6-3F29-499D-B7B7-6405E833F32B}" type="pres">
      <dgm:prSet presAssocID="{DCD3C5CC-81BF-4ED0-9E99-1BD2C9299B28}" presName="Name0" presStyleCnt="0">
        <dgm:presLayoutVars>
          <dgm:chMax/>
          <dgm:chPref/>
          <dgm:animLvl val="lvl"/>
        </dgm:presLayoutVars>
      </dgm:prSet>
      <dgm:spPr/>
    </dgm:pt>
    <dgm:pt modelId="{25F7A29D-002D-4585-BEA4-853FB318EC82}" type="pres">
      <dgm:prSet presAssocID="{F88BBF95-7D99-4C20-88D8-75729506D59D}" presName="composite" presStyleCnt="0"/>
      <dgm:spPr/>
    </dgm:pt>
    <dgm:pt modelId="{C114FD34-C844-4329-82C3-269F38102C86}" type="pres">
      <dgm:prSet presAssocID="{F88BBF95-7D99-4C20-88D8-75729506D59D}" presName="Parent1" presStyleLbl="alignNode1" presStyleIdx="0" presStyleCnt="3">
        <dgm:presLayoutVars>
          <dgm:chMax val="1"/>
          <dgm:chPref val="1"/>
          <dgm:bulletEnabled val="1"/>
        </dgm:presLayoutVars>
      </dgm:prSet>
      <dgm:spPr/>
    </dgm:pt>
    <dgm:pt modelId="{3353649B-6372-4EF0-AB11-4E6DC5440B75}" type="pres">
      <dgm:prSet presAssocID="{F88BBF95-7D99-4C20-88D8-75729506D59D}" presName="Childtext1" presStyleLbl="revTx" presStyleIdx="0" presStyleCnt="3">
        <dgm:presLayoutVars>
          <dgm:chMax val="0"/>
          <dgm:chPref val="0"/>
          <dgm:bulletEnabled/>
        </dgm:presLayoutVars>
      </dgm:prSet>
      <dgm:spPr/>
    </dgm:pt>
    <dgm:pt modelId="{25C1290A-2605-47DE-8EB1-F354556BB6B2}" type="pres">
      <dgm:prSet presAssocID="{F88BBF95-7D99-4C20-88D8-75729506D59D}" presName="ConnectLine" presStyleLbl="sibTrans1D1" presStyleIdx="0" presStyleCnt="3"/>
      <dgm:spPr>
        <a:noFill/>
        <a:ln w="12700" cap="flat" cmpd="sng" algn="ctr">
          <a:solidFill>
            <a:schemeClr val="accent1">
              <a:hueOff val="0"/>
              <a:satOff val="0"/>
              <a:lumOff val="0"/>
              <a:alphaOff val="0"/>
            </a:schemeClr>
          </a:solidFill>
          <a:prstDash val="dash"/>
        </a:ln>
        <a:effectLst/>
      </dgm:spPr>
    </dgm:pt>
    <dgm:pt modelId="{26148AED-225C-470D-93EB-43002F50DF4D}" type="pres">
      <dgm:prSet presAssocID="{F88BBF95-7D99-4C20-88D8-75729506D59D}" presName="ConnectLineEnd" presStyleLbl="node1" presStyleIdx="0" presStyleCnt="3"/>
      <dgm:spPr/>
    </dgm:pt>
    <dgm:pt modelId="{A94083C9-A774-45A7-9675-DF1FB792E309}" type="pres">
      <dgm:prSet presAssocID="{F88BBF95-7D99-4C20-88D8-75729506D59D}" presName="EmptyPane" presStyleCnt="0"/>
      <dgm:spPr/>
    </dgm:pt>
    <dgm:pt modelId="{59A9E7BA-4347-4D78-AFF2-9A08ED8D834E}" type="pres">
      <dgm:prSet presAssocID="{CAF7FB52-694F-420C-B53B-408ABE9139F6}" presName="spaceBetweenRectangles" presStyleLbl="fgAcc1" presStyleIdx="0" presStyleCnt="2"/>
      <dgm:spPr/>
    </dgm:pt>
    <dgm:pt modelId="{EE435CA1-5C6C-4F89-A947-04E1E9221D63}" type="pres">
      <dgm:prSet presAssocID="{665A9767-8301-4A80-9F67-E7B2A306C7C4}" presName="composite" presStyleCnt="0"/>
      <dgm:spPr/>
    </dgm:pt>
    <dgm:pt modelId="{2D17D351-9C8C-4D84-9BE1-B1FF30985B37}" type="pres">
      <dgm:prSet presAssocID="{665A9767-8301-4A80-9F67-E7B2A306C7C4}" presName="Parent1" presStyleLbl="alignNode1" presStyleIdx="1" presStyleCnt="3">
        <dgm:presLayoutVars>
          <dgm:chMax val="1"/>
          <dgm:chPref val="1"/>
          <dgm:bulletEnabled val="1"/>
        </dgm:presLayoutVars>
      </dgm:prSet>
      <dgm:spPr/>
    </dgm:pt>
    <dgm:pt modelId="{88870CEC-86B2-40F9-987D-7E9420D29852}" type="pres">
      <dgm:prSet presAssocID="{665A9767-8301-4A80-9F67-E7B2A306C7C4}" presName="Childtext1" presStyleLbl="revTx" presStyleIdx="1" presStyleCnt="3">
        <dgm:presLayoutVars>
          <dgm:chMax val="0"/>
          <dgm:chPref val="0"/>
          <dgm:bulletEnabled/>
        </dgm:presLayoutVars>
      </dgm:prSet>
      <dgm:spPr/>
    </dgm:pt>
    <dgm:pt modelId="{9215BE78-CDA8-451B-8C4A-61CDB8892A3E}" type="pres">
      <dgm:prSet presAssocID="{665A9767-8301-4A80-9F67-E7B2A306C7C4}" presName="ConnectLine" presStyleLbl="sibTrans1D1" presStyleIdx="1" presStyleCnt="3"/>
      <dgm:spPr>
        <a:noFill/>
        <a:ln w="12700" cap="flat" cmpd="sng" algn="ctr">
          <a:solidFill>
            <a:schemeClr val="accent1">
              <a:hueOff val="0"/>
              <a:satOff val="0"/>
              <a:lumOff val="0"/>
              <a:alphaOff val="0"/>
            </a:schemeClr>
          </a:solidFill>
          <a:prstDash val="dash"/>
        </a:ln>
        <a:effectLst/>
      </dgm:spPr>
    </dgm:pt>
    <dgm:pt modelId="{F25D552D-53A4-423F-8AA3-A1CC8E364B57}" type="pres">
      <dgm:prSet presAssocID="{665A9767-8301-4A80-9F67-E7B2A306C7C4}" presName="ConnectLineEnd" presStyleLbl="node1" presStyleIdx="1" presStyleCnt="3"/>
      <dgm:spPr/>
    </dgm:pt>
    <dgm:pt modelId="{C691BC96-BB91-4733-A761-9A37B52D2913}" type="pres">
      <dgm:prSet presAssocID="{665A9767-8301-4A80-9F67-E7B2A306C7C4}" presName="EmptyPane" presStyleCnt="0"/>
      <dgm:spPr/>
    </dgm:pt>
    <dgm:pt modelId="{D84F22A5-B566-463E-BC3E-AA21A60F9163}" type="pres">
      <dgm:prSet presAssocID="{1AF24817-354E-49B8-87E3-FEE6A8225185}" presName="spaceBetweenRectangles" presStyleLbl="fgAcc1" presStyleIdx="1" presStyleCnt="2"/>
      <dgm:spPr/>
    </dgm:pt>
    <dgm:pt modelId="{15D1A43A-8D9F-4B2C-853A-F6784E2913D0}" type="pres">
      <dgm:prSet presAssocID="{B5052C9F-A912-4B9A-BE51-1EB501DC70C5}" presName="composite" presStyleCnt="0"/>
      <dgm:spPr/>
    </dgm:pt>
    <dgm:pt modelId="{3ED5E0EC-DF7A-42D9-9B02-1A83728F904B}" type="pres">
      <dgm:prSet presAssocID="{B5052C9F-A912-4B9A-BE51-1EB501DC70C5}" presName="Parent1" presStyleLbl="alignNode1" presStyleIdx="2" presStyleCnt="3">
        <dgm:presLayoutVars>
          <dgm:chMax val="1"/>
          <dgm:chPref val="1"/>
          <dgm:bulletEnabled val="1"/>
        </dgm:presLayoutVars>
      </dgm:prSet>
      <dgm:spPr/>
    </dgm:pt>
    <dgm:pt modelId="{5B1BC64C-3263-4805-96A9-4079D751C82E}" type="pres">
      <dgm:prSet presAssocID="{B5052C9F-A912-4B9A-BE51-1EB501DC70C5}" presName="Childtext1" presStyleLbl="revTx" presStyleIdx="2" presStyleCnt="3">
        <dgm:presLayoutVars>
          <dgm:chMax val="0"/>
          <dgm:chPref val="0"/>
          <dgm:bulletEnabled/>
        </dgm:presLayoutVars>
      </dgm:prSet>
      <dgm:spPr/>
    </dgm:pt>
    <dgm:pt modelId="{667FB3F9-1508-437F-958D-1BDE71B66140}" type="pres">
      <dgm:prSet presAssocID="{B5052C9F-A912-4B9A-BE51-1EB501DC70C5}" presName="ConnectLine" presStyleLbl="sibTrans1D1" presStyleIdx="2" presStyleCnt="3"/>
      <dgm:spPr>
        <a:noFill/>
        <a:ln w="12700" cap="flat" cmpd="sng" algn="ctr">
          <a:solidFill>
            <a:schemeClr val="accent1">
              <a:hueOff val="0"/>
              <a:satOff val="0"/>
              <a:lumOff val="0"/>
              <a:alphaOff val="0"/>
            </a:schemeClr>
          </a:solidFill>
          <a:prstDash val="dash"/>
        </a:ln>
        <a:effectLst/>
      </dgm:spPr>
    </dgm:pt>
    <dgm:pt modelId="{B466FBBA-EF5E-471D-90D6-F388BC5FCADA}" type="pres">
      <dgm:prSet presAssocID="{B5052C9F-A912-4B9A-BE51-1EB501DC70C5}" presName="ConnectLineEnd" presStyleLbl="node1" presStyleIdx="2" presStyleCnt="3"/>
      <dgm:spPr/>
    </dgm:pt>
    <dgm:pt modelId="{B130FF8B-27F0-45AD-813D-67BFD7D8905D}" type="pres">
      <dgm:prSet presAssocID="{B5052C9F-A912-4B9A-BE51-1EB501DC70C5}" presName="EmptyPane" presStyleCnt="0"/>
      <dgm:spPr/>
    </dgm:pt>
  </dgm:ptLst>
  <dgm:cxnLst>
    <dgm:cxn modelId="{3E8E1E05-734A-42C9-B507-CB495AC7ADEE}" srcId="{665A9767-8301-4A80-9F67-E7B2A306C7C4}" destId="{E778A2F5-059F-4954-A58E-58D752D8FC2A}" srcOrd="0" destOrd="0" parTransId="{5723FE08-4E5D-44F7-8952-1820C41326AB}" sibTransId="{65516FBD-C5DC-4CB7-8B7A-2B29376B2683}"/>
    <dgm:cxn modelId="{E137431B-E5F6-4261-BBAE-E1795AC92FB8}" type="presOf" srcId="{432BAB48-BAD5-4254-B93A-C466B8675555}" destId="{3353649B-6372-4EF0-AB11-4E6DC5440B75}" srcOrd="0" destOrd="0" presId="urn:microsoft.com/office/officeart/2016/7/layout/HexagonTimeline"/>
    <dgm:cxn modelId="{4CD67D3A-E573-4911-85FA-5086C09B6311}" type="presOf" srcId="{DCD3C5CC-81BF-4ED0-9E99-1BD2C9299B28}" destId="{F060FDF6-3F29-499D-B7B7-6405E833F32B}" srcOrd="0" destOrd="0" presId="urn:microsoft.com/office/officeart/2016/7/layout/HexagonTimeline"/>
    <dgm:cxn modelId="{FA61935D-0ABD-4E8A-A613-5CB49738845D}" type="presOf" srcId="{E778A2F5-059F-4954-A58E-58D752D8FC2A}" destId="{88870CEC-86B2-40F9-987D-7E9420D29852}" srcOrd="0" destOrd="0" presId="urn:microsoft.com/office/officeart/2016/7/layout/HexagonTimeline"/>
    <dgm:cxn modelId="{3A93595F-4670-4973-88EE-2AA9BBD7DE9C}" type="presOf" srcId="{0ED22DAB-EF0B-46F9-BB3E-20FD8EC3ECE1}" destId="{5B1BC64C-3263-4805-96A9-4079D751C82E}" srcOrd="0" destOrd="0" presId="urn:microsoft.com/office/officeart/2016/7/layout/HexagonTimeline"/>
    <dgm:cxn modelId="{AEFA1672-A5E1-4DAC-AFA4-20668CA98BCC}" type="presOf" srcId="{F88BBF95-7D99-4C20-88D8-75729506D59D}" destId="{C114FD34-C844-4329-82C3-269F38102C86}" srcOrd="0" destOrd="0" presId="urn:microsoft.com/office/officeart/2016/7/layout/HexagonTimeline"/>
    <dgm:cxn modelId="{4AD441A2-3AD3-405A-B546-78CE1FB40C2C}" srcId="{DCD3C5CC-81BF-4ED0-9E99-1BD2C9299B28}" destId="{F88BBF95-7D99-4C20-88D8-75729506D59D}" srcOrd="0" destOrd="0" parTransId="{D94254B3-F801-4689-80F7-B6159B68D040}" sibTransId="{CAF7FB52-694F-420C-B53B-408ABE9139F6}"/>
    <dgm:cxn modelId="{814CF1AB-11A2-49C9-B7C3-C47C36AD9840}" srcId="{DCD3C5CC-81BF-4ED0-9E99-1BD2C9299B28}" destId="{B5052C9F-A912-4B9A-BE51-1EB501DC70C5}" srcOrd="2" destOrd="0" parTransId="{9C0A81EF-2409-409A-A179-4504C7A2EACF}" sibTransId="{E47B853D-2461-4B78-8F5D-4A45509D7714}"/>
    <dgm:cxn modelId="{75FE47AC-2CD0-4732-AA93-D9E0ACEEEA8E}" type="presOf" srcId="{665A9767-8301-4A80-9F67-E7B2A306C7C4}" destId="{2D17D351-9C8C-4D84-9BE1-B1FF30985B37}" srcOrd="0" destOrd="0" presId="urn:microsoft.com/office/officeart/2016/7/layout/HexagonTimeline"/>
    <dgm:cxn modelId="{18CC94CD-5F50-497F-B8FD-3CAC18B3B869}" srcId="{DCD3C5CC-81BF-4ED0-9E99-1BD2C9299B28}" destId="{665A9767-8301-4A80-9F67-E7B2A306C7C4}" srcOrd="1" destOrd="0" parTransId="{5D09703C-F634-4A23-9111-E9B5FFE8B5C5}" sibTransId="{1AF24817-354E-49B8-87E3-FEE6A8225185}"/>
    <dgm:cxn modelId="{A89C3EE0-70B7-4E83-B0F0-6621D40D01A8}" type="presOf" srcId="{B5052C9F-A912-4B9A-BE51-1EB501DC70C5}" destId="{3ED5E0EC-DF7A-42D9-9B02-1A83728F904B}" srcOrd="0" destOrd="0" presId="urn:microsoft.com/office/officeart/2016/7/layout/HexagonTimeline"/>
    <dgm:cxn modelId="{62373EE4-8AB5-4E1C-9D38-98B1D1245397}" srcId="{F88BBF95-7D99-4C20-88D8-75729506D59D}" destId="{432BAB48-BAD5-4254-B93A-C466B8675555}" srcOrd="0" destOrd="0" parTransId="{D2443460-5BE4-455F-8BA8-4A85DEED1AFA}" sibTransId="{5EB253B2-74D6-4873-A11F-0305F90E9573}"/>
    <dgm:cxn modelId="{981EF0FE-871B-4D2B-B923-CE81544027C7}" srcId="{B5052C9F-A912-4B9A-BE51-1EB501DC70C5}" destId="{0ED22DAB-EF0B-46F9-BB3E-20FD8EC3ECE1}" srcOrd="0" destOrd="0" parTransId="{2AFAD8A8-8022-4686-8419-E4D80EFE25B6}" sibTransId="{62950103-840E-49E7-987B-E5F4C406E164}"/>
    <dgm:cxn modelId="{5A05B21A-2AEE-4983-B9F3-5A5F4C8210CC}" type="presParOf" srcId="{F060FDF6-3F29-499D-B7B7-6405E833F32B}" destId="{25F7A29D-002D-4585-BEA4-853FB318EC82}" srcOrd="0" destOrd="0" presId="urn:microsoft.com/office/officeart/2016/7/layout/HexagonTimeline"/>
    <dgm:cxn modelId="{0933F0DD-CFEC-45E7-8F82-F1749B42D496}" type="presParOf" srcId="{25F7A29D-002D-4585-BEA4-853FB318EC82}" destId="{C114FD34-C844-4329-82C3-269F38102C86}" srcOrd="0" destOrd="0" presId="urn:microsoft.com/office/officeart/2016/7/layout/HexagonTimeline"/>
    <dgm:cxn modelId="{AE479F3A-0193-46BB-8242-B695497304EE}" type="presParOf" srcId="{25F7A29D-002D-4585-BEA4-853FB318EC82}" destId="{3353649B-6372-4EF0-AB11-4E6DC5440B75}" srcOrd="1" destOrd="0" presId="urn:microsoft.com/office/officeart/2016/7/layout/HexagonTimeline"/>
    <dgm:cxn modelId="{A0601465-B9D1-4007-A261-C024742E1375}" type="presParOf" srcId="{25F7A29D-002D-4585-BEA4-853FB318EC82}" destId="{25C1290A-2605-47DE-8EB1-F354556BB6B2}" srcOrd="2" destOrd="0" presId="urn:microsoft.com/office/officeart/2016/7/layout/HexagonTimeline"/>
    <dgm:cxn modelId="{34DDE6E9-5175-40AC-AB10-AC19D2DCF26F}" type="presParOf" srcId="{25F7A29D-002D-4585-BEA4-853FB318EC82}" destId="{26148AED-225C-470D-93EB-43002F50DF4D}" srcOrd="3" destOrd="0" presId="urn:microsoft.com/office/officeart/2016/7/layout/HexagonTimeline"/>
    <dgm:cxn modelId="{7751E49B-2975-44FE-B3C4-EF00A2A9B70B}" type="presParOf" srcId="{25F7A29D-002D-4585-BEA4-853FB318EC82}" destId="{A94083C9-A774-45A7-9675-DF1FB792E309}" srcOrd="4" destOrd="0" presId="urn:microsoft.com/office/officeart/2016/7/layout/HexagonTimeline"/>
    <dgm:cxn modelId="{61C3C3CA-3132-4743-81DA-B3C15C1E51F9}" type="presParOf" srcId="{F060FDF6-3F29-499D-B7B7-6405E833F32B}" destId="{59A9E7BA-4347-4D78-AFF2-9A08ED8D834E}" srcOrd="1" destOrd="0" presId="urn:microsoft.com/office/officeart/2016/7/layout/HexagonTimeline"/>
    <dgm:cxn modelId="{DA7C9789-5036-4A23-8AB5-2EFB09F80012}" type="presParOf" srcId="{F060FDF6-3F29-499D-B7B7-6405E833F32B}" destId="{EE435CA1-5C6C-4F89-A947-04E1E9221D63}" srcOrd="2" destOrd="0" presId="urn:microsoft.com/office/officeart/2016/7/layout/HexagonTimeline"/>
    <dgm:cxn modelId="{C054AEB6-F407-4267-A1E4-55FE9BB841F1}" type="presParOf" srcId="{EE435CA1-5C6C-4F89-A947-04E1E9221D63}" destId="{2D17D351-9C8C-4D84-9BE1-B1FF30985B37}" srcOrd="0" destOrd="0" presId="urn:microsoft.com/office/officeart/2016/7/layout/HexagonTimeline"/>
    <dgm:cxn modelId="{982444D9-04C7-4A2A-95B3-2FED6481704C}" type="presParOf" srcId="{EE435CA1-5C6C-4F89-A947-04E1E9221D63}" destId="{88870CEC-86B2-40F9-987D-7E9420D29852}" srcOrd="1" destOrd="0" presId="urn:microsoft.com/office/officeart/2016/7/layout/HexagonTimeline"/>
    <dgm:cxn modelId="{BA5293F8-C8F9-4635-83D3-FECED388BE5E}" type="presParOf" srcId="{EE435CA1-5C6C-4F89-A947-04E1E9221D63}" destId="{9215BE78-CDA8-451B-8C4A-61CDB8892A3E}" srcOrd="2" destOrd="0" presId="urn:microsoft.com/office/officeart/2016/7/layout/HexagonTimeline"/>
    <dgm:cxn modelId="{E08669CE-89E8-475C-8A99-F5BFD650A953}" type="presParOf" srcId="{EE435CA1-5C6C-4F89-A947-04E1E9221D63}" destId="{F25D552D-53A4-423F-8AA3-A1CC8E364B57}" srcOrd="3" destOrd="0" presId="urn:microsoft.com/office/officeart/2016/7/layout/HexagonTimeline"/>
    <dgm:cxn modelId="{FCA30A19-AB00-49EE-B0EE-44D803984D9E}" type="presParOf" srcId="{EE435CA1-5C6C-4F89-A947-04E1E9221D63}" destId="{C691BC96-BB91-4733-A761-9A37B52D2913}" srcOrd="4" destOrd="0" presId="urn:microsoft.com/office/officeart/2016/7/layout/HexagonTimeline"/>
    <dgm:cxn modelId="{3559DBB5-7E39-4625-8680-1C1B7905547E}" type="presParOf" srcId="{F060FDF6-3F29-499D-B7B7-6405E833F32B}" destId="{D84F22A5-B566-463E-BC3E-AA21A60F9163}" srcOrd="3" destOrd="0" presId="urn:microsoft.com/office/officeart/2016/7/layout/HexagonTimeline"/>
    <dgm:cxn modelId="{6CF65CCB-4BFA-4D98-83E6-16FAB3EA8871}" type="presParOf" srcId="{F060FDF6-3F29-499D-B7B7-6405E833F32B}" destId="{15D1A43A-8D9F-4B2C-853A-F6784E2913D0}" srcOrd="4" destOrd="0" presId="urn:microsoft.com/office/officeart/2016/7/layout/HexagonTimeline"/>
    <dgm:cxn modelId="{246690E6-7308-46D0-9742-734C957C0985}" type="presParOf" srcId="{15D1A43A-8D9F-4B2C-853A-F6784E2913D0}" destId="{3ED5E0EC-DF7A-42D9-9B02-1A83728F904B}" srcOrd="0" destOrd="0" presId="urn:microsoft.com/office/officeart/2016/7/layout/HexagonTimeline"/>
    <dgm:cxn modelId="{CBA93074-B1FC-4EFE-88F0-04DBC1965108}" type="presParOf" srcId="{15D1A43A-8D9F-4B2C-853A-F6784E2913D0}" destId="{5B1BC64C-3263-4805-96A9-4079D751C82E}" srcOrd="1" destOrd="0" presId="urn:microsoft.com/office/officeart/2016/7/layout/HexagonTimeline"/>
    <dgm:cxn modelId="{39799612-ECEA-4DB5-AE25-DFD8B839FC54}" type="presParOf" srcId="{15D1A43A-8D9F-4B2C-853A-F6784E2913D0}" destId="{667FB3F9-1508-437F-958D-1BDE71B66140}" srcOrd="2" destOrd="0" presId="urn:microsoft.com/office/officeart/2016/7/layout/HexagonTimeline"/>
    <dgm:cxn modelId="{0CE7E608-C72E-49BA-8539-4E2B8F387F56}" type="presParOf" srcId="{15D1A43A-8D9F-4B2C-853A-F6784E2913D0}" destId="{B466FBBA-EF5E-471D-90D6-F388BC5FCADA}" srcOrd="3" destOrd="0" presId="urn:microsoft.com/office/officeart/2016/7/layout/HexagonTimeline"/>
    <dgm:cxn modelId="{862CE631-BEE0-4DD7-B745-67EB5F6E17F2}" type="presParOf" srcId="{15D1A43A-8D9F-4B2C-853A-F6784E2913D0}" destId="{B130FF8B-27F0-45AD-813D-67BFD7D8905D}" srcOrd="4" destOrd="0" presId="urn:microsoft.com/office/officeart/2016/7/layout/HexagonTimelin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5DC88F6-AED3-4E40-9DD3-978B7A577131}" type="doc">
      <dgm:prSet loTypeId="urn:microsoft.com/office/officeart/2005/8/layout/equation2" loCatId="relationship" qsTypeId="urn:microsoft.com/office/officeart/2005/8/quickstyle/simple1" qsCatId="simple" csTypeId="urn:microsoft.com/office/officeart/2005/8/colors/accent1_2" csCatId="accent1" phldr="1"/>
      <dgm:spPr/>
    </dgm:pt>
    <dgm:pt modelId="{81D67192-5A46-48BB-95BE-8A5255833326}">
      <dgm:prSet phldrT="[Text]" phldr="0"/>
      <dgm:spPr/>
      <dgm:t>
        <a:bodyPr/>
        <a:lstStyle/>
        <a:p>
          <a:pPr rtl="0"/>
          <a:r>
            <a:rPr lang="en-GB">
              <a:latin typeface="Arial"/>
            </a:rPr>
            <a:t>Rail System</a:t>
          </a:r>
          <a:endParaRPr lang="en-GB"/>
        </a:p>
      </dgm:t>
    </dgm:pt>
    <dgm:pt modelId="{0E818611-4E54-46CE-90B9-C1DDFE962A9F}" type="parTrans" cxnId="{00FDF4A3-2C3D-4D76-8DA7-4F78853CB34B}">
      <dgm:prSet/>
      <dgm:spPr/>
    </dgm:pt>
    <dgm:pt modelId="{3988E3D8-5632-44C2-AABB-31994204FC30}" type="sibTrans" cxnId="{00FDF4A3-2C3D-4D76-8DA7-4F78853CB34B}">
      <dgm:prSet/>
      <dgm:spPr/>
      <dgm:t>
        <a:bodyPr/>
        <a:lstStyle/>
        <a:p>
          <a:endParaRPr lang="en-GB"/>
        </a:p>
      </dgm:t>
    </dgm:pt>
    <dgm:pt modelId="{FEB65CFC-957A-4B0D-B507-4E1F69385BD0}">
      <dgm:prSet phldrT="[Text]" phldr="0"/>
      <dgm:spPr/>
      <dgm:t>
        <a:bodyPr/>
        <a:lstStyle/>
        <a:p>
          <a:pPr rtl="0"/>
          <a:r>
            <a:rPr lang="en-GB">
              <a:latin typeface="Arial"/>
            </a:rPr>
            <a:t>Fixed Position Pulley System</a:t>
          </a:r>
          <a:endParaRPr lang="en-GB"/>
        </a:p>
      </dgm:t>
    </dgm:pt>
    <dgm:pt modelId="{826FB8EE-59F6-4BBB-9523-05A22D53EE77}" type="parTrans" cxnId="{21E0B9D5-762D-4EFF-9459-290D575C95DE}">
      <dgm:prSet/>
      <dgm:spPr/>
    </dgm:pt>
    <dgm:pt modelId="{7598E3BD-D8A7-4D3B-87B6-176DC711C839}" type="sibTrans" cxnId="{21E0B9D5-762D-4EFF-9459-290D575C95DE}">
      <dgm:prSet/>
      <dgm:spPr/>
      <dgm:t>
        <a:bodyPr/>
        <a:lstStyle/>
        <a:p>
          <a:endParaRPr lang="en-GB"/>
        </a:p>
      </dgm:t>
    </dgm:pt>
    <dgm:pt modelId="{7717B735-5F7D-4F53-A7A9-A2DB229310A6}">
      <dgm:prSet phldrT="[Text]" phldr="0"/>
      <dgm:spPr/>
      <dgm:t>
        <a:bodyPr/>
        <a:lstStyle/>
        <a:p>
          <a:pPr rtl="0"/>
          <a:r>
            <a:rPr lang="en-GB">
              <a:latin typeface="Arial"/>
            </a:rPr>
            <a:t>2 Axis Movement</a:t>
          </a:r>
          <a:endParaRPr lang="en-GB"/>
        </a:p>
      </dgm:t>
    </dgm:pt>
    <dgm:pt modelId="{ED633E92-D782-4926-84B9-4F25A5F5FA44}" type="parTrans" cxnId="{9146805A-A338-4F99-A680-250854F394BD}">
      <dgm:prSet/>
      <dgm:spPr/>
    </dgm:pt>
    <dgm:pt modelId="{ED659B25-9BA6-4BF4-B22F-15FDBF12B33D}" type="sibTrans" cxnId="{9146805A-A338-4F99-A680-250854F394BD}">
      <dgm:prSet/>
      <dgm:spPr/>
    </dgm:pt>
    <dgm:pt modelId="{2BD59D5A-0391-4BB0-95D0-58DE0B3AEB9E}" type="pres">
      <dgm:prSet presAssocID="{25DC88F6-AED3-4E40-9DD3-978B7A577131}" presName="Name0" presStyleCnt="0">
        <dgm:presLayoutVars>
          <dgm:dir/>
          <dgm:resizeHandles val="exact"/>
        </dgm:presLayoutVars>
      </dgm:prSet>
      <dgm:spPr/>
    </dgm:pt>
    <dgm:pt modelId="{77A4CF7D-1C6E-45C9-B0DB-967B37A883DB}" type="pres">
      <dgm:prSet presAssocID="{25DC88F6-AED3-4E40-9DD3-978B7A577131}" presName="vNodes" presStyleCnt="0"/>
      <dgm:spPr/>
    </dgm:pt>
    <dgm:pt modelId="{5C43BDA5-56C2-4CCC-996A-D8D4D0E07765}" type="pres">
      <dgm:prSet presAssocID="{81D67192-5A46-48BB-95BE-8A5255833326}" presName="node" presStyleLbl="node1" presStyleIdx="0" presStyleCnt="3">
        <dgm:presLayoutVars>
          <dgm:bulletEnabled val="1"/>
        </dgm:presLayoutVars>
      </dgm:prSet>
      <dgm:spPr/>
    </dgm:pt>
    <dgm:pt modelId="{92B40D58-3A86-4521-92ED-4430994A0E2D}" type="pres">
      <dgm:prSet presAssocID="{3988E3D8-5632-44C2-AABB-31994204FC30}" presName="spacerT" presStyleCnt="0"/>
      <dgm:spPr/>
    </dgm:pt>
    <dgm:pt modelId="{E6990A9A-A81F-4AC2-AA70-0CC275910DC1}" type="pres">
      <dgm:prSet presAssocID="{3988E3D8-5632-44C2-AABB-31994204FC30}" presName="sibTrans" presStyleLbl="sibTrans2D1" presStyleIdx="0" presStyleCnt="2"/>
      <dgm:spPr/>
    </dgm:pt>
    <dgm:pt modelId="{38183B63-3A25-495C-8185-2731CDBA3C51}" type="pres">
      <dgm:prSet presAssocID="{3988E3D8-5632-44C2-AABB-31994204FC30}" presName="spacerB" presStyleCnt="0"/>
      <dgm:spPr/>
    </dgm:pt>
    <dgm:pt modelId="{576A075B-276D-4549-9D92-8164E3D78729}" type="pres">
      <dgm:prSet presAssocID="{FEB65CFC-957A-4B0D-B507-4E1F69385BD0}" presName="node" presStyleLbl="node1" presStyleIdx="1" presStyleCnt="3">
        <dgm:presLayoutVars>
          <dgm:bulletEnabled val="1"/>
        </dgm:presLayoutVars>
      </dgm:prSet>
      <dgm:spPr/>
    </dgm:pt>
    <dgm:pt modelId="{79E533C0-98F1-4951-B156-80251EB5C33F}" type="pres">
      <dgm:prSet presAssocID="{25DC88F6-AED3-4E40-9DD3-978B7A577131}" presName="sibTransLast" presStyleLbl="sibTrans2D1" presStyleIdx="1" presStyleCnt="2"/>
      <dgm:spPr/>
    </dgm:pt>
    <dgm:pt modelId="{4DB57EE9-7EB4-4174-8D42-291D6C08B26B}" type="pres">
      <dgm:prSet presAssocID="{25DC88F6-AED3-4E40-9DD3-978B7A577131}" presName="connectorText" presStyleLbl="sibTrans2D1" presStyleIdx="1" presStyleCnt="2"/>
      <dgm:spPr/>
    </dgm:pt>
    <dgm:pt modelId="{E7CD4202-E01D-4B11-9A62-5CBFF9D58E65}" type="pres">
      <dgm:prSet presAssocID="{25DC88F6-AED3-4E40-9DD3-978B7A577131}" presName="lastNode" presStyleLbl="node1" presStyleIdx="2" presStyleCnt="3">
        <dgm:presLayoutVars>
          <dgm:bulletEnabled val="1"/>
        </dgm:presLayoutVars>
      </dgm:prSet>
      <dgm:spPr/>
    </dgm:pt>
  </dgm:ptLst>
  <dgm:cxnLst>
    <dgm:cxn modelId="{9CDF3F15-F104-4928-9E2B-C2B1F044717D}" type="presOf" srcId="{7598E3BD-D8A7-4D3B-87B6-176DC711C839}" destId="{4DB57EE9-7EB4-4174-8D42-291D6C08B26B}" srcOrd="1" destOrd="0" presId="urn:microsoft.com/office/officeart/2005/8/layout/equation2"/>
    <dgm:cxn modelId="{82EDEA6F-F8ED-47C0-A9B7-E9518D3307A7}" type="presOf" srcId="{25DC88F6-AED3-4E40-9DD3-978B7A577131}" destId="{2BD59D5A-0391-4BB0-95D0-58DE0B3AEB9E}" srcOrd="0" destOrd="0" presId="urn:microsoft.com/office/officeart/2005/8/layout/equation2"/>
    <dgm:cxn modelId="{9C75BF50-BEC8-4A6E-B8FC-88BCAF357356}" type="presOf" srcId="{81D67192-5A46-48BB-95BE-8A5255833326}" destId="{5C43BDA5-56C2-4CCC-996A-D8D4D0E07765}" srcOrd="0" destOrd="0" presId="urn:microsoft.com/office/officeart/2005/8/layout/equation2"/>
    <dgm:cxn modelId="{9146805A-A338-4F99-A680-250854F394BD}" srcId="{25DC88F6-AED3-4E40-9DD3-978B7A577131}" destId="{7717B735-5F7D-4F53-A7A9-A2DB229310A6}" srcOrd="2" destOrd="0" parTransId="{ED633E92-D782-4926-84B9-4F25A5F5FA44}" sibTransId="{ED659B25-9BA6-4BF4-B22F-15FDBF12B33D}"/>
    <dgm:cxn modelId="{FE02D882-FBF9-4986-B32B-8D8339590CD1}" type="presOf" srcId="{7717B735-5F7D-4F53-A7A9-A2DB229310A6}" destId="{E7CD4202-E01D-4B11-9A62-5CBFF9D58E65}" srcOrd="0" destOrd="0" presId="urn:microsoft.com/office/officeart/2005/8/layout/equation2"/>
    <dgm:cxn modelId="{00FDF4A3-2C3D-4D76-8DA7-4F78853CB34B}" srcId="{25DC88F6-AED3-4E40-9DD3-978B7A577131}" destId="{81D67192-5A46-48BB-95BE-8A5255833326}" srcOrd="0" destOrd="0" parTransId="{0E818611-4E54-46CE-90B9-C1DDFE962A9F}" sibTransId="{3988E3D8-5632-44C2-AABB-31994204FC30}"/>
    <dgm:cxn modelId="{2E9954C8-D1BB-4CD5-BEFC-7D6108A9E587}" type="presOf" srcId="{FEB65CFC-957A-4B0D-B507-4E1F69385BD0}" destId="{576A075B-276D-4549-9D92-8164E3D78729}" srcOrd="0" destOrd="0" presId="urn:microsoft.com/office/officeart/2005/8/layout/equation2"/>
    <dgm:cxn modelId="{21E0B9D5-762D-4EFF-9459-290D575C95DE}" srcId="{25DC88F6-AED3-4E40-9DD3-978B7A577131}" destId="{FEB65CFC-957A-4B0D-B507-4E1F69385BD0}" srcOrd="1" destOrd="0" parTransId="{826FB8EE-59F6-4BBB-9523-05A22D53EE77}" sibTransId="{7598E3BD-D8A7-4D3B-87B6-176DC711C839}"/>
    <dgm:cxn modelId="{FC0B16D6-924A-453F-BF00-D3CF435B5E1D}" type="presOf" srcId="{7598E3BD-D8A7-4D3B-87B6-176DC711C839}" destId="{79E533C0-98F1-4951-B156-80251EB5C33F}" srcOrd="0" destOrd="0" presId="urn:microsoft.com/office/officeart/2005/8/layout/equation2"/>
    <dgm:cxn modelId="{1AE1B0FC-21CB-4B8D-A5C0-12E5CCC867CB}" type="presOf" srcId="{3988E3D8-5632-44C2-AABB-31994204FC30}" destId="{E6990A9A-A81F-4AC2-AA70-0CC275910DC1}" srcOrd="0" destOrd="0" presId="urn:microsoft.com/office/officeart/2005/8/layout/equation2"/>
    <dgm:cxn modelId="{A02C3E5F-F4F8-4400-AD7B-8AA3611A3709}" type="presParOf" srcId="{2BD59D5A-0391-4BB0-95D0-58DE0B3AEB9E}" destId="{77A4CF7D-1C6E-45C9-B0DB-967B37A883DB}" srcOrd="0" destOrd="0" presId="urn:microsoft.com/office/officeart/2005/8/layout/equation2"/>
    <dgm:cxn modelId="{A8463242-0F84-490E-981A-F9774DE2CDFE}" type="presParOf" srcId="{77A4CF7D-1C6E-45C9-B0DB-967B37A883DB}" destId="{5C43BDA5-56C2-4CCC-996A-D8D4D0E07765}" srcOrd="0" destOrd="0" presId="urn:microsoft.com/office/officeart/2005/8/layout/equation2"/>
    <dgm:cxn modelId="{47E6B603-CE16-45B3-96B0-3C3573B3ECA5}" type="presParOf" srcId="{77A4CF7D-1C6E-45C9-B0DB-967B37A883DB}" destId="{92B40D58-3A86-4521-92ED-4430994A0E2D}" srcOrd="1" destOrd="0" presId="urn:microsoft.com/office/officeart/2005/8/layout/equation2"/>
    <dgm:cxn modelId="{FF9ED52B-41B1-49A9-B718-3BFACCC306D0}" type="presParOf" srcId="{77A4CF7D-1C6E-45C9-B0DB-967B37A883DB}" destId="{E6990A9A-A81F-4AC2-AA70-0CC275910DC1}" srcOrd="2" destOrd="0" presId="urn:microsoft.com/office/officeart/2005/8/layout/equation2"/>
    <dgm:cxn modelId="{39FFCD61-1DF1-40CD-8B48-769F72046E66}" type="presParOf" srcId="{77A4CF7D-1C6E-45C9-B0DB-967B37A883DB}" destId="{38183B63-3A25-495C-8185-2731CDBA3C51}" srcOrd="3" destOrd="0" presId="urn:microsoft.com/office/officeart/2005/8/layout/equation2"/>
    <dgm:cxn modelId="{3EACBB53-2FB3-4075-925C-77D2428E9BE9}" type="presParOf" srcId="{77A4CF7D-1C6E-45C9-B0DB-967B37A883DB}" destId="{576A075B-276D-4549-9D92-8164E3D78729}" srcOrd="4" destOrd="0" presId="urn:microsoft.com/office/officeart/2005/8/layout/equation2"/>
    <dgm:cxn modelId="{3A8ED83A-38C4-4826-AE00-DDDFAF630F40}" type="presParOf" srcId="{2BD59D5A-0391-4BB0-95D0-58DE0B3AEB9E}" destId="{79E533C0-98F1-4951-B156-80251EB5C33F}" srcOrd="1" destOrd="0" presId="urn:microsoft.com/office/officeart/2005/8/layout/equation2"/>
    <dgm:cxn modelId="{65F58E98-7365-44AF-A454-333C55A54427}" type="presParOf" srcId="{79E533C0-98F1-4951-B156-80251EB5C33F}" destId="{4DB57EE9-7EB4-4174-8D42-291D6C08B26B}" srcOrd="0" destOrd="0" presId="urn:microsoft.com/office/officeart/2005/8/layout/equation2"/>
    <dgm:cxn modelId="{78EDD39D-53A5-4C5C-B5F2-1360012EE483}" type="presParOf" srcId="{2BD59D5A-0391-4BB0-95D0-58DE0B3AEB9E}" destId="{E7CD4202-E01D-4B11-9A62-5CBFF9D58E65}" srcOrd="2" destOrd="0" presId="urn:microsoft.com/office/officeart/2005/8/layout/equati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3FF47E0B-C5D9-445B-93B0-71CDBEA1EC81}" type="doc">
      <dgm:prSet loTypeId="urn:microsoft.com/office/officeart/2005/8/layout/equation1" loCatId="relationship" qsTypeId="urn:microsoft.com/office/officeart/2005/8/quickstyle/simple1" qsCatId="simple" csTypeId="urn:microsoft.com/office/officeart/2005/8/colors/accent1_2" csCatId="accent1" phldr="1"/>
      <dgm:spPr/>
    </dgm:pt>
    <dgm:pt modelId="{B00D681D-3BEB-4C30-8004-16B5E5BCC4C4}">
      <dgm:prSet phldrT="[Text]" phldr="0"/>
      <dgm:spPr/>
      <dgm:t>
        <a:bodyPr/>
        <a:lstStyle/>
        <a:p>
          <a:pPr rtl="0"/>
          <a:r>
            <a:rPr lang="en-GB">
              <a:latin typeface="Arial"/>
            </a:rPr>
            <a:t>Rack and Pinion</a:t>
          </a:r>
          <a:endParaRPr lang="en-GB"/>
        </a:p>
      </dgm:t>
    </dgm:pt>
    <dgm:pt modelId="{B78BD100-9DC1-4A5D-8B01-F9476AA36716}" type="parTrans" cxnId="{835D061C-15EE-4BC9-B743-88E44EE0105E}">
      <dgm:prSet/>
      <dgm:spPr/>
    </dgm:pt>
    <dgm:pt modelId="{028E0030-5912-431C-AAA1-0DF61C4EEB9E}" type="sibTrans" cxnId="{835D061C-15EE-4BC9-B743-88E44EE0105E}">
      <dgm:prSet/>
      <dgm:spPr/>
      <dgm:t>
        <a:bodyPr/>
        <a:lstStyle/>
        <a:p>
          <a:endParaRPr lang="en-GB"/>
        </a:p>
      </dgm:t>
    </dgm:pt>
    <dgm:pt modelId="{FC871720-606A-4EBD-8C38-4A41D32C38C4}">
      <dgm:prSet phldrT="[Text]" phldr="0"/>
      <dgm:spPr/>
      <dgm:t>
        <a:bodyPr/>
        <a:lstStyle/>
        <a:p>
          <a:pPr rtl="0"/>
          <a:r>
            <a:rPr lang="en-GB">
              <a:latin typeface="Arial"/>
            </a:rPr>
            <a:t>Augmented Tetrix Claw</a:t>
          </a:r>
          <a:endParaRPr lang="en-GB"/>
        </a:p>
      </dgm:t>
    </dgm:pt>
    <dgm:pt modelId="{0A375BD3-8E1E-4038-87AF-E1FF2009D81E}" type="parTrans" cxnId="{5372D37A-867C-43E7-AEB5-B035C3E56006}">
      <dgm:prSet/>
      <dgm:spPr/>
    </dgm:pt>
    <dgm:pt modelId="{4EF9C604-DF99-4217-A56F-20252472E26E}" type="sibTrans" cxnId="{5372D37A-867C-43E7-AEB5-B035C3E56006}">
      <dgm:prSet/>
      <dgm:spPr/>
      <dgm:t>
        <a:bodyPr/>
        <a:lstStyle/>
        <a:p>
          <a:endParaRPr lang="en-GB"/>
        </a:p>
      </dgm:t>
    </dgm:pt>
    <dgm:pt modelId="{10D08431-5675-48A0-8272-E79ABDA1D758}">
      <dgm:prSet phldrT="[Text]" phldr="0"/>
      <dgm:spPr/>
      <dgm:t>
        <a:bodyPr/>
        <a:lstStyle/>
        <a:p>
          <a:r>
            <a:rPr lang="en-GB">
              <a:latin typeface="Arial"/>
            </a:rPr>
            <a:t>Actuation</a:t>
          </a:r>
          <a:endParaRPr lang="en-GB"/>
        </a:p>
      </dgm:t>
    </dgm:pt>
    <dgm:pt modelId="{35631AC8-F3B3-4CB5-AF7E-1C5DE609A2A8}" type="parTrans" cxnId="{F3992880-5F57-4EB8-B718-151DABCD01E2}">
      <dgm:prSet/>
      <dgm:spPr/>
    </dgm:pt>
    <dgm:pt modelId="{C405C466-B7D5-486D-9754-0F6A04E97B0E}" type="sibTrans" cxnId="{F3992880-5F57-4EB8-B718-151DABCD01E2}">
      <dgm:prSet/>
      <dgm:spPr/>
    </dgm:pt>
    <dgm:pt modelId="{AA8F2B4B-9C0A-41AC-B605-54CD0DF98A72}" type="pres">
      <dgm:prSet presAssocID="{3FF47E0B-C5D9-445B-93B0-71CDBEA1EC81}" presName="linearFlow" presStyleCnt="0">
        <dgm:presLayoutVars>
          <dgm:dir/>
          <dgm:resizeHandles val="exact"/>
        </dgm:presLayoutVars>
      </dgm:prSet>
      <dgm:spPr/>
    </dgm:pt>
    <dgm:pt modelId="{0509E5D3-719C-47F0-8CC2-8081BEC859F4}" type="pres">
      <dgm:prSet presAssocID="{B00D681D-3BEB-4C30-8004-16B5E5BCC4C4}" presName="node" presStyleLbl="node1" presStyleIdx="0" presStyleCnt="3">
        <dgm:presLayoutVars>
          <dgm:bulletEnabled val="1"/>
        </dgm:presLayoutVars>
      </dgm:prSet>
      <dgm:spPr/>
    </dgm:pt>
    <dgm:pt modelId="{6643DB46-6F8D-49CE-BF37-EF8FC61CA3AA}" type="pres">
      <dgm:prSet presAssocID="{028E0030-5912-431C-AAA1-0DF61C4EEB9E}" presName="spacerL" presStyleCnt="0"/>
      <dgm:spPr/>
    </dgm:pt>
    <dgm:pt modelId="{2A685206-0420-4357-BF48-2CBD2A7B3C6F}" type="pres">
      <dgm:prSet presAssocID="{028E0030-5912-431C-AAA1-0DF61C4EEB9E}" presName="sibTrans" presStyleLbl="sibTrans2D1" presStyleIdx="0" presStyleCnt="2"/>
      <dgm:spPr/>
    </dgm:pt>
    <dgm:pt modelId="{98084ACF-5C8E-4EFB-8CE1-07738A0A5844}" type="pres">
      <dgm:prSet presAssocID="{028E0030-5912-431C-AAA1-0DF61C4EEB9E}" presName="spacerR" presStyleCnt="0"/>
      <dgm:spPr/>
    </dgm:pt>
    <dgm:pt modelId="{0DEB2CB2-A04C-4B43-8E8B-84562118D00D}" type="pres">
      <dgm:prSet presAssocID="{FC871720-606A-4EBD-8C38-4A41D32C38C4}" presName="node" presStyleLbl="node1" presStyleIdx="1" presStyleCnt="3">
        <dgm:presLayoutVars>
          <dgm:bulletEnabled val="1"/>
        </dgm:presLayoutVars>
      </dgm:prSet>
      <dgm:spPr/>
    </dgm:pt>
    <dgm:pt modelId="{FFEF601B-24E7-4A17-AE6B-1FBD7DED3503}" type="pres">
      <dgm:prSet presAssocID="{4EF9C604-DF99-4217-A56F-20252472E26E}" presName="spacerL" presStyleCnt="0"/>
      <dgm:spPr/>
    </dgm:pt>
    <dgm:pt modelId="{3DCCE9C3-F0C9-42BB-AF9A-9A71C8C58DF9}" type="pres">
      <dgm:prSet presAssocID="{4EF9C604-DF99-4217-A56F-20252472E26E}" presName="sibTrans" presStyleLbl="sibTrans2D1" presStyleIdx="1" presStyleCnt="2"/>
      <dgm:spPr/>
    </dgm:pt>
    <dgm:pt modelId="{05079481-DB2B-4CCD-A1D7-DCFC3B220E86}" type="pres">
      <dgm:prSet presAssocID="{4EF9C604-DF99-4217-A56F-20252472E26E}" presName="spacerR" presStyleCnt="0"/>
      <dgm:spPr/>
    </dgm:pt>
    <dgm:pt modelId="{90BD8B05-D232-4C71-A26B-27E3A6B68EEB}" type="pres">
      <dgm:prSet presAssocID="{10D08431-5675-48A0-8272-E79ABDA1D758}" presName="node" presStyleLbl="node1" presStyleIdx="2" presStyleCnt="3">
        <dgm:presLayoutVars>
          <dgm:bulletEnabled val="1"/>
        </dgm:presLayoutVars>
      </dgm:prSet>
      <dgm:spPr/>
    </dgm:pt>
  </dgm:ptLst>
  <dgm:cxnLst>
    <dgm:cxn modelId="{7B5E9513-F7BD-423B-A833-D07F25A49B39}" type="presOf" srcId="{028E0030-5912-431C-AAA1-0DF61C4EEB9E}" destId="{2A685206-0420-4357-BF48-2CBD2A7B3C6F}" srcOrd="0" destOrd="0" presId="urn:microsoft.com/office/officeart/2005/8/layout/equation1"/>
    <dgm:cxn modelId="{835D061C-15EE-4BC9-B743-88E44EE0105E}" srcId="{3FF47E0B-C5D9-445B-93B0-71CDBEA1EC81}" destId="{B00D681D-3BEB-4C30-8004-16B5E5BCC4C4}" srcOrd="0" destOrd="0" parTransId="{B78BD100-9DC1-4A5D-8B01-F9476AA36716}" sibTransId="{028E0030-5912-431C-AAA1-0DF61C4EEB9E}"/>
    <dgm:cxn modelId="{2E85AF62-17EC-4CC1-A40B-55D97FFDF13F}" type="presOf" srcId="{FC871720-606A-4EBD-8C38-4A41D32C38C4}" destId="{0DEB2CB2-A04C-4B43-8E8B-84562118D00D}" srcOrd="0" destOrd="0" presId="urn:microsoft.com/office/officeart/2005/8/layout/equation1"/>
    <dgm:cxn modelId="{65F8D275-E505-48B5-A60C-12B9F74151CD}" type="presOf" srcId="{3FF47E0B-C5D9-445B-93B0-71CDBEA1EC81}" destId="{AA8F2B4B-9C0A-41AC-B605-54CD0DF98A72}" srcOrd="0" destOrd="0" presId="urn:microsoft.com/office/officeart/2005/8/layout/equation1"/>
    <dgm:cxn modelId="{BC57F056-264F-4590-BCEB-091F52567D19}" type="presOf" srcId="{4EF9C604-DF99-4217-A56F-20252472E26E}" destId="{3DCCE9C3-F0C9-42BB-AF9A-9A71C8C58DF9}" srcOrd="0" destOrd="0" presId="urn:microsoft.com/office/officeart/2005/8/layout/equation1"/>
    <dgm:cxn modelId="{5372D37A-867C-43E7-AEB5-B035C3E56006}" srcId="{3FF47E0B-C5D9-445B-93B0-71CDBEA1EC81}" destId="{FC871720-606A-4EBD-8C38-4A41D32C38C4}" srcOrd="1" destOrd="0" parTransId="{0A375BD3-8E1E-4038-87AF-E1FF2009D81E}" sibTransId="{4EF9C604-DF99-4217-A56F-20252472E26E}"/>
    <dgm:cxn modelId="{F3992880-5F57-4EB8-B718-151DABCD01E2}" srcId="{3FF47E0B-C5D9-445B-93B0-71CDBEA1EC81}" destId="{10D08431-5675-48A0-8272-E79ABDA1D758}" srcOrd="2" destOrd="0" parTransId="{35631AC8-F3B3-4CB5-AF7E-1C5DE609A2A8}" sibTransId="{C405C466-B7D5-486D-9754-0F6A04E97B0E}"/>
    <dgm:cxn modelId="{311ABC8D-E40A-46AC-A722-F7456F4F0E64}" type="presOf" srcId="{10D08431-5675-48A0-8272-E79ABDA1D758}" destId="{90BD8B05-D232-4C71-A26B-27E3A6B68EEB}" srcOrd="0" destOrd="0" presId="urn:microsoft.com/office/officeart/2005/8/layout/equation1"/>
    <dgm:cxn modelId="{958B03DF-46B7-4641-A910-593491EC7CFC}" type="presOf" srcId="{B00D681D-3BEB-4C30-8004-16B5E5BCC4C4}" destId="{0509E5D3-719C-47F0-8CC2-8081BEC859F4}" srcOrd="0" destOrd="0" presId="urn:microsoft.com/office/officeart/2005/8/layout/equation1"/>
    <dgm:cxn modelId="{EF33CC7A-14B0-430D-BF82-5A2861AD1BDD}" type="presParOf" srcId="{AA8F2B4B-9C0A-41AC-B605-54CD0DF98A72}" destId="{0509E5D3-719C-47F0-8CC2-8081BEC859F4}" srcOrd="0" destOrd="0" presId="urn:microsoft.com/office/officeart/2005/8/layout/equation1"/>
    <dgm:cxn modelId="{38F1126F-BE45-4498-AD3C-944BFA40BA97}" type="presParOf" srcId="{AA8F2B4B-9C0A-41AC-B605-54CD0DF98A72}" destId="{6643DB46-6F8D-49CE-BF37-EF8FC61CA3AA}" srcOrd="1" destOrd="0" presId="urn:microsoft.com/office/officeart/2005/8/layout/equation1"/>
    <dgm:cxn modelId="{DD82EA9D-0EA3-4DB1-90A3-226F10639540}" type="presParOf" srcId="{AA8F2B4B-9C0A-41AC-B605-54CD0DF98A72}" destId="{2A685206-0420-4357-BF48-2CBD2A7B3C6F}" srcOrd="2" destOrd="0" presId="urn:microsoft.com/office/officeart/2005/8/layout/equation1"/>
    <dgm:cxn modelId="{270BA6E4-9B17-4CAA-A307-F05D5DD06F37}" type="presParOf" srcId="{AA8F2B4B-9C0A-41AC-B605-54CD0DF98A72}" destId="{98084ACF-5C8E-4EFB-8CE1-07738A0A5844}" srcOrd="3" destOrd="0" presId="urn:microsoft.com/office/officeart/2005/8/layout/equation1"/>
    <dgm:cxn modelId="{7D25164D-F505-47C9-815B-25DDA08ECDFD}" type="presParOf" srcId="{AA8F2B4B-9C0A-41AC-B605-54CD0DF98A72}" destId="{0DEB2CB2-A04C-4B43-8E8B-84562118D00D}" srcOrd="4" destOrd="0" presId="urn:microsoft.com/office/officeart/2005/8/layout/equation1"/>
    <dgm:cxn modelId="{9A142B7E-2C31-46CF-946D-10136C31295E}" type="presParOf" srcId="{AA8F2B4B-9C0A-41AC-B605-54CD0DF98A72}" destId="{FFEF601B-24E7-4A17-AE6B-1FBD7DED3503}" srcOrd="5" destOrd="0" presId="urn:microsoft.com/office/officeart/2005/8/layout/equation1"/>
    <dgm:cxn modelId="{326A4892-2033-4192-8D5C-953F64206DDA}" type="presParOf" srcId="{AA8F2B4B-9C0A-41AC-B605-54CD0DF98A72}" destId="{3DCCE9C3-F0C9-42BB-AF9A-9A71C8C58DF9}" srcOrd="6" destOrd="0" presId="urn:microsoft.com/office/officeart/2005/8/layout/equation1"/>
    <dgm:cxn modelId="{0E23E03B-63ED-462C-9227-38DBC4612CC9}" type="presParOf" srcId="{AA8F2B4B-9C0A-41AC-B605-54CD0DF98A72}" destId="{05079481-DB2B-4CCD-A1D7-DCFC3B220E86}" srcOrd="7" destOrd="0" presId="urn:microsoft.com/office/officeart/2005/8/layout/equation1"/>
    <dgm:cxn modelId="{8D89CA4F-C483-43E6-94E3-74815E591048}" type="presParOf" srcId="{AA8F2B4B-9C0A-41AC-B605-54CD0DF98A72}" destId="{90BD8B05-D232-4C71-A26B-27E3A6B68EEB}" srcOrd="8" destOrd="0" presId="urn:microsoft.com/office/officeart/2005/8/layout/equati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04CF535E-3343-4D1B-8DF6-885A6FB978E5}" type="doc">
      <dgm:prSet loTypeId="urn:microsoft.com/office/officeart/2005/8/layout/radial2" loCatId="relationship" qsTypeId="urn:microsoft.com/office/officeart/2005/8/quickstyle/simple1" qsCatId="simple" csTypeId="urn:microsoft.com/office/officeart/2005/8/colors/accent1_2" csCatId="accent1" phldr="1"/>
      <dgm:spPr/>
      <dgm:t>
        <a:bodyPr/>
        <a:lstStyle/>
        <a:p>
          <a:endParaRPr lang="en-GB"/>
        </a:p>
      </dgm:t>
    </dgm:pt>
    <dgm:pt modelId="{5B04BB6A-EB0B-460C-B647-BDB08DE765E7}">
      <dgm:prSet phldr="0"/>
      <dgm:spPr/>
      <dgm:t>
        <a:bodyPr/>
        <a:lstStyle/>
        <a:p>
          <a:pPr rtl="0"/>
          <a:r>
            <a:rPr lang="en-GB">
              <a:latin typeface="Arial"/>
            </a:rPr>
            <a:t>Rails</a:t>
          </a:r>
          <a:endParaRPr lang="en-GB"/>
        </a:p>
      </dgm:t>
    </dgm:pt>
    <dgm:pt modelId="{1E92F078-97F5-4C8D-96D0-AE9A038DE9A7}" type="parTrans" cxnId="{77C02A2C-9406-4BEE-816C-07D07C347843}">
      <dgm:prSet/>
      <dgm:spPr/>
    </dgm:pt>
    <dgm:pt modelId="{314BBAFF-3CA8-4519-AD93-E64F59A4DF5B}" type="sibTrans" cxnId="{77C02A2C-9406-4BEE-816C-07D07C347843}">
      <dgm:prSet/>
      <dgm:spPr/>
    </dgm:pt>
    <dgm:pt modelId="{054480F2-F530-4DF8-80A1-429E151125CF}">
      <dgm:prSet phldr="0"/>
      <dgm:spPr/>
      <dgm:t>
        <a:bodyPr/>
        <a:lstStyle/>
        <a:p>
          <a:r>
            <a:rPr lang="en-GB">
              <a:latin typeface="Arial"/>
            </a:rPr>
            <a:t>Frame</a:t>
          </a:r>
        </a:p>
      </dgm:t>
    </dgm:pt>
    <dgm:pt modelId="{8105523A-1F1F-4058-90B8-42410073F28D}" type="parTrans" cxnId="{217CA788-4E4C-4CF3-8DE7-85F231F6650F}">
      <dgm:prSet/>
      <dgm:spPr/>
    </dgm:pt>
    <dgm:pt modelId="{39C1A471-2EA2-4DC9-AE50-D068F5A1A8F4}" type="sibTrans" cxnId="{217CA788-4E4C-4CF3-8DE7-85F231F6650F}">
      <dgm:prSet/>
      <dgm:spPr/>
    </dgm:pt>
    <dgm:pt modelId="{FAE1A251-16BA-4E36-9F96-3E1B5DA6AAC6}">
      <dgm:prSet phldr="0"/>
      <dgm:spPr/>
      <dgm:t>
        <a:bodyPr/>
        <a:lstStyle/>
        <a:p>
          <a:pPr rtl="0"/>
          <a:r>
            <a:rPr lang="en-GB">
              <a:latin typeface="Arial"/>
            </a:rPr>
            <a:t>Skis</a:t>
          </a:r>
          <a:endParaRPr lang="en-GB"/>
        </a:p>
      </dgm:t>
    </dgm:pt>
    <dgm:pt modelId="{7198E55A-CBFF-4B29-A1C7-7F77C5B228DD}" type="parTrans" cxnId="{FEC655DF-C753-4A49-BD13-15A0E68F442E}">
      <dgm:prSet/>
      <dgm:spPr/>
    </dgm:pt>
    <dgm:pt modelId="{FD54F6A8-30C8-4E83-B4A4-33F73517699C}" type="sibTrans" cxnId="{FEC655DF-C753-4A49-BD13-15A0E68F442E}">
      <dgm:prSet/>
      <dgm:spPr/>
    </dgm:pt>
    <dgm:pt modelId="{50415599-8FC5-499E-94F5-58229D04FC34}">
      <dgm:prSet phldr="0"/>
      <dgm:spPr/>
      <dgm:t>
        <a:bodyPr/>
        <a:lstStyle/>
        <a:p>
          <a:pPr rtl="0"/>
          <a:r>
            <a:rPr lang="en-GB">
              <a:latin typeface="Arial"/>
            </a:rPr>
            <a:t>Axial Movement</a:t>
          </a:r>
        </a:p>
      </dgm:t>
    </dgm:pt>
    <dgm:pt modelId="{CEC0DE55-A575-484B-9871-B28AE4A8C101}" type="parTrans" cxnId="{9895CDFE-72DC-4CE6-A06E-2B8A3EE17452}">
      <dgm:prSet/>
      <dgm:spPr/>
    </dgm:pt>
    <dgm:pt modelId="{4150D4B0-1F11-4455-AAD6-75C8DB57C5E4}" type="sibTrans" cxnId="{9895CDFE-72DC-4CE6-A06E-2B8A3EE17452}">
      <dgm:prSet/>
      <dgm:spPr/>
    </dgm:pt>
    <dgm:pt modelId="{E56310E5-F223-4062-A7C7-22BF7EA11792}">
      <dgm:prSet phldr="0"/>
      <dgm:spPr/>
      <dgm:t>
        <a:bodyPr/>
        <a:lstStyle/>
        <a:p>
          <a:r>
            <a:rPr lang="en-GB">
              <a:latin typeface="Arial"/>
            </a:rPr>
            <a:t>Claw</a:t>
          </a:r>
        </a:p>
      </dgm:t>
    </dgm:pt>
    <dgm:pt modelId="{11A0642A-056E-495A-872B-620CBB7AB7D5}" type="parTrans" cxnId="{B829302D-97B8-44BA-9161-D283F87D3015}">
      <dgm:prSet/>
      <dgm:spPr/>
    </dgm:pt>
    <dgm:pt modelId="{8664A172-9B02-4115-B75B-FF456912B2E0}" type="sibTrans" cxnId="{B829302D-97B8-44BA-9161-D283F87D3015}">
      <dgm:prSet/>
      <dgm:spPr/>
    </dgm:pt>
    <dgm:pt modelId="{E5A9C923-8B7B-4C16-9B32-8D5418E40008}">
      <dgm:prSet phldr="0"/>
      <dgm:spPr/>
      <dgm:t>
        <a:bodyPr/>
        <a:lstStyle/>
        <a:p>
          <a:pPr rtl="0"/>
          <a:r>
            <a:rPr lang="en-GB">
              <a:latin typeface="Arial"/>
            </a:rPr>
            <a:t>Vertical Movement</a:t>
          </a:r>
        </a:p>
      </dgm:t>
    </dgm:pt>
    <dgm:pt modelId="{ED2EA081-CD1D-41FA-A5DF-AD3D6C5BF5EB}" type="parTrans" cxnId="{DE5E730F-5933-4A30-87BD-C32EB19EA0F8}">
      <dgm:prSet/>
      <dgm:spPr/>
    </dgm:pt>
    <dgm:pt modelId="{8C62928C-E6B7-4C6D-89FA-CC08678D5091}" type="sibTrans" cxnId="{DE5E730F-5933-4A30-87BD-C32EB19EA0F8}">
      <dgm:prSet/>
      <dgm:spPr/>
    </dgm:pt>
    <dgm:pt modelId="{F88426FF-9D97-46CB-BADC-16E4713A1A1C}">
      <dgm:prSet phldr="0"/>
      <dgm:spPr/>
      <dgm:t>
        <a:bodyPr/>
        <a:lstStyle/>
        <a:p>
          <a:pPr rtl="0"/>
          <a:r>
            <a:rPr lang="en-GB">
              <a:latin typeface="Arial"/>
            </a:rPr>
            <a:t>Claw Actuation</a:t>
          </a:r>
        </a:p>
      </dgm:t>
    </dgm:pt>
    <dgm:pt modelId="{38CE2DF6-5392-4D1C-8D6B-6A676DCF69F2}" type="parTrans" cxnId="{E24985AB-5C23-4561-8A18-D510DCCA17AF}">
      <dgm:prSet/>
      <dgm:spPr/>
    </dgm:pt>
    <dgm:pt modelId="{508193AE-D52D-4C68-AA0A-7BED58A27795}" type="sibTrans" cxnId="{E24985AB-5C23-4561-8A18-D510DCCA17AF}">
      <dgm:prSet/>
      <dgm:spPr/>
    </dgm:pt>
    <dgm:pt modelId="{1134F19B-92D6-4BEB-98D0-50945493AAAA}" type="pres">
      <dgm:prSet presAssocID="{04CF535E-3343-4D1B-8DF6-885A6FB978E5}" presName="composite" presStyleCnt="0">
        <dgm:presLayoutVars>
          <dgm:chMax val="5"/>
          <dgm:dir/>
          <dgm:animLvl val="ctr"/>
          <dgm:resizeHandles val="exact"/>
        </dgm:presLayoutVars>
      </dgm:prSet>
      <dgm:spPr/>
    </dgm:pt>
    <dgm:pt modelId="{843E82C4-24B7-42A2-BCEE-A85A74393BDA}" type="pres">
      <dgm:prSet presAssocID="{04CF535E-3343-4D1B-8DF6-885A6FB978E5}" presName="cycle" presStyleCnt="0"/>
      <dgm:spPr/>
    </dgm:pt>
    <dgm:pt modelId="{B72DC187-72A7-49D9-8F64-87E8E21D982C}" type="pres">
      <dgm:prSet presAssocID="{04CF535E-3343-4D1B-8DF6-885A6FB978E5}" presName="centerShape" presStyleCnt="0"/>
      <dgm:spPr/>
    </dgm:pt>
    <dgm:pt modelId="{5F50CFC0-8C88-4EE1-911C-EB520D247868}" type="pres">
      <dgm:prSet presAssocID="{04CF535E-3343-4D1B-8DF6-885A6FB978E5}" presName="connSite" presStyleLbl="node1" presStyleIdx="0" presStyleCnt="4"/>
      <dgm:spPr/>
    </dgm:pt>
    <dgm:pt modelId="{C4CADAD7-B268-4AFC-A4E9-E3CDC488B6BD}" type="pres">
      <dgm:prSet presAssocID="{04CF535E-3343-4D1B-8DF6-885A6FB978E5}" presName="visible" presStyleLbl="node1" presStyleIdx="0" presStyleCnt="4"/>
      <dgm:spPr/>
    </dgm:pt>
    <dgm:pt modelId="{CFBA0298-22EA-4640-BAC3-AB01C892EFEF}" type="pres">
      <dgm:prSet presAssocID="{1E92F078-97F5-4C8D-96D0-AE9A038DE9A7}" presName="Name25" presStyleLbl="parChTrans1D1" presStyleIdx="0" presStyleCnt="3"/>
      <dgm:spPr/>
    </dgm:pt>
    <dgm:pt modelId="{062F8A37-C7AB-4329-8B00-0DA9ECF3F27A}" type="pres">
      <dgm:prSet presAssocID="{5B04BB6A-EB0B-460C-B647-BDB08DE765E7}" presName="node" presStyleCnt="0"/>
      <dgm:spPr/>
    </dgm:pt>
    <dgm:pt modelId="{E0DE7516-BA9B-4CFA-8B64-79CF3DF416E9}" type="pres">
      <dgm:prSet presAssocID="{5B04BB6A-EB0B-460C-B647-BDB08DE765E7}" presName="parentNode" presStyleLbl="node1" presStyleIdx="1" presStyleCnt="4">
        <dgm:presLayoutVars>
          <dgm:chMax val="1"/>
          <dgm:bulletEnabled val="1"/>
        </dgm:presLayoutVars>
      </dgm:prSet>
      <dgm:spPr/>
    </dgm:pt>
    <dgm:pt modelId="{187FC9DD-1248-41E3-BFD7-F1201C549755}" type="pres">
      <dgm:prSet presAssocID="{5B04BB6A-EB0B-460C-B647-BDB08DE765E7}" presName="childNode" presStyleLbl="revTx" presStyleIdx="0" presStyleCnt="3">
        <dgm:presLayoutVars>
          <dgm:bulletEnabled val="1"/>
        </dgm:presLayoutVars>
      </dgm:prSet>
      <dgm:spPr/>
    </dgm:pt>
    <dgm:pt modelId="{7509C0F2-897E-41BE-8E58-92C653AFD41D}" type="pres">
      <dgm:prSet presAssocID="{7198E55A-CBFF-4B29-A1C7-7F77C5B228DD}" presName="Name25" presStyleLbl="parChTrans1D1" presStyleIdx="1" presStyleCnt="3"/>
      <dgm:spPr/>
    </dgm:pt>
    <dgm:pt modelId="{4DCCADE7-5E66-4443-9575-E8840DA8544C}" type="pres">
      <dgm:prSet presAssocID="{FAE1A251-16BA-4E36-9F96-3E1B5DA6AAC6}" presName="node" presStyleCnt="0"/>
      <dgm:spPr/>
    </dgm:pt>
    <dgm:pt modelId="{BF88FED1-C0FD-4D59-85DA-189E0E95CC8E}" type="pres">
      <dgm:prSet presAssocID="{FAE1A251-16BA-4E36-9F96-3E1B5DA6AAC6}" presName="parentNode" presStyleLbl="node1" presStyleIdx="2" presStyleCnt="4">
        <dgm:presLayoutVars>
          <dgm:chMax val="1"/>
          <dgm:bulletEnabled val="1"/>
        </dgm:presLayoutVars>
      </dgm:prSet>
      <dgm:spPr/>
    </dgm:pt>
    <dgm:pt modelId="{7ACF9907-7911-4CEC-ACD1-817F0188369E}" type="pres">
      <dgm:prSet presAssocID="{FAE1A251-16BA-4E36-9F96-3E1B5DA6AAC6}" presName="childNode" presStyleLbl="revTx" presStyleIdx="1" presStyleCnt="3">
        <dgm:presLayoutVars>
          <dgm:bulletEnabled val="1"/>
        </dgm:presLayoutVars>
      </dgm:prSet>
      <dgm:spPr/>
    </dgm:pt>
    <dgm:pt modelId="{DCCFAF0F-F7C7-4789-9B40-3A76AD7D646B}" type="pres">
      <dgm:prSet presAssocID="{11A0642A-056E-495A-872B-620CBB7AB7D5}" presName="Name25" presStyleLbl="parChTrans1D1" presStyleIdx="2" presStyleCnt="3"/>
      <dgm:spPr/>
    </dgm:pt>
    <dgm:pt modelId="{949BF681-9218-40CD-9A99-A824B33BF992}" type="pres">
      <dgm:prSet presAssocID="{E56310E5-F223-4062-A7C7-22BF7EA11792}" presName="node" presStyleCnt="0"/>
      <dgm:spPr/>
    </dgm:pt>
    <dgm:pt modelId="{9E316F7E-C3DD-42DE-BC59-69AE94803680}" type="pres">
      <dgm:prSet presAssocID="{E56310E5-F223-4062-A7C7-22BF7EA11792}" presName="parentNode" presStyleLbl="node1" presStyleIdx="3" presStyleCnt="4">
        <dgm:presLayoutVars>
          <dgm:chMax val="1"/>
          <dgm:bulletEnabled val="1"/>
        </dgm:presLayoutVars>
      </dgm:prSet>
      <dgm:spPr/>
    </dgm:pt>
    <dgm:pt modelId="{7797A7FD-A142-4B8B-B641-AA094719D361}" type="pres">
      <dgm:prSet presAssocID="{E56310E5-F223-4062-A7C7-22BF7EA11792}" presName="childNode" presStyleLbl="revTx" presStyleIdx="2" presStyleCnt="3">
        <dgm:presLayoutVars>
          <dgm:bulletEnabled val="1"/>
        </dgm:presLayoutVars>
      </dgm:prSet>
      <dgm:spPr/>
    </dgm:pt>
  </dgm:ptLst>
  <dgm:cxnLst>
    <dgm:cxn modelId="{231B7E08-EC0A-4A2E-A27E-6D353605A2F6}" type="presOf" srcId="{054480F2-F530-4DF8-80A1-429E151125CF}" destId="{187FC9DD-1248-41E3-BFD7-F1201C549755}" srcOrd="0" destOrd="0" presId="urn:microsoft.com/office/officeart/2005/8/layout/radial2"/>
    <dgm:cxn modelId="{DE5E730F-5933-4A30-87BD-C32EB19EA0F8}" srcId="{E56310E5-F223-4062-A7C7-22BF7EA11792}" destId="{E5A9C923-8B7B-4C16-9B32-8D5418E40008}" srcOrd="0" destOrd="0" parTransId="{ED2EA081-CD1D-41FA-A5DF-AD3D6C5BF5EB}" sibTransId="{8C62928C-E6B7-4C6D-89FA-CC08678D5091}"/>
    <dgm:cxn modelId="{58C1B61C-4643-444F-B73B-973EB4DAE11F}" type="presOf" srcId="{50415599-8FC5-499E-94F5-58229D04FC34}" destId="{7ACF9907-7911-4CEC-ACD1-817F0188369E}" srcOrd="0" destOrd="0" presId="urn:microsoft.com/office/officeart/2005/8/layout/radial2"/>
    <dgm:cxn modelId="{77C02A2C-9406-4BEE-816C-07D07C347843}" srcId="{04CF535E-3343-4D1B-8DF6-885A6FB978E5}" destId="{5B04BB6A-EB0B-460C-B647-BDB08DE765E7}" srcOrd="0" destOrd="0" parTransId="{1E92F078-97F5-4C8D-96D0-AE9A038DE9A7}" sibTransId="{314BBAFF-3CA8-4519-AD93-E64F59A4DF5B}"/>
    <dgm:cxn modelId="{B829302D-97B8-44BA-9161-D283F87D3015}" srcId="{04CF535E-3343-4D1B-8DF6-885A6FB978E5}" destId="{E56310E5-F223-4062-A7C7-22BF7EA11792}" srcOrd="2" destOrd="0" parTransId="{11A0642A-056E-495A-872B-620CBB7AB7D5}" sibTransId="{8664A172-9B02-4115-B75B-FF456912B2E0}"/>
    <dgm:cxn modelId="{E53B2160-373D-4D65-8222-DB2A1FEDA259}" type="presOf" srcId="{F88426FF-9D97-46CB-BADC-16E4713A1A1C}" destId="{7797A7FD-A142-4B8B-B641-AA094719D361}" srcOrd="0" destOrd="1" presId="urn:microsoft.com/office/officeart/2005/8/layout/radial2"/>
    <dgm:cxn modelId="{1F2EEA61-3804-4A6A-A3F1-5A5147202C71}" type="presOf" srcId="{E56310E5-F223-4062-A7C7-22BF7EA11792}" destId="{9E316F7E-C3DD-42DE-BC59-69AE94803680}" srcOrd="0" destOrd="0" presId="urn:microsoft.com/office/officeart/2005/8/layout/radial2"/>
    <dgm:cxn modelId="{97EAFB48-6C0D-4841-B7BF-954C4F0084F9}" type="presOf" srcId="{E5A9C923-8B7B-4C16-9B32-8D5418E40008}" destId="{7797A7FD-A142-4B8B-B641-AA094719D361}" srcOrd="0" destOrd="0" presId="urn:microsoft.com/office/officeart/2005/8/layout/radial2"/>
    <dgm:cxn modelId="{EE8E5F78-B803-4B6A-8FB9-3B799D447D6B}" type="presOf" srcId="{5B04BB6A-EB0B-460C-B647-BDB08DE765E7}" destId="{E0DE7516-BA9B-4CFA-8B64-79CF3DF416E9}" srcOrd="0" destOrd="0" presId="urn:microsoft.com/office/officeart/2005/8/layout/radial2"/>
    <dgm:cxn modelId="{DCDF395A-0140-4337-B9B1-5A0354835581}" type="presOf" srcId="{FAE1A251-16BA-4E36-9F96-3E1B5DA6AAC6}" destId="{BF88FED1-C0FD-4D59-85DA-189E0E95CC8E}" srcOrd="0" destOrd="0" presId="urn:microsoft.com/office/officeart/2005/8/layout/radial2"/>
    <dgm:cxn modelId="{217CA788-4E4C-4CF3-8DE7-85F231F6650F}" srcId="{5B04BB6A-EB0B-460C-B647-BDB08DE765E7}" destId="{054480F2-F530-4DF8-80A1-429E151125CF}" srcOrd="0" destOrd="0" parTransId="{8105523A-1F1F-4058-90B8-42410073F28D}" sibTransId="{39C1A471-2EA2-4DC9-AE50-D068F5A1A8F4}"/>
    <dgm:cxn modelId="{AAD09091-D5E2-471D-A557-D52B62635793}" type="presOf" srcId="{1E92F078-97F5-4C8D-96D0-AE9A038DE9A7}" destId="{CFBA0298-22EA-4640-BAC3-AB01C892EFEF}" srcOrd="0" destOrd="0" presId="urn:microsoft.com/office/officeart/2005/8/layout/radial2"/>
    <dgm:cxn modelId="{65976098-87A4-4EC2-8EB4-9A8946BE9F95}" type="presOf" srcId="{04CF535E-3343-4D1B-8DF6-885A6FB978E5}" destId="{1134F19B-92D6-4BEB-98D0-50945493AAAA}" srcOrd="0" destOrd="0" presId="urn:microsoft.com/office/officeart/2005/8/layout/radial2"/>
    <dgm:cxn modelId="{E24985AB-5C23-4561-8A18-D510DCCA17AF}" srcId="{E56310E5-F223-4062-A7C7-22BF7EA11792}" destId="{F88426FF-9D97-46CB-BADC-16E4713A1A1C}" srcOrd="1" destOrd="0" parTransId="{38CE2DF6-5392-4D1C-8D6B-6A676DCF69F2}" sibTransId="{508193AE-D52D-4C68-AA0A-7BED58A27795}"/>
    <dgm:cxn modelId="{D9962FCB-A32A-4529-82FD-425781E4050D}" type="presOf" srcId="{11A0642A-056E-495A-872B-620CBB7AB7D5}" destId="{DCCFAF0F-F7C7-4789-9B40-3A76AD7D646B}" srcOrd="0" destOrd="0" presId="urn:microsoft.com/office/officeart/2005/8/layout/radial2"/>
    <dgm:cxn modelId="{FEC655DF-C753-4A49-BD13-15A0E68F442E}" srcId="{04CF535E-3343-4D1B-8DF6-885A6FB978E5}" destId="{FAE1A251-16BA-4E36-9F96-3E1B5DA6AAC6}" srcOrd="1" destOrd="0" parTransId="{7198E55A-CBFF-4B29-A1C7-7F77C5B228DD}" sibTransId="{FD54F6A8-30C8-4E83-B4A4-33F73517699C}"/>
    <dgm:cxn modelId="{4DF02DE3-F749-4BFA-938C-2CC956D052EC}" type="presOf" srcId="{7198E55A-CBFF-4B29-A1C7-7F77C5B228DD}" destId="{7509C0F2-897E-41BE-8E58-92C653AFD41D}" srcOrd="0" destOrd="0" presId="urn:microsoft.com/office/officeart/2005/8/layout/radial2"/>
    <dgm:cxn modelId="{9895CDFE-72DC-4CE6-A06E-2B8A3EE17452}" srcId="{FAE1A251-16BA-4E36-9F96-3E1B5DA6AAC6}" destId="{50415599-8FC5-499E-94F5-58229D04FC34}" srcOrd="0" destOrd="0" parTransId="{CEC0DE55-A575-484B-9871-B28AE4A8C101}" sibTransId="{4150D4B0-1F11-4455-AAD6-75C8DB57C5E4}"/>
    <dgm:cxn modelId="{242E78A5-48FD-44CE-A4F2-97D046B15D35}" type="presParOf" srcId="{1134F19B-92D6-4BEB-98D0-50945493AAAA}" destId="{843E82C4-24B7-42A2-BCEE-A85A74393BDA}" srcOrd="0" destOrd="0" presId="urn:microsoft.com/office/officeart/2005/8/layout/radial2"/>
    <dgm:cxn modelId="{80A35000-6DDC-4979-B47D-1436611E8285}" type="presParOf" srcId="{843E82C4-24B7-42A2-BCEE-A85A74393BDA}" destId="{B72DC187-72A7-49D9-8F64-87E8E21D982C}" srcOrd="0" destOrd="0" presId="urn:microsoft.com/office/officeart/2005/8/layout/radial2"/>
    <dgm:cxn modelId="{A04CC954-5436-4337-B1FB-3ACF878B443D}" type="presParOf" srcId="{B72DC187-72A7-49D9-8F64-87E8E21D982C}" destId="{5F50CFC0-8C88-4EE1-911C-EB520D247868}" srcOrd="0" destOrd="0" presId="urn:microsoft.com/office/officeart/2005/8/layout/radial2"/>
    <dgm:cxn modelId="{D3F6FEF4-6E27-4B6C-ADC4-C9B83AA31749}" type="presParOf" srcId="{B72DC187-72A7-49D9-8F64-87E8E21D982C}" destId="{C4CADAD7-B268-4AFC-A4E9-E3CDC488B6BD}" srcOrd="1" destOrd="0" presId="urn:microsoft.com/office/officeart/2005/8/layout/radial2"/>
    <dgm:cxn modelId="{C2E43D14-C2D9-480D-A86E-627F19D89674}" type="presParOf" srcId="{843E82C4-24B7-42A2-BCEE-A85A74393BDA}" destId="{CFBA0298-22EA-4640-BAC3-AB01C892EFEF}" srcOrd="1" destOrd="0" presId="urn:microsoft.com/office/officeart/2005/8/layout/radial2"/>
    <dgm:cxn modelId="{1B386CB6-DE9D-4883-A6F0-20537BCBCE82}" type="presParOf" srcId="{843E82C4-24B7-42A2-BCEE-A85A74393BDA}" destId="{062F8A37-C7AB-4329-8B00-0DA9ECF3F27A}" srcOrd="2" destOrd="0" presId="urn:microsoft.com/office/officeart/2005/8/layout/radial2"/>
    <dgm:cxn modelId="{4E3858E5-E5D9-4399-ABBF-8268F824753C}" type="presParOf" srcId="{062F8A37-C7AB-4329-8B00-0DA9ECF3F27A}" destId="{E0DE7516-BA9B-4CFA-8B64-79CF3DF416E9}" srcOrd="0" destOrd="0" presId="urn:microsoft.com/office/officeart/2005/8/layout/radial2"/>
    <dgm:cxn modelId="{B725BCF6-5E60-41FC-ADCB-89C5F1344FEF}" type="presParOf" srcId="{062F8A37-C7AB-4329-8B00-0DA9ECF3F27A}" destId="{187FC9DD-1248-41E3-BFD7-F1201C549755}" srcOrd="1" destOrd="0" presId="urn:microsoft.com/office/officeart/2005/8/layout/radial2"/>
    <dgm:cxn modelId="{5D066974-5DC8-4D7E-922D-F361483BDA9F}" type="presParOf" srcId="{843E82C4-24B7-42A2-BCEE-A85A74393BDA}" destId="{7509C0F2-897E-41BE-8E58-92C653AFD41D}" srcOrd="3" destOrd="0" presId="urn:microsoft.com/office/officeart/2005/8/layout/radial2"/>
    <dgm:cxn modelId="{093A1DD3-4E96-48E5-8FEC-15417499500A}" type="presParOf" srcId="{843E82C4-24B7-42A2-BCEE-A85A74393BDA}" destId="{4DCCADE7-5E66-4443-9575-E8840DA8544C}" srcOrd="4" destOrd="0" presId="urn:microsoft.com/office/officeart/2005/8/layout/radial2"/>
    <dgm:cxn modelId="{008CB125-F0C3-4764-A9BE-A55614F771EE}" type="presParOf" srcId="{4DCCADE7-5E66-4443-9575-E8840DA8544C}" destId="{BF88FED1-C0FD-4D59-85DA-189E0E95CC8E}" srcOrd="0" destOrd="0" presId="urn:microsoft.com/office/officeart/2005/8/layout/radial2"/>
    <dgm:cxn modelId="{BEDAD6E8-C6E3-4F25-A88F-4BF5A20149D4}" type="presParOf" srcId="{4DCCADE7-5E66-4443-9575-E8840DA8544C}" destId="{7ACF9907-7911-4CEC-ACD1-817F0188369E}" srcOrd="1" destOrd="0" presId="urn:microsoft.com/office/officeart/2005/8/layout/radial2"/>
    <dgm:cxn modelId="{9DF656F1-E21E-499B-B34C-42F448831763}" type="presParOf" srcId="{843E82C4-24B7-42A2-BCEE-A85A74393BDA}" destId="{DCCFAF0F-F7C7-4789-9B40-3A76AD7D646B}" srcOrd="5" destOrd="0" presId="urn:microsoft.com/office/officeart/2005/8/layout/radial2"/>
    <dgm:cxn modelId="{46D61A63-E07C-47E5-B6C5-9BD8381FDF8C}" type="presParOf" srcId="{843E82C4-24B7-42A2-BCEE-A85A74393BDA}" destId="{949BF681-9218-40CD-9A99-A824B33BF992}" srcOrd="6" destOrd="0" presId="urn:microsoft.com/office/officeart/2005/8/layout/radial2"/>
    <dgm:cxn modelId="{AA1BA755-B295-4970-94E8-9C849B2B83A9}" type="presParOf" srcId="{949BF681-9218-40CD-9A99-A824B33BF992}" destId="{9E316F7E-C3DD-42DE-BC59-69AE94803680}" srcOrd="0" destOrd="0" presId="urn:microsoft.com/office/officeart/2005/8/layout/radial2"/>
    <dgm:cxn modelId="{A5AA6624-C1A3-4CC0-A422-810AA4C33813}" type="presParOf" srcId="{949BF681-9218-40CD-9A99-A824B33BF992}" destId="{7797A7FD-A142-4B8B-B641-AA094719D361}" srcOrd="1" destOrd="0" presId="urn:microsoft.com/office/officeart/2005/8/layout/radial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C5640738-BD60-4D12-BB97-2B4E436C3428}"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GB"/>
        </a:p>
      </dgm:t>
    </dgm:pt>
    <dgm:pt modelId="{3C2D06A6-3ECC-48DA-9623-D01D43FE5689}">
      <dgm:prSet phldrT="[Text]" phldr="0"/>
      <dgm:spPr/>
      <dgm:t>
        <a:bodyPr/>
        <a:lstStyle/>
        <a:p>
          <a:r>
            <a:rPr lang="en-GB">
              <a:latin typeface="Arial"/>
            </a:rPr>
            <a:t>Touch</a:t>
          </a:r>
          <a:endParaRPr lang="en-GB"/>
        </a:p>
      </dgm:t>
    </dgm:pt>
    <dgm:pt modelId="{5B6D9767-C4E3-4043-B4C6-F0349CCA15F5}" type="parTrans" cxnId="{22F21074-A4D2-4D3D-BAED-7CEE9B559F96}">
      <dgm:prSet/>
      <dgm:spPr/>
      <dgm:t>
        <a:bodyPr/>
        <a:lstStyle/>
        <a:p>
          <a:endParaRPr lang="en-GB"/>
        </a:p>
      </dgm:t>
    </dgm:pt>
    <dgm:pt modelId="{A3F50527-D6BB-4895-A55C-7494847C0CA5}" type="sibTrans" cxnId="{22F21074-A4D2-4D3D-BAED-7CEE9B559F96}">
      <dgm:prSet/>
      <dgm:spPr/>
      <dgm:t>
        <a:bodyPr/>
        <a:lstStyle/>
        <a:p>
          <a:endParaRPr lang="en-GB"/>
        </a:p>
      </dgm:t>
    </dgm:pt>
    <dgm:pt modelId="{3A23B367-879E-4125-B3F5-ADD769B39AA2}">
      <dgm:prSet phldrT="[Text]" phldr="0"/>
      <dgm:spPr/>
      <dgm:t>
        <a:bodyPr/>
        <a:lstStyle/>
        <a:p>
          <a:pPr rtl="0"/>
          <a:r>
            <a:rPr lang="en-GB">
              <a:latin typeface="Arial"/>
            </a:rPr>
            <a:t>Axis Zeroing</a:t>
          </a:r>
          <a:endParaRPr lang="en-GB"/>
        </a:p>
      </dgm:t>
    </dgm:pt>
    <dgm:pt modelId="{7779BB40-2B8D-41FC-B190-37F5AD38F360}" type="parTrans" cxnId="{760D3678-08D3-4F60-980C-D68D163A7942}">
      <dgm:prSet/>
      <dgm:spPr/>
      <dgm:t>
        <a:bodyPr/>
        <a:lstStyle/>
        <a:p>
          <a:endParaRPr lang="en-GB"/>
        </a:p>
      </dgm:t>
    </dgm:pt>
    <dgm:pt modelId="{DF8D1D13-1527-457F-8E0B-22628D27BDCC}" type="sibTrans" cxnId="{760D3678-08D3-4F60-980C-D68D163A7942}">
      <dgm:prSet/>
      <dgm:spPr/>
      <dgm:t>
        <a:bodyPr/>
        <a:lstStyle/>
        <a:p>
          <a:endParaRPr lang="en-GB"/>
        </a:p>
      </dgm:t>
    </dgm:pt>
    <dgm:pt modelId="{63C9E101-849F-4B38-87C2-E59F0D41B267}">
      <dgm:prSet phldrT="[Text]" phldr="0"/>
      <dgm:spPr/>
      <dgm:t>
        <a:bodyPr/>
        <a:lstStyle/>
        <a:p>
          <a:r>
            <a:rPr lang="en-GB">
              <a:latin typeface="Arial"/>
            </a:rPr>
            <a:t>Colour</a:t>
          </a:r>
          <a:endParaRPr lang="en-GB"/>
        </a:p>
      </dgm:t>
    </dgm:pt>
    <dgm:pt modelId="{7B3CA6B7-9F30-4C77-8253-78AF41803BD6}" type="parTrans" cxnId="{4D8A8006-7044-4D10-B3F6-3C88BA012A2D}">
      <dgm:prSet/>
      <dgm:spPr/>
      <dgm:t>
        <a:bodyPr/>
        <a:lstStyle/>
        <a:p>
          <a:endParaRPr lang="en-GB"/>
        </a:p>
      </dgm:t>
    </dgm:pt>
    <dgm:pt modelId="{D4792E94-D5A9-4419-A24A-A2F2E8027F72}" type="sibTrans" cxnId="{4D8A8006-7044-4D10-B3F6-3C88BA012A2D}">
      <dgm:prSet/>
      <dgm:spPr/>
      <dgm:t>
        <a:bodyPr/>
        <a:lstStyle/>
        <a:p>
          <a:endParaRPr lang="en-GB"/>
        </a:p>
      </dgm:t>
    </dgm:pt>
    <dgm:pt modelId="{1DD87F84-6B27-4DF8-BF46-AA30391D9FC3}">
      <dgm:prSet phldrT="[Text]" phldr="0"/>
      <dgm:spPr/>
      <dgm:t>
        <a:bodyPr/>
        <a:lstStyle/>
        <a:p>
          <a:pPr rtl="0"/>
          <a:r>
            <a:rPr lang="en-GB">
              <a:latin typeface="Arial"/>
            </a:rPr>
            <a:t>Horizontal Movement </a:t>
          </a:r>
          <a:endParaRPr lang="en-GB"/>
        </a:p>
      </dgm:t>
    </dgm:pt>
    <dgm:pt modelId="{698FB13B-EC2E-40FD-BECE-1BCDAEA4D8E6}" type="parTrans" cxnId="{BD9DF32E-460D-44F9-B65B-BE011E2EF020}">
      <dgm:prSet/>
      <dgm:spPr/>
      <dgm:t>
        <a:bodyPr/>
        <a:lstStyle/>
        <a:p>
          <a:endParaRPr lang="en-GB"/>
        </a:p>
      </dgm:t>
    </dgm:pt>
    <dgm:pt modelId="{3FA2C233-A784-4D46-986B-B3863C2E0035}" type="sibTrans" cxnId="{BD9DF32E-460D-44F9-B65B-BE011E2EF020}">
      <dgm:prSet/>
      <dgm:spPr/>
      <dgm:t>
        <a:bodyPr/>
        <a:lstStyle/>
        <a:p>
          <a:endParaRPr lang="en-GB"/>
        </a:p>
      </dgm:t>
    </dgm:pt>
    <dgm:pt modelId="{E2B07396-3E64-404A-9D66-B4E10CEE3E7C}">
      <dgm:prSet phldrT="[Text]" phldr="0"/>
      <dgm:spPr/>
      <dgm:t>
        <a:bodyPr/>
        <a:lstStyle/>
        <a:p>
          <a:pPr rtl="0"/>
          <a:r>
            <a:rPr lang="en-GB">
              <a:latin typeface="Arial"/>
            </a:rPr>
            <a:t>Motor Encoder</a:t>
          </a:r>
          <a:endParaRPr lang="en-GB"/>
        </a:p>
      </dgm:t>
    </dgm:pt>
    <dgm:pt modelId="{CE814C5A-9105-4879-A858-5ABA67928283}" type="parTrans" cxnId="{469B3DBA-1DE2-4E88-84D1-97657918FD59}">
      <dgm:prSet/>
      <dgm:spPr/>
      <dgm:t>
        <a:bodyPr/>
        <a:lstStyle/>
        <a:p>
          <a:endParaRPr lang="en-GB"/>
        </a:p>
      </dgm:t>
    </dgm:pt>
    <dgm:pt modelId="{7B931EA6-E84E-4FD9-B1FB-9CFF01E415EC}" type="sibTrans" cxnId="{469B3DBA-1DE2-4E88-84D1-97657918FD59}">
      <dgm:prSet/>
      <dgm:spPr/>
      <dgm:t>
        <a:bodyPr/>
        <a:lstStyle/>
        <a:p>
          <a:endParaRPr lang="en-GB"/>
        </a:p>
      </dgm:t>
    </dgm:pt>
    <dgm:pt modelId="{EEA4B16F-8C1D-403C-8CBE-6DD5A2494821}">
      <dgm:prSet phldrT="[Text]" phldr="0"/>
      <dgm:spPr/>
      <dgm:t>
        <a:bodyPr/>
        <a:lstStyle/>
        <a:p>
          <a:pPr rtl="0"/>
          <a:r>
            <a:rPr lang="en-GB">
              <a:latin typeface="Arial"/>
            </a:rPr>
            <a:t>Fixed Pully</a:t>
          </a:r>
          <a:endParaRPr lang="en-GB"/>
        </a:p>
      </dgm:t>
    </dgm:pt>
    <dgm:pt modelId="{C1472F0F-B67D-420F-B978-A4C6E809ADD1}" type="parTrans" cxnId="{7AD9E280-C3B1-4080-AF40-89E2E0BECA52}">
      <dgm:prSet/>
      <dgm:spPr/>
      <dgm:t>
        <a:bodyPr/>
        <a:lstStyle/>
        <a:p>
          <a:endParaRPr lang="en-GB"/>
        </a:p>
      </dgm:t>
    </dgm:pt>
    <dgm:pt modelId="{FEF21DF9-8704-4326-89D3-69A3E88E194F}" type="sibTrans" cxnId="{7AD9E280-C3B1-4080-AF40-89E2E0BECA52}">
      <dgm:prSet/>
      <dgm:spPr/>
      <dgm:t>
        <a:bodyPr/>
        <a:lstStyle/>
        <a:p>
          <a:endParaRPr lang="en-GB"/>
        </a:p>
      </dgm:t>
    </dgm:pt>
    <dgm:pt modelId="{8748B895-E6DB-47CE-890A-6EB6B44A8C67}">
      <dgm:prSet phldr="0"/>
      <dgm:spPr/>
      <dgm:t>
        <a:bodyPr/>
        <a:lstStyle/>
        <a:p>
          <a:pPr rtl="0"/>
          <a:r>
            <a:rPr lang="en-GB">
              <a:latin typeface="Arial"/>
            </a:rPr>
            <a:t>EV3 Buttons</a:t>
          </a:r>
        </a:p>
      </dgm:t>
    </dgm:pt>
    <dgm:pt modelId="{D8B48452-F829-4E91-A93C-8CA3D286F419}" type="parTrans" cxnId="{7E3CCCFC-E1DB-4D30-9023-5E1D7637A9BF}">
      <dgm:prSet/>
      <dgm:spPr/>
      <dgm:t>
        <a:bodyPr/>
        <a:lstStyle/>
        <a:p>
          <a:endParaRPr lang="en-CA"/>
        </a:p>
      </dgm:t>
    </dgm:pt>
    <dgm:pt modelId="{BB9D89F2-130C-422D-A247-4B70D881591F}" type="sibTrans" cxnId="{7E3CCCFC-E1DB-4D30-9023-5E1D7637A9BF}">
      <dgm:prSet/>
      <dgm:spPr/>
      <dgm:t>
        <a:bodyPr/>
        <a:lstStyle/>
        <a:p>
          <a:endParaRPr lang="en-CA"/>
        </a:p>
      </dgm:t>
    </dgm:pt>
    <dgm:pt modelId="{81CDD05C-080E-44A2-8C24-97293912EB10}">
      <dgm:prSet phldr="0"/>
      <dgm:spPr/>
      <dgm:t>
        <a:bodyPr/>
        <a:lstStyle/>
        <a:p>
          <a:pPr rtl="0"/>
          <a:r>
            <a:rPr lang="en-GB">
              <a:latin typeface="Arial"/>
            </a:rPr>
            <a:t>User Input and Output</a:t>
          </a:r>
        </a:p>
      </dgm:t>
    </dgm:pt>
    <dgm:pt modelId="{5505A780-AFBC-4320-81EB-56AFD13C21D5}" type="parTrans" cxnId="{FC069909-C739-4E6F-AD0A-9997C63382CF}">
      <dgm:prSet/>
      <dgm:spPr/>
      <dgm:t>
        <a:bodyPr/>
        <a:lstStyle/>
        <a:p>
          <a:endParaRPr lang="en-CA"/>
        </a:p>
      </dgm:t>
    </dgm:pt>
    <dgm:pt modelId="{120BA5F8-5AC8-42BB-A061-117CE356C3BF}" type="sibTrans" cxnId="{FC069909-C739-4E6F-AD0A-9997C63382CF}">
      <dgm:prSet/>
      <dgm:spPr/>
      <dgm:t>
        <a:bodyPr/>
        <a:lstStyle/>
        <a:p>
          <a:endParaRPr lang="en-CA"/>
        </a:p>
      </dgm:t>
    </dgm:pt>
    <dgm:pt modelId="{CF494202-2F65-4F69-A2DC-92EF803D97C7}">
      <dgm:prSet phldr="0"/>
      <dgm:spPr/>
      <dgm:t>
        <a:bodyPr/>
        <a:lstStyle/>
        <a:p>
          <a:pPr rtl="0"/>
          <a:r>
            <a:rPr lang="en-GB">
              <a:latin typeface="Arial"/>
            </a:rPr>
            <a:t>Game States I/O</a:t>
          </a:r>
          <a:endParaRPr lang="en-GB"/>
        </a:p>
      </dgm:t>
    </dgm:pt>
    <dgm:pt modelId="{9A577426-C8A7-456C-9848-3A0899C89CB0}" type="parTrans" cxnId="{2E14F633-E9D1-40BE-A425-40840C3FB105}">
      <dgm:prSet/>
      <dgm:spPr/>
      <dgm:t>
        <a:bodyPr/>
        <a:lstStyle/>
        <a:p>
          <a:endParaRPr lang="en-CA"/>
        </a:p>
      </dgm:t>
    </dgm:pt>
    <dgm:pt modelId="{1D429D22-8565-4217-B4CB-AACA6DEC77DB}" type="sibTrans" cxnId="{2E14F633-E9D1-40BE-A425-40840C3FB105}">
      <dgm:prSet/>
      <dgm:spPr/>
      <dgm:t>
        <a:bodyPr/>
        <a:lstStyle/>
        <a:p>
          <a:endParaRPr lang="en-CA"/>
        </a:p>
      </dgm:t>
    </dgm:pt>
    <dgm:pt modelId="{13414219-985A-4A74-9D7E-5CFBCEFD75B1}">
      <dgm:prSet phldr="0"/>
      <dgm:spPr/>
      <dgm:t>
        <a:bodyPr/>
        <a:lstStyle/>
        <a:p>
          <a:r>
            <a:rPr lang="en-GB"/>
            <a:t>File I/O</a:t>
          </a:r>
          <a:endParaRPr lang="en-US"/>
        </a:p>
      </dgm:t>
    </dgm:pt>
    <dgm:pt modelId="{7668637A-262A-4ACC-BE6B-73CA0A5C00F6}" type="parTrans" cxnId="{39A38BAA-9D7F-4C2F-B7B2-3A1209187A32}">
      <dgm:prSet/>
      <dgm:spPr/>
      <dgm:t>
        <a:bodyPr/>
        <a:lstStyle/>
        <a:p>
          <a:endParaRPr lang="en-CA"/>
        </a:p>
      </dgm:t>
    </dgm:pt>
    <dgm:pt modelId="{3FA12E11-2558-4850-B264-CCC491260EA1}" type="sibTrans" cxnId="{39A38BAA-9D7F-4C2F-B7B2-3A1209187A32}">
      <dgm:prSet/>
      <dgm:spPr/>
      <dgm:t>
        <a:bodyPr/>
        <a:lstStyle/>
        <a:p>
          <a:endParaRPr lang="en-CA"/>
        </a:p>
      </dgm:t>
    </dgm:pt>
    <dgm:pt modelId="{71951A3D-64AE-4767-BEE6-5674C58A34C3}" type="pres">
      <dgm:prSet presAssocID="{C5640738-BD60-4D12-BB97-2B4E436C3428}" presName="Name0" presStyleCnt="0">
        <dgm:presLayoutVars>
          <dgm:dir/>
          <dgm:animLvl val="lvl"/>
          <dgm:resizeHandles val="exact"/>
        </dgm:presLayoutVars>
      </dgm:prSet>
      <dgm:spPr/>
    </dgm:pt>
    <dgm:pt modelId="{53369E0F-9F8C-4720-A1F9-F35F2E119707}" type="pres">
      <dgm:prSet presAssocID="{3C2D06A6-3ECC-48DA-9623-D01D43FE5689}" presName="composite" presStyleCnt="0"/>
      <dgm:spPr/>
    </dgm:pt>
    <dgm:pt modelId="{5C81D770-F509-41AB-AED3-191BE8AD5603}" type="pres">
      <dgm:prSet presAssocID="{3C2D06A6-3ECC-48DA-9623-D01D43FE5689}" presName="parTx" presStyleLbl="alignNode1" presStyleIdx="0" presStyleCnt="5">
        <dgm:presLayoutVars>
          <dgm:chMax val="0"/>
          <dgm:chPref val="0"/>
          <dgm:bulletEnabled val="1"/>
        </dgm:presLayoutVars>
      </dgm:prSet>
      <dgm:spPr/>
    </dgm:pt>
    <dgm:pt modelId="{F30501B4-BE18-4755-9E4E-62A2BD116DFE}" type="pres">
      <dgm:prSet presAssocID="{3C2D06A6-3ECC-48DA-9623-D01D43FE5689}" presName="desTx" presStyleLbl="alignAccFollowNode1" presStyleIdx="0" presStyleCnt="5">
        <dgm:presLayoutVars>
          <dgm:bulletEnabled val="1"/>
        </dgm:presLayoutVars>
      </dgm:prSet>
      <dgm:spPr/>
    </dgm:pt>
    <dgm:pt modelId="{91AABDFD-5E92-47B2-ACC0-813D06CFBAB1}" type="pres">
      <dgm:prSet presAssocID="{A3F50527-D6BB-4895-A55C-7494847C0CA5}" presName="space" presStyleCnt="0"/>
      <dgm:spPr/>
    </dgm:pt>
    <dgm:pt modelId="{D48703A0-1D33-4898-B779-2F82974E7E42}" type="pres">
      <dgm:prSet presAssocID="{63C9E101-849F-4B38-87C2-E59F0D41B267}" presName="composite" presStyleCnt="0"/>
      <dgm:spPr/>
    </dgm:pt>
    <dgm:pt modelId="{51EA9F78-BA21-4546-A660-43D288B1321A}" type="pres">
      <dgm:prSet presAssocID="{63C9E101-849F-4B38-87C2-E59F0D41B267}" presName="parTx" presStyleLbl="alignNode1" presStyleIdx="1" presStyleCnt="5">
        <dgm:presLayoutVars>
          <dgm:chMax val="0"/>
          <dgm:chPref val="0"/>
          <dgm:bulletEnabled val="1"/>
        </dgm:presLayoutVars>
      </dgm:prSet>
      <dgm:spPr/>
    </dgm:pt>
    <dgm:pt modelId="{D31658F3-4C47-485C-8987-C1692A5933EE}" type="pres">
      <dgm:prSet presAssocID="{63C9E101-849F-4B38-87C2-E59F0D41B267}" presName="desTx" presStyleLbl="alignAccFollowNode1" presStyleIdx="1" presStyleCnt="5">
        <dgm:presLayoutVars>
          <dgm:bulletEnabled val="1"/>
        </dgm:presLayoutVars>
      </dgm:prSet>
      <dgm:spPr/>
    </dgm:pt>
    <dgm:pt modelId="{BCA03921-7156-4210-9ABE-88BD71B77BCD}" type="pres">
      <dgm:prSet presAssocID="{D4792E94-D5A9-4419-A24A-A2F2E8027F72}" presName="space" presStyleCnt="0"/>
      <dgm:spPr/>
    </dgm:pt>
    <dgm:pt modelId="{152697F9-CD23-42FC-B29E-297A1AD432D1}" type="pres">
      <dgm:prSet presAssocID="{E2B07396-3E64-404A-9D66-B4E10CEE3E7C}" presName="composite" presStyleCnt="0"/>
      <dgm:spPr/>
    </dgm:pt>
    <dgm:pt modelId="{37ACC619-D4DC-432F-A5A0-D75FB6D4BEFA}" type="pres">
      <dgm:prSet presAssocID="{E2B07396-3E64-404A-9D66-B4E10CEE3E7C}" presName="parTx" presStyleLbl="alignNode1" presStyleIdx="2" presStyleCnt="5">
        <dgm:presLayoutVars>
          <dgm:chMax val="0"/>
          <dgm:chPref val="0"/>
          <dgm:bulletEnabled val="1"/>
        </dgm:presLayoutVars>
      </dgm:prSet>
      <dgm:spPr/>
    </dgm:pt>
    <dgm:pt modelId="{7E0FC836-55B7-4DA4-A00D-C242A99ECBD3}" type="pres">
      <dgm:prSet presAssocID="{E2B07396-3E64-404A-9D66-B4E10CEE3E7C}" presName="desTx" presStyleLbl="alignAccFollowNode1" presStyleIdx="2" presStyleCnt="5">
        <dgm:presLayoutVars>
          <dgm:bulletEnabled val="1"/>
        </dgm:presLayoutVars>
      </dgm:prSet>
      <dgm:spPr/>
    </dgm:pt>
    <dgm:pt modelId="{5C3DBF36-09B3-4FB2-8DC7-17132C793A7C}" type="pres">
      <dgm:prSet presAssocID="{7B931EA6-E84E-4FD9-B1FB-9CFF01E415EC}" presName="space" presStyleCnt="0"/>
      <dgm:spPr/>
    </dgm:pt>
    <dgm:pt modelId="{1E0C4C3B-DBEC-4741-BD09-3119104335EB}" type="pres">
      <dgm:prSet presAssocID="{8748B895-E6DB-47CE-890A-6EB6B44A8C67}" presName="composite" presStyleCnt="0"/>
      <dgm:spPr/>
    </dgm:pt>
    <dgm:pt modelId="{0247A915-0148-4494-933C-86F4CB75C9F6}" type="pres">
      <dgm:prSet presAssocID="{8748B895-E6DB-47CE-890A-6EB6B44A8C67}" presName="parTx" presStyleLbl="alignNode1" presStyleIdx="3" presStyleCnt="5">
        <dgm:presLayoutVars>
          <dgm:chMax val="0"/>
          <dgm:chPref val="0"/>
          <dgm:bulletEnabled val="1"/>
        </dgm:presLayoutVars>
      </dgm:prSet>
      <dgm:spPr/>
    </dgm:pt>
    <dgm:pt modelId="{8AA33517-6C39-4F8D-96D6-347866D85073}" type="pres">
      <dgm:prSet presAssocID="{8748B895-E6DB-47CE-890A-6EB6B44A8C67}" presName="desTx" presStyleLbl="alignAccFollowNode1" presStyleIdx="3" presStyleCnt="5">
        <dgm:presLayoutVars>
          <dgm:bulletEnabled val="1"/>
        </dgm:presLayoutVars>
      </dgm:prSet>
      <dgm:spPr/>
    </dgm:pt>
    <dgm:pt modelId="{44EFE5DF-F9D0-477F-A15A-B49749E3733A}" type="pres">
      <dgm:prSet presAssocID="{BB9D89F2-130C-422D-A247-4B70D881591F}" presName="space" presStyleCnt="0"/>
      <dgm:spPr/>
    </dgm:pt>
    <dgm:pt modelId="{CCF4C17F-B63C-4E4F-BC20-FEC3DED45383}" type="pres">
      <dgm:prSet presAssocID="{13414219-985A-4A74-9D7E-5CFBCEFD75B1}" presName="composite" presStyleCnt="0"/>
      <dgm:spPr/>
    </dgm:pt>
    <dgm:pt modelId="{FAFFD2A5-4040-401B-A787-7CE6898A0EF0}" type="pres">
      <dgm:prSet presAssocID="{13414219-985A-4A74-9D7E-5CFBCEFD75B1}" presName="parTx" presStyleLbl="alignNode1" presStyleIdx="4" presStyleCnt="5">
        <dgm:presLayoutVars>
          <dgm:chMax val="0"/>
          <dgm:chPref val="0"/>
          <dgm:bulletEnabled val="1"/>
        </dgm:presLayoutVars>
      </dgm:prSet>
      <dgm:spPr/>
    </dgm:pt>
    <dgm:pt modelId="{CF218146-87A1-4555-808E-DED5B02F79F9}" type="pres">
      <dgm:prSet presAssocID="{13414219-985A-4A74-9D7E-5CFBCEFD75B1}" presName="desTx" presStyleLbl="alignAccFollowNode1" presStyleIdx="4" presStyleCnt="5">
        <dgm:presLayoutVars>
          <dgm:bulletEnabled val="1"/>
        </dgm:presLayoutVars>
      </dgm:prSet>
      <dgm:spPr/>
    </dgm:pt>
  </dgm:ptLst>
  <dgm:cxnLst>
    <dgm:cxn modelId="{4D8A8006-7044-4D10-B3F6-3C88BA012A2D}" srcId="{C5640738-BD60-4D12-BB97-2B4E436C3428}" destId="{63C9E101-849F-4B38-87C2-E59F0D41B267}" srcOrd="1" destOrd="0" parTransId="{7B3CA6B7-9F30-4C77-8253-78AF41803BD6}" sibTransId="{D4792E94-D5A9-4419-A24A-A2F2E8027F72}"/>
    <dgm:cxn modelId="{FC069909-C739-4E6F-AD0A-9997C63382CF}" srcId="{8748B895-E6DB-47CE-890A-6EB6B44A8C67}" destId="{81CDD05C-080E-44A2-8C24-97293912EB10}" srcOrd="0" destOrd="0" parTransId="{5505A780-AFBC-4320-81EB-56AFD13C21D5}" sibTransId="{120BA5F8-5AC8-42BB-A061-117CE356C3BF}"/>
    <dgm:cxn modelId="{D638C10D-5658-4A94-B004-3B6C39A27CFD}" type="presOf" srcId="{C5640738-BD60-4D12-BB97-2B4E436C3428}" destId="{71951A3D-64AE-4767-BEE6-5674C58A34C3}" srcOrd="0" destOrd="0" presId="urn:microsoft.com/office/officeart/2005/8/layout/hList1"/>
    <dgm:cxn modelId="{B4A63D2C-09EA-4953-96F2-7E51BFCC40FF}" type="presOf" srcId="{13414219-985A-4A74-9D7E-5CFBCEFD75B1}" destId="{FAFFD2A5-4040-401B-A787-7CE6898A0EF0}" srcOrd="0" destOrd="0" presId="urn:microsoft.com/office/officeart/2005/8/layout/hList1"/>
    <dgm:cxn modelId="{BD9DF32E-460D-44F9-B65B-BE011E2EF020}" srcId="{63C9E101-849F-4B38-87C2-E59F0D41B267}" destId="{1DD87F84-6B27-4DF8-BF46-AA30391D9FC3}" srcOrd="0" destOrd="0" parTransId="{698FB13B-EC2E-40FD-BECE-1BCDAEA4D8E6}" sibTransId="{3FA2C233-A784-4D46-986B-B3863C2E0035}"/>
    <dgm:cxn modelId="{2E14F633-E9D1-40BE-A425-40840C3FB105}" srcId="{13414219-985A-4A74-9D7E-5CFBCEFD75B1}" destId="{CF494202-2F65-4F69-A2DC-92EF803D97C7}" srcOrd="0" destOrd="0" parTransId="{9A577426-C8A7-456C-9848-3A0899C89CB0}" sibTransId="{1D429D22-8565-4217-B4CB-AACA6DEC77DB}"/>
    <dgm:cxn modelId="{EAA56D62-7BC6-452D-ABE7-2E07A48F9ED3}" type="presOf" srcId="{81CDD05C-080E-44A2-8C24-97293912EB10}" destId="{8AA33517-6C39-4F8D-96D6-347866D85073}" srcOrd="0" destOrd="0" presId="urn:microsoft.com/office/officeart/2005/8/layout/hList1"/>
    <dgm:cxn modelId="{22F21074-A4D2-4D3D-BAED-7CEE9B559F96}" srcId="{C5640738-BD60-4D12-BB97-2B4E436C3428}" destId="{3C2D06A6-3ECC-48DA-9623-D01D43FE5689}" srcOrd="0" destOrd="0" parTransId="{5B6D9767-C4E3-4043-B4C6-F0349CCA15F5}" sibTransId="{A3F50527-D6BB-4895-A55C-7494847C0CA5}"/>
    <dgm:cxn modelId="{760D3678-08D3-4F60-980C-D68D163A7942}" srcId="{3C2D06A6-3ECC-48DA-9623-D01D43FE5689}" destId="{3A23B367-879E-4125-B3F5-ADD769B39AA2}" srcOrd="0" destOrd="0" parTransId="{7779BB40-2B8D-41FC-B190-37F5AD38F360}" sibTransId="{DF8D1D13-1527-457F-8E0B-22628D27BDCC}"/>
    <dgm:cxn modelId="{7AD9E280-C3B1-4080-AF40-89E2E0BECA52}" srcId="{E2B07396-3E64-404A-9D66-B4E10CEE3E7C}" destId="{EEA4B16F-8C1D-403C-8CBE-6DD5A2494821}" srcOrd="0" destOrd="0" parTransId="{C1472F0F-B67D-420F-B978-A4C6E809ADD1}" sibTransId="{FEF21DF9-8704-4326-89D3-69A3E88E194F}"/>
    <dgm:cxn modelId="{B5732D87-5248-4449-A189-FEC2BCFD3AA4}" type="presOf" srcId="{CF494202-2F65-4F69-A2DC-92EF803D97C7}" destId="{CF218146-87A1-4555-808E-DED5B02F79F9}" srcOrd="0" destOrd="0" presId="urn:microsoft.com/office/officeart/2005/8/layout/hList1"/>
    <dgm:cxn modelId="{D9A4F590-16BC-4AB6-A59C-CFF6C9C16FD9}" type="presOf" srcId="{3C2D06A6-3ECC-48DA-9623-D01D43FE5689}" destId="{5C81D770-F509-41AB-AED3-191BE8AD5603}" srcOrd="0" destOrd="0" presId="urn:microsoft.com/office/officeart/2005/8/layout/hList1"/>
    <dgm:cxn modelId="{39A38BAA-9D7F-4C2F-B7B2-3A1209187A32}" srcId="{C5640738-BD60-4D12-BB97-2B4E436C3428}" destId="{13414219-985A-4A74-9D7E-5CFBCEFD75B1}" srcOrd="4" destOrd="0" parTransId="{7668637A-262A-4ACC-BE6B-73CA0A5C00F6}" sibTransId="{3FA12E11-2558-4850-B264-CCC491260EA1}"/>
    <dgm:cxn modelId="{4B8603B3-10BA-45C0-9C57-C54E3559F7F0}" type="presOf" srcId="{63C9E101-849F-4B38-87C2-E59F0D41B267}" destId="{51EA9F78-BA21-4546-A660-43D288B1321A}" srcOrd="0" destOrd="0" presId="urn:microsoft.com/office/officeart/2005/8/layout/hList1"/>
    <dgm:cxn modelId="{469B3DBA-1DE2-4E88-84D1-97657918FD59}" srcId="{C5640738-BD60-4D12-BB97-2B4E436C3428}" destId="{E2B07396-3E64-404A-9D66-B4E10CEE3E7C}" srcOrd="2" destOrd="0" parTransId="{CE814C5A-9105-4879-A858-5ABA67928283}" sibTransId="{7B931EA6-E84E-4FD9-B1FB-9CFF01E415EC}"/>
    <dgm:cxn modelId="{C3B5FDBE-FEB0-42B5-8A84-320CF72C1C3B}" type="presOf" srcId="{1DD87F84-6B27-4DF8-BF46-AA30391D9FC3}" destId="{D31658F3-4C47-485C-8987-C1692A5933EE}" srcOrd="0" destOrd="0" presId="urn:microsoft.com/office/officeart/2005/8/layout/hList1"/>
    <dgm:cxn modelId="{EACFA8CD-3FE0-4BD4-A38C-AC7AFC53E242}" type="presOf" srcId="{E2B07396-3E64-404A-9D66-B4E10CEE3E7C}" destId="{37ACC619-D4DC-432F-A5A0-D75FB6D4BEFA}" srcOrd="0" destOrd="0" presId="urn:microsoft.com/office/officeart/2005/8/layout/hList1"/>
    <dgm:cxn modelId="{0048A1D6-A91F-4897-AB69-C18E6A40D228}" type="presOf" srcId="{8748B895-E6DB-47CE-890A-6EB6B44A8C67}" destId="{0247A915-0148-4494-933C-86F4CB75C9F6}" srcOrd="0" destOrd="0" presId="urn:microsoft.com/office/officeart/2005/8/layout/hList1"/>
    <dgm:cxn modelId="{8557A2DC-0572-41D9-9C24-B0E693361A9E}" type="presOf" srcId="{EEA4B16F-8C1D-403C-8CBE-6DD5A2494821}" destId="{7E0FC836-55B7-4DA4-A00D-C242A99ECBD3}" srcOrd="0" destOrd="0" presId="urn:microsoft.com/office/officeart/2005/8/layout/hList1"/>
    <dgm:cxn modelId="{4C634FE9-9DE9-4A9A-B071-9D2B75ECEF90}" type="presOf" srcId="{3A23B367-879E-4125-B3F5-ADD769B39AA2}" destId="{F30501B4-BE18-4755-9E4E-62A2BD116DFE}" srcOrd="0" destOrd="0" presId="urn:microsoft.com/office/officeart/2005/8/layout/hList1"/>
    <dgm:cxn modelId="{7E3CCCFC-E1DB-4D30-9023-5E1D7637A9BF}" srcId="{C5640738-BD60-4D12-BB97-2B4E436C3428}" destId="{8748B895-E6DB-47CE-890A-6EB6B44A8C67}" srcOrd="3" destOrd="0" parTransId="{D8B48452-F829-4E91-A93C-8CA3D286F419}" sibTransId="{BB9D89F2-130C-422D-A247-4B70D881591F}"/>
    <dgm:cxn modelId="{CE2DDB02-2664-44BF-BC72-AEF2ACC5349E}" type="presParOf" srcId="{71951A3D-64AE-4767-BEE6-5674C58A34C3}" destId="{53369E0F-9F8C-4720-A1F9-F35F2E119707}" srcOrd="0" destOrd="0" presId="urn:microsoft.com/office/officeart/2005/8/layout/hList1"/>
    <dgm:cxn modelId="{D66EA1BD-046F-4A3D-9B73-7593C12082CD}" type="presParOf" srcId="{53369E0F-9F8C-4720-A1F9-F35F2E119707}" destId="{5C81D770-F509-41AB-AED3-191BE8AD5603}" srcOrd="0" destOrd="0" presId="urn:microsoft.com/office/officeart/2005/8/layout/hList1"/>
    <dgm:cxn modelId="{A583FEE3-B326-48BF-B440-20763FEB1DE7}" type="presParOf" srcId="{53369E0F-9F8C-4720-A1F9-F35F2E119707}" destId="{F30501B4-BE18-4755-9E4E-62A2BD116DFE}" srcOrd="1" destOrd="0" presId="urn:microsoft.com/office/officeart/2005/8/layout/hList1"/>
    <dgm:cxn modelId="{5200C0C9-480F-47D7-A124-90048E66032E}" type="presParOf" srcId="{71951A3D-64AE-4767-BEE6-5674C58A34C3}" destId="{91AABDFD-5E92-47B2-ACC0-813D06CFBAB1}" srcOrd="1" destOrd="0" presId="urn:microsoft.com/office/officeart/2005/8/layout/hList1"/>
    <dgm:cxn modelId="{5EF24482-5A2B-4A62-8339-C70A17D435E2}" type="presParOf" srcId="{71951A3D-64AE-4767-BEE6-5674C58A34C3}" destId="{D48703A0-1D33-4898-B779-2F82974E7E42}" srcOrd="2" destOrd="0" presId="urn:microsoft.com/office/officeart/2005/8/layout/hList1"/>
    <dgm:cxn modelId="{2CA44ED6-036A-4203-B131-7234AA19551A}" type="presParOf" srcId="{D48703A0-1D33-4898-B779-2F82974E7E42}" destId="{51EA9F78-BA21-4546-A660-43D288B1321A}" srcOrd="0" destOrd="0" presId="urn:microsoft.com/office/officeart/2005/8/layout/hList1"/>
    <dgm:cxn modelId="{BEA99D9C-7807-4D5F-A715-D573DE52702D}" type="presParOf" srcId="{D48703A0-1D33-4898-B779-2F82974E7E42}" destId="{D31658F3-4C47-485C-8987-C1692A5933EE}" srcOrd="1" destOrd="0" presId="urn:microsoft.com/office/officeart/2005/8/layout/hList1"/>
    <dgm:cxn modelId="{91AE29E4-1D03-4008-9D34-23ACD3A0CC4E}" type="presParOf" srcId="{71951A3D-64AE-4767-BEE6-5674C58A34C3}" destId="{BCA03921-7156-4210-9ABE-88BD71B77BCD}" srcOrd="3" destOrd="0" presId="urn:microsoft.com/office/officeart/2005/8/layout/hList1"/>
    <dgm:cxn modelId="{FBE66AFC-46E8-4BF4-BEDB-A333A23F8480}" type="presParOf" srcId="{71951A3D-64AE-4767-BEE6-5674C58A34C3}" destId="{152697F9-CD23-42FC-B29E-297A1AD432D1}" srcOrd="4" destOrd="0" presId="urn:microsoft.com/office/officeart/2005/8/layout/hList1"/>
    <dgm:cxn modelId="{14749EC8-7809-41E6-9A0C-60F2759D29C2}" type="presParOf" srcId="{152697F9-CD23-42FC-B29E-297A1AD432D1}" destId="{37ACC619-D4DC-432F-A5A0-D75FB6D4BEFA}" srcOrd="0" destOrd="0" presId="urn:microsoft.com/office/officeart/2005/8/layout/hList1"/>
    <dgm:cxn modelId="{93689D18-51A2-42DF-B9FE-2656CF75DB6D}" type="presParOf" srcId="{152697F9-CD23-42FC-B29E-297A1AD432D1}" destId="{7E0FC836-55B7-4DA4-A00D-C242A99ECBD3}" srcOrd="1" destOrd="0" presId="urn:microsoft.com/office/officeart/2005/8/layout/hList1"/>
    <dgm:cxn modelId="{6CBD8C9C-42BB-4629-87D6-87D2013E8BA6}" type="presParOf" srcId="{71951A3D-64AE-4767-BEE6-5674C58A34C3}" destId="{5C3DBF36-09B3-4FB2-8DC7-17132C793A7C}" srcOrd="5" destOrd="0" presId="urn:microsoft.com/office/officeart/2005/8/layout/hList1"/>
    <dgm:cxn modelId="{FE1EE6B8-6B38-4CA6-8CC7-AA0411154316}" type="presParOf" srcId="{71951A3D-64AE-4767-BEE6-5674C58A34C3}" destId="{1E0C4C3B-DBEC-4741-BD09-3119104335EB}" srcOrd="6" destOrd="0" presId="urn:microsoft.com/office/officeart/2005/8/layout/hList1"/>
    <dgm:cxn modelId="{8FDB7BAB-6D32-4894-B140-B6235C196C49}" type="presParOf" srcId="{1E0C4C3B-DBEC-4741-BD09-3119104335EB}" destId="{0247A915-0148-4494-933C-86F4CB75C9F6}" srcOrd="0" destOrd="0" presId="urn:microsoft.com/office/officeart/2005/8/layout/hList1"/>
    <dgm:cxn modelId="{E0865B7F-8B73-4050-BA20-69B4BF209A2E}" type="presParOf" srcId="{1E0C4C3B-DBEC-4741-BD09-3119104335EB}" destId="{8AA33517-6C39-4F8D-96D6-347866D85073}" srcOrd="1" destOrd="0" presId="urn:microsoft.com/office/officeart/2005/8/layout/hList1"/>
    <dgm:cxn modelId="{01407AD1-F5ED-4EB4-BDF0-CF9F0CF8573B}" type="presParOf" srcId="{71951A3D-64AE-4767-BEE6-5674C58A34C3}" destId="{44EFE5DF-F9D0-477F-A15A-B49749E3733A}" srcOrd="7" destOrd="0" presId="urn:microsoft.com/office/officeart/2005/8/layout/hList1"/>
    <dgm:cxn modelId="{2E5C213D-82DE-4C63-BD26-0BD357EA0C01}" type="presParOf" srcId="{71951A3D-64AE-4767-BEE6-5674C58A34C3}" destId="{CCF4C17F-B63C-4E4F-BC20-FEC3DED45383}" srcOrd="8" destOrd="0" presId="urn:microsoft.com/office/officeart/2005/8/layout/hList1"/>
    <dgm:cxn modelId="{44F920B7-C01E-4920-AED4-6D0055F8504E}" type="presParOf" srcId="{CCF4C17F-B63C-4E4F-BC20-FEC3DED45383}" destId="{FAFFD2A5-4040-401B-A787-7CE6898A0EF0}" srcOrd="0" destOrd="0" presId="urn:microsoft.com/office/officeart/2005/8/layout/hList1"/>
    <dgm:cxn modelId="{A558C8F7-F875-4830-B34E-DCC6913ED450}" type="presParOf" srcId="{CCF4C17F-B63C-4E4F-BC20-FEC3DED45383}" destId="{CF218146-87A1-4555-808E-DED5B02F79F9}"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18411CA0-48F7-41B5-B7F0-66179AB434BE}" type="doc">
      <dgm:prSet loTypeId="urn:microsoft.com/office/officeart/2005/8/layout/hList6" loCatId="list" qsTypeId="urn:microsoft.com/office/officeart/2005/8/quickstyle/simple1" qsCatId="simple" csTypeId="urn:microsoft.com/office/officeart/2005/8/colors/accent1_2" csCatId="accent1" phldr="1"/>
      <dgm:spPr/>
      <dgm:t>
        <a:bodyPr/>
        <a:lstStyle/>
        <a:p>
          <a:endParaRPr lang="en-GB"/>
        </a:p>
      </dgm:t>
    </dgm:pt>
    <dgm:pt modelId="{5214573C-2110-4156-AFD9-26DA2A625628}">
      <dgm:prSet phldrT="[Text]" phldr="0"/>
      <dgm:spPr/>
      <dgm:t>
        <a:bodyPr/>
        <a:lstStyle/>
        <a:p>
          <a:pPr rtl="0"/>
          <a:r>
            <a:rPr lang="en-GB">
              <a:latin typeface="Arial"/>
            </a:rPr>
            <a:t>Large Motor</a:t>
          </a:r>
          <a:endParaRPr lang="en-GB"/>
        </a:p>
      </dgm:t>
    </dgm:pt>
    <dgm:pt modelId="{5C435DD4-4991-42E4-8F6D-B65D3A27B141}" type="parTrans" cxnId="{A7BF9754-E5FD-4BD5-845E-91E8F3D9DE58}">
      <dgm:prSet/>
      <dgm:spPr/>
      <dgm:t>
        <a:bodyPr/>
        <a:lstStyle/>
        <a:p>
          <a:endParaRPr lang="en-GB"/>
        </a:p>
      </dgm:t>
    </dgm:pt>
    <dgm:pt modelId="{07E83AD9-3DA2-4AB9-9C6B-A07DA2079BBB}" type="sibTrans" cxnId="{A7BF9754-E5FD-4BD5-845E-91E8F3D9DE58}">
      <dgm:prSet/>
      <dgm:spPr/>
      <dgm:t>
        <a:bodyPr/>
        <a:lstStyle/>
        <a:p>
          <a:endParaRPr lang="en-GB"/>
        </a:p>
      </dgm:t>
    </dgm:pt>
    <dgm:pt modelId="{B023D0F7-9F3E-446B-8D68-085F3CB9DB75}">
      <dgm:prSet phldrT="[Text]" phldr="0"/>
      <dgm:spPr/>
      <dgm:t>
        <a:bodyPr/>
        <a:lstStyle/>
        <a:p>
          <a:pPr rtl="0"/>
          <a:r>
            <a:rPr lang="en-GB">
              <a:latin typeface="Arial"/>
            </a:rPr>
            <a:t>2-Axis Movement</a:t>
          </a:r>
          <a:endParaRPr lang="en-GB"/>
        </a:p>
      </dgm:t>
    </dgm:pt>
    <dgm:pt modelId="{E5E4B87C-EAFF-44FF-8B64-2E253CE1B9D2}" type="parTrans" cxnId="{8234ED45-1581-49AC-8EC2-EB5A72FC9824}">
      <dgm:prSet/>
      <dgm:spPr/>
      <dgm:t>
        <a:bodyPr/>
        <a:lstStyle/>
        <a:p>
          <a:endParaRPr lang="en-GB"/>
        </a:p>
      </dgm:t>
    </dgm:pt>
    <dgm:pt modelId="{2F2BCF1F-2711-4C32-91E1-2A0F58E58D26}" type="sibTrans" cxnId="{8234ED45-1581-49AC-8EC2-EB5A72FC9824}">
      <dgm:prSet/>
      <dgm:spPr/>
      <dgm:t>
        <a:bodyPr/>
        <a:lstStyle/>
        <a:p>
          <a:endParaRPr lang="en-GB"/>
        </a:p>
      </dgm:t>
    </dgm:pt>
    <dgm:pt modelId="{445A5E53-5762-4816-B8B1-CED856370F9F}">
      <dgm:prSet phldrT="[Text]" phldr="0"/>
      <dgm:spPr/>
      <dgm:t>
        <a:bodyPr/>
        <a:lstStyle/>
        <a:p>
          <a:pPr rtl="0"/>
          <a:r>
            <a:rPr lang="en-GB">
              <a:latin typeface="Arial"/>
            </a:rPr>
            <a:t>Medium Motor</a:t>
          </a:r>
          <a:endParaRPr lang="en-GB"/>
        </a:p>
      </dgm:t>
    </dgm:pt>
    <dgm:pt modelId="{8214A288-0599-4F85-B949-5C07DD0A9DCC}" type="parTrans" cxnId="{7E5A9080-06C0-4029-8B4D-33CC6E9CDB6C}">
      <dgm:prSet/>
      <dgm:spPr/>
      <dgm:t>
        <a:bodyPr/>
        <a:lstStyle/>
        <a:p>
          <a:endParaRPr lang="en-GB"/>
        </a:p>
      </dgm:t>
    </dgm:pt>
    <dgm:pt modelId="{593E8AE8-5635-48C2-B864-939A18741A72}" type="sibTrans" cxnId="{7E5A9080-06C0-4029-8B4D-33CC6E9CDB6C}">
      <dgm:prSet/>
      <dgm:spPr/>
      <dgm:t>
        <a:bodyPr/>
        <a:lstStyle/>
        <a:p>
          <a:endParaRPr lang="en-GB"/>
        </a:p>
      </dgm:t>
    </dgm:pt>
    <dgm:pt modelId="{DCAF76C7-55A5-44FC-974D-870AB09E1C5F}">
      <dgm:prSet phldr="0"/>
      <dgm:spPr/>
      <dgm:t>
        <a:bodyPr/>
        <a:lstStyle/>
        <a:p>
          <a:pPr rtl="0"/>
          <a:r>
            <a:rPr lang="en-GB">
              <a:latin typeface="Arial"/>
            </a:rPr>
            <a:t>Vertical Movement</a:t>
          </a:r>
        </a:p>
      </dgm:t>
    </dgm:pt>
    <dgm:pt modelId="{AB589BFE-0FA3-47AA-BEA5-B2DC45574D89}" type="parTrans" cxnId="{97FC03B3-BF87-434D-BDB9-5F6D9DF6C5FD}">
      <dgm:prSet/>
      <dgm:spPr/>
    </dgm:pt>
    <dgm:pt modelId="{3F73F28F-2718-49D5-80A6-4445680D86E4}" type="sibTrans" cxnId="{97FC03B3-BF87-434D-BDB9-5F6D9DF6C5FD}">
      <dgm:prSet/>
      <dgm:spPr/>
    </dgm:pt>
    <dgm:pt modelId="{8F3918C2-3D2B-49DB-B029-EBE3945FB285}">
      <dgm:prSet phldr="0"/>
      <dgm:spPr/>
      <dgm:t>
        <a:bodyPr/>
        <a:lstStyle/>
        <a:p>
          <a:pPr rtl="0"/>
          <a:r>
            <a:rPr lang="en-GB">
              <a:latin typeface="Arial"/>
            </a:rPr>
            <a:t>Tetrix Servo Motor</a:t>
          </a:r>
        </a:p>
      </dgm:t>
    </dgm:pt>
    <dgm:pt modelId="{87F6FCDD-8DC0-47CE-9ECF-92699E7935B8}" type="parTrans" cxnId="{61392350-8DD7-4425-ACBE-A64A5001D4DA}">
      <dgm:prSet/>
      <dgm:spPr/>
    </dgm:pt>
    <dgm:pt modelId="{F060BEE4-AD0C-4F28-8605-81428DACDC5B}" type="sibTrans" cxnId="{61392350-8DD7-4425-ACBE-A64A5001D4DA}">
      <dgm:prSet/>
      <dgm:spPr/>
    </dgm:pt>
    <dgm:pt modelId="{4576B369-9943-4E21-A3EB-23F1101C505B}">
      <dgm:prSet phldr="0"/>
      <dgm:spPr/>
      <dgm:t>
        <a:bodyPr/>
        <a:lstStyle/>
        <a:p>
          <a:pPr rtl="0"/>
          <a:r>
            <a:rPr lang="en-GB">
              <a:latin typeface="Arial"/>
            </a:rPr>
            <a:t>Claw Actuation</a:t>
          </a:r>
        </a:p>
      </dgm:t>
    </dgm:pt>
    <dgm:pt modelId="{7A7FDE8B-22B1-4274-BE3F-6473090C1B05}" type="parTrans" cxnId="{435BF929-DE14-4319-BC76-826346E7C996}">
      <dgm:prSet/>
      <dgm:spPr/>
    </dgm:pt>
    <dgm:pt modelId="{D5E8065D-28FC-4DF7-9519-FE1E4296CFAA}" type="sibTrans" cxnId="{435BF929-DE14-4319-BC76-826346E7C996}">
      <dgm:prSet/>
      <dgm:spPr/>
    </dgm:pt>
    <dgm:pt modelId="{6E3AFECC-AEE7-45DC-B956-477F19BFD1FF}" type="pres">
      <dgm:prSet presAssocID="{18411CA0-48F7-41B5-B7F0-66179AB434BE}" presName="Name0" presStyleCnt="0">
        <dgm:presLayoutVars>
          <dgm:dir/>
          <dgm:resizeHandles val="exact"/>
        </dgm:presLayoutVars>
      </dgm:prSet>
      <dgm:spPr/>
    </dgm:pt>
    <dgm:pt modelId="{90570B06-47D0-4A57-B53F-8332AB622592}" type="pres">
      <dgm:prSet presAssocID="{5214573C-2110-4156-AFD9-26DA2A625628}" presName="node" presStyleLbl="node1" presStyleIdx="0" presStyleCnt="3">
        <dgm:presLayoutVars>
          <dgm:bulletEnabled val="1"/>
        </dgm:presLayoutVars>
      </dgm:prSet>
      <dgm:spPr/>
    </dgm:pt>
    <dgm:pt modelId="{B739A054-2909-4F18-8C6F-A0C15D53D96C}" type="pres">
      <dgm:prSet presAssocID="{07E83AD9-3DA2-4AB9-9C6B-A07DA2079BBB}" presName="sibTrans" presStyleCnt="0"/>
      <dgm:spPr/>
    </dgm:pt>
    <dgm:pt modelId="{CD66DC93-46F8-4D02-8784-6C4D5285C121}" type="pres">
      <dgm:prSet presAssocID="{445A5E53-5762-4816-B8B1-CED856370F9F}" presName="node" presStyleLbl="node1" presStyleIdx="1" presStyleCnt="3">
        <dgm:presLayoutVars>
          <dgm:bulletEnabled val="1"/>
        </dgm:presLayoutVars>
      </dgm:prSet>
      <dgm:spPr/>
    </dgm:pt>
    <dgm:pt modelId="{A639AA3E-E8BB-4EA1-B7BA-DB2DEC7ACF22}" type="pres">
      <dgm:prSet presAssocID="{593E8AE8-5635-48C2-B864-939A18741A72}" presName="sibTrans" presStyleCnt="0"/>
      <dgm:spPr/>
    </dgm:pt>
    <dgm:pt modelId="{4CCE60A1-5564-443A-83D3-18DC1760605D}" type="pres">
      <dgm:prSet presAssocID="{8F3918C2-3D2B-49DB-B029-EBE3945FB285}" presName="node" presStyleLbl="node1" presStyleIdx="2" presStyleCnt="3">
        <dgm:presLayoutVars>
          <dgm:bulletEnabled val="1"/>
        </dgm:presLayoutVars>
      </dgm:prSet>
      <dgm:spPr/>
    </dgm:pt>
  </dgm:ptLst>
  <dgm:cxnLst>
    <dgm:cxn modelId="{95B6B117-B656-4053-99F1-6D7E86C5C644}" type="presOf" srcId="{B023D0F7-9F3E-446B-8D68-085F3CB9DB75}" destId="{90570B06-47D0-4A57-B53F-8332AB622592}" srcOrd="0" destOrd="1" presId="urn:microsoft.com/office/officeart/2005/8/layout/hList6"/>
    <dgm:cxn modelId="{435BF929-DE14-4319-BC76-826346E7C996}" srcId="{8F3918C2-3D2B-49DB-B029-EBE3945FB285}" destId="{4576B369-9943-4E21-A3EB-23F1101C505B}" srcOrd="0" destOrd="0" parTransId="{7A7FDE8B-22B1-4274-BE3F-6473090C1B05}" sibTransId="{D5E8065D-28FC-4DF7-9519-FE1E4296CFAA}"/>
    <dgm:cxn modelId="{8234ED45-1581-49AC-8EC2-EB5A72FC9824}" srcId="{5214573C-2110-4156-AFD9-26DA2A625628}" destId="{B023D0F7-9F3E-446B-8D68-085F3CB9DB75}" srcOrd="0" destOrd="0" parTransId="{E5E4B87C-EAFF-44FF-8B64-2E253CE1B9D2}" sibTransId="{2F2BCF1F-2711-4C32-91E1-2A0F58E58D26}"/>
    <dgm:cxn modelId="{7007CF6B-C453-43EE-86B9-B90C045F035F}" type="presOf" srcId="{445A5E53-5762-4816-B8B1-CED856370F9F}" destId="{CD66DC93-46F8-4D02-8784-6C4D5285C121}" srcOrd="0" destOrd="0" presId="urn:microsoft.com/office/officeart/2005/8/layout/hList6"/>
    <dgm:cxn modelId="{61392350-8DD7-4425-ACBE-A64A5001D4DA}" srcId="{18411CA0-48F7-41B5-B7F0-66179AB434BE}" destId="{8F3918C2-3D2B-49DB-B029-EBE3945FB285}" srcOrd="2" destOrd="0" parTransId="{87F6FCDD-8DC0-47CE-9ECF-92699E7935B8}" sibTransId="{F060BEE4-AD0C-4F28-8605-81428DACDC5B}"/>
    <dgm:cxn modelId="{A7BF9754-E5FD-4BD5-845E-91E8F3D9DE58}" srcId="{18411CA0-48F7-41B5-B7F0-66179AB434BE}" destId="{5214573C-2110-4156-AFD9-26DA2A625628}" srcOrd="0" destOrd="0" parTransId="{5C435DD4-4991-42E4-8F6D-B65D3A27B141}" sibTransId="{07E83AD9-3DA2-4AB9-9C6B-A07DA2079BBB}"/>
    <dgm:cxn modelId="{7E5A9080-06C0-4029-8B4D-33CC6E9CDB6C}" srcId="{18411CA0-48F7-41B5-B7F0-66179AB434BE}" destId="{445A5E53-5762-4816-B8B1-CED856370F9F}" srcOrd="1" destOrd="0" parTransId="{8214A288-0599-4F85-B949-5C07DD0A9DCC}" sibTransId="{593E8AE8-5635-48C2-B864-939A18741A72}"/>
    <dgm:cxn modelId="{A03AA184-5872-4358-ACA2-39DE0A5B9F77}" type="presOf" srcId="{4576B369-9943-4E21-A3EB-23F1101C505B}" destId="{4CCE60A1-5564-443A-83D3-18DC1760605D}" srcOrd="0" destOrd="1" presId="urn:microsoft.com/office/officeart/2005/8/layout/hList6"/>
    <dgm:cxn modelId="{FE926B86-68CC-41B9-976E-BC7E371EDF7E}" type="presOf" srcId="{5214573C-2110-4156-AFD9-26DA2A625628}" destId="{90570B06-47D0-4A57-B53F-8332AB622592}" srcOrd="0" destOrd="0" presId="urn:microsoft.com/office/officeart/2005/8/layout/hList6"/>
    <dgm:cxn modelId="{5F1D65A4-1B4B-4037-9DF4-977C59FFFEF4}" type="presOf" srcId="{18411CA0-48F7-41B5-B7F0-66179AB434BE}" destId="{6E3AFECC-AEE7-45DC-B956-477F19BFD1FF}" srcOrd="0" destOrd="0" presId="urn:microsoft.com/office/officeart/2005/8/layout/hList6"/>
    <dgm:cxn modelId="{97FC03B3-BF87-434D-BDB9-5F6D9DF6C5FD}" srcId="{445A5E53-5762-4816-B8B1-CED856370F9F}" destId="{DCAF76C7-55A5-44FC-974D-870AB09E1C5F}" srcOrd="0" destOrd="0" parTransId="{AB589BFE-0FA3-47AA-BEA5-B2DC45574D89}" sibTransId="{3F73F28F-2718-49D5-80A6-4445680D86E4}"/>
    <dgm:cxn modelId="{5DEB1ABC-865F-4530-BA64-376401748F7D}" type="presOf" srcId="{DCAF76C7-55A5-44FC-974D-870AB09E1C5F}" destId="{CD66DC93-46F8-4D02-8784-6C4D5285C121}" srcOrd="0" destOrd="1" presId="urn:microsoft.com/office/officeart/2005/8/layout/hList6"/>
    <dgm:cxn modelId="{4FF43CFA-356A-438E-BFCB-AEB009620798}" type="presOf" srcId="{8F3918C2-3D2B-49DB-B029-EBE3945FB285}" destId="{4CCE60A1-5564-443A-83D3-18DC1760605D}" srcOrd="0" destOrd="0" presId="urn:microsoft.com/office/officeart/2005/8/layout/hList6"/>
    <dgm:cxn modelId="{75F449C9-BD25-41A1-9927-F295B92F4D35}" type="presParOf" srcId="{6E3AFECC-AEE7-45DC-B956-477F19BFD1FF}" destId="{90570B06-47D0-4A57-B53F-8332AB622592}" srcOrd="0" destOrd="0" presId="urn:microsoft.com/office/officeart/2005/8/layout/hList6"/>
    <dgm:cxn modelId="{0DD2A171-3A7E-422C-9998-13423E351CF4}" type="presParOf" srcId="{6E3AFECC-AEE7-45DC-B956-477F19BFD1FF}" destId="{B739A054-2909-4F18-8C6F-A0C15D53D96C}" srcOrd="1" destOrd="0" presId="urn:microsoft.com/office/officeart/2005/8/layout/hList6"/>
    <dgm:cxn modelId="{9C21E2CB-EA43-43E4-8E02-0AC1750A16A1}" type="presParOf" srcId="{6E3AFECC-AEE7-45DC-B956-477F19BFD1FF}" destId="{CD66DC93-46F8-4D02-8784-6C4D5285C121}" srcOrd="2" destOrd="0" presId="urn:microsoft.com/office/officeart/2005/8/layout/hList6"/>
    <dgm:cxn modelId="{4DC6FE33-11AB-4727-8816-FC9AB5C6B99C}" type="presParOf" srcId="{6E3AFECC-AEE7-45DC-B956-477F19BFD1FF}" destId="{A639AA3E-E8BB-4EA1-B7BA-DB2DEC7ACF22}" srcOrd="3" destOrd="0" presId="urn:microsoft.com/office/officeart/2005/8/layout/hList6"/>
    <dgm:cxn modelId="{2CC3D7FA-2446-451C-812C-F1458E2EA8D3}" type="presParOf" srcId="{6E3AFECC-AEE7-45DC-B956-477F19BFD1FF}" destId="{4CCE60A1-5564-443A-83D3-18DC1760605D}" srcOrd="4" destOrd="0" presId="urn:microsoft.com/office/officeart/2005/8/layout/hList6"/>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D375FA0E-81F7-4EA7-8498-F505BD502696}" type="doc">
      <dgm:prSet loTypeId="urn:microsoft.com/office/officeart/2005/8/layout/cycle7" loCatId="cycle" qsTypeId="urn:microsoft.com/office/officeart/2005/8/quickstyle/simple1" qsCatId="simple" csTypeId="urn:microsoft.com/office/officeart/2005/8/colors/accent1_2" csCatId="accent1" phldr="1"/>
      <dgm:spPr/>
      <dgm:t>
        <a:bodyPr/>
        <a:lstStyle/>
        <a:p>
          <a:endParaRPr lang="en-GB"/>
        </a:p>
      </dgm:t>
    </dgm:pt>
    <dgm:pt modelId="{B023FEA8-18E2-4F6B-B1B2-815A3CA8FF8C}">
      <dgm:prSet phldrT="[Text]" phldr="0"/>
      <dgm:spPr/>
      <dgm:t>
        <a:bodyPr/>
        <a:lstStyle/>
        <a:p>
          <a:pPr rtl="0"/>
          <a:r>
            <a:rPr lang="en-GB">
              <a:latin typeface="Arial"/>
            </a:rPr>
            <a:t>Frame Mounted Touch Sensor</a:t>
          </a:r>
          <a:endParaRPr lang="en-GB"/>
        </a:p>
      </dgm:t>
    </dgm:pt>
    <dgm:pt modelId="{8CAED185-D935-4BA8-8EBC-0729BA9F700C}" type="parTrans" cxnId="{BB33638D-91A9-42F0-A36F-CA5D7B719779}">
      <dgm:prSet/>
      <dgm:spPr/>
      <dgm:t>
        <a:bodyPr/>
        <a:lstStyle/>
        <a:p>
          <a:endParaRPr lang="en-GB"/>
        </a:p>
      </dgm:t>
    </dgm:pt>
    <dgm:pt modelId="{71F4AE29-B328-453A-96B5-844C7465150B}" type="sibTrans" cxnId="{BB33638D-91A9-42F0-A36F-CA5D7B719779}">
      <dgm:prSet/>
      <dgm:spPr/>
      <dgm:t>
        <a:bodyPr/>
        <a:lstStyle/>
        <a:p>
          <a:endParaRPr lang="en-GB"/>
        </a:p>
      </dgm:t>
    </dgm:pt>
    <dgm:pt modelId="{995ED716-A537-427D-B023-569AE400204D}">
      <dgm:prSet phldrT="[Text]" phldr="0"/>
      <dgm:spPr/>
      <dgm:t>
        <a:bodyPr/>
        <a:lstStyle/>
        <a:p>
          <a:pPr rtl="0"/>
          <a:r>
            <a:rPr lang="en-GB">
              <a:latin typeface="Arial"/>
            </a:rPr>
            <a:t>Incremental Colour Sensor</a:t>
          </a:r>
          <a:endParaRPr lang="en-GB"/>
        </a:p>
      </dgm:t>
    </dgm:pt>
    <dgm:pt modelId="{1D1E599C-8B31-45BE-A75C-CE1F0CD15258}" type="parTrans" cxnId="{78178326-AE03-4C20-AEEB-F3D89B8F9A15}">
      <dgm:prSet/>
      <dgm:spPr/>
      <dgm:t>
        <a:bodyPr/>
        <a:lstStyle/>
        <a:p>
          <a:endParaRPr lang="en-GB"/>
        </a:p>
      </dgm:t>
    </dgm:pt>
    <dgm:pt modelId="{D24368E4-7EA6-4CA9-8072-072908D0CF6A}" type="sibTrans" cxnId="{78178326-AE03-4C20-AEEB-F3D89B8F9A15}">
      <dgm:prSet/>
      <dgm:spPr/>
      <dgm:t>
        <a:bodyPr/>
        <a:lstStyle/>
        <a:p>
          <a:endParaRPr lang="en-GB"/>
        </a:p>
      </dgm:t>
    </dgm:pt>
    <dgm:pt modelId="{6355BB58-03B9-48DF-83B6-80005B35047C}">
      <dgm:prSet phldr="0"/>
      <dgm:spPr/>
      <dgm:t>
        <a:bodyPr/>
        <a:lstStyle/>
        <a:p>
          <a:pPr rtl="0"/>
          <a:r>
            <a:rPr lang="en-GB">
              <a:latin typeface="Arial"/>
            </a:rPr>
            <a:t>Piece Tracker</a:t>
          </a:r>
        </a:p>
      </dgm:t>
    </dgm:pt>
    <dgm:pt modelId="{E581BE4B-2202-49F5-90AB-B6DE545EF49D}" type="parTrans" cxnId="{59FC01EB-1C4E-47A1-9045-E91EF32D9011}">
      <dgm:prSet/>
      <dgm:spPr/>
    </dgm:pt>
    <dgm:pt modelId="{EF4639DC-88D0-4D1A-B953-2D38A2E679CB}" type="sibTrans" cxnId="{59FC01EB-1C4E-47A1-9045-E91EF32D9011}">
      <dgm:prSet/>
      <dgm:spPr/>
      <dgm:t>
        <a:bodyPr/>
        <a:lstStyle/>
        <a:p>
          <a:endParaRPr lang="en-GB"/>
        </a:p>
      </dgm:t>
    </dgm:pt>
    <dgm:pt modelId="{9B6D3F95-5239-4AD8-802E-59A7BC28D006}" type="pres">
      <dgm:prSet presAssocID="{D375FA0E-81F7-4EA7-8498-F505BD502696}" presName="Name0" presStyleCnt="0">
        <dgm:presLayoutVars>
          <dgm:dir/>
          <dgm:resizeHandles val="exact"/>
        </dgm:presLayoutVars>
      </dgm:prSet>
      <dgm:spPr/>
    </dgm:pt>
    <dgm:pt modelId="{2CA9ABB8-0B6F-450D-B1A1-BA5D618AC01F}" type="pres">
      <dgm:prSet presAssocID="{B023FEA8-18E2-4F6B-B1B2-815A3CA8FF8C}" presName="node" presStyleLbl="node1" presStyleIdx="0" presStyleCnt="3">
        <dgm:presLayoutVars>
          <dgm:bulletEnabled val="1"/>
        </dgm:presLayoutVars>
      </dgm:prSet>
      <dgm:spPr/>
    </dgm:pt>
    <dgm:pt modelId="{BCEDDBFF-D468-4CE9-82DC-80FBCBCC90BF}" type="pres">
      <dgm:prSet presAssocID="{71F4AE29-B328-453A-96B5-844C7465150B}" presName="sibTrans" presStyleLbl="sibTrans2D1" presStyleIdx="0" presStyleCnt="3"/>
      <dgm:spPr/>
    </dgm:pt>
    <dgm:pt modelId="{35E104DC-74C2-4893-8CDD-D62FDC5BD7A1}" type="pres">
      <dgm:prSet presAssocID="{71F4AE29-B328-453A-96B5-844C7465150B}" presName="connectorText" presStyleLbl="sibTrans2D1" presStyleIdx="0" presStyleCnt="3"/>
      <dgm:spPr/>
    </dgm:pt>
    <dgm:pt modelId="{452AD9A0-D1F8-4ACA-8465-4EEA2502E206}" type="pres">
      <dgm:prSet presAssocID="{995ED716-A537-427D-B023-569AE400204D}" presName="node" presStyleLbl="node1" presStyleIdx="1" presStyleCnt="3">
        <dgm:presLayoutVars>
          <dgm:bulletEnabled val="1"/>
        </dgm:presLayoutVars>
      </dgm:prSet>
      <dgm:spPr/>
    </dgm:pt>
    <dgm:pt modelId="{1465F64E-1D68-4F19-9C32-BF49BCA1B8B1}" type="pres">
      <dgm:prSet presAssocID="{D24368E4-7EA6-4CA9-8072-072908D0CF6A}" presName="sibTrans" presStyleLbl="sibTrans2D1" presStyleIdx="1" presStyleCnt="3"/>
      <dgm:spPr/>
    </dgm:pt>
    <dgm:pt modelId="{3F24884B-8A9A-47C7-BB6A-5B3CEE66CD61}" type="pres">
      <dgm:prSet presAssocID="{D24368E4-7EA6-4CA9-8072-072908D0CF6A}" presName="connectorText" presStyleLbl="sibTrans2D1" presStyleIdx="1" presStyleCnt="3"/>
      <dgm:spPr/>
    </dgm:pt>
    <dgm:pt modelId="{0BFA1AD5-5802-4854-8392-615CC94C1F19}" type="pres">
      <dgm:prSet presAssocID="{6355BB58-03B9-48DF-83B6-80005B35047C}" presName="node" presStyleLbl="node1" presStyleIdx="2" presStyleCnt="3">
        <dgm:presLayoutVars>
          <dgm:bulletEnabled val="1"/>
        </dgm:presLayoutVars>
      </dgm:prSet>
      <dgm:spPr/>
    </dgm:pt>
    <dgm:pt modelId="{993FFBAF-BA09-4CA2-A08C-D1C44953D5BF}" type="pres">
      <dgm:prSet presAssocID="{EF4639DC-88D0-4D1A-B953-2D38A2E679CB}" presName="sibTrans" presStyleLbl="sibTrans2D1" presStyleIdx="2" presStyleCnt="3"/>
      <dgm:spPr/>
    </dgm:pt>
    <dgm:pt modelId="{81608A8C-6F67-46E6-8BC5-3557CB388FB5}" type="pres">
      <dgm:prSet presAssocID="{EF4639DC-88D0-4D1A-B953-2D38A2E679CB}" presName="connectorText" presStyleLbl="sibTrans2D1" presStyleIdx="2" presStyleCnt="3"/>
      <dgm:spPr/>
    </dgm:pt>
  </dgm:ptLst>
  <dgm:cxnLst>
    <dgm:cxn modelId="{78178326-AE03-4C20-AEEB-F3D89B8F9A15}" srcId="{D375FA0E-81F7-4EA7-8498-F505BD502696}" destId="{995ED716-A537-427D-B023-569AE400204D}" srcOrd="1" destOrd="0" parTransId="{1D1E599C-8B31-45BE-A75C-CE1F0CD15258}" sibTransId="{D24368E4-7EA6-4CA9-8072-072908D0CF6A}"/>
    <dgm:cxn modelId="{8D563D35-0A01-45DD-9EC7-59955CF87A05}" type="presOf" srcId="{EF4639DC-88D0-4D1A-B953-2D38A2E679CB}" destId="{993FFBAF-BA09-4CA2-A08C-D1C44953D5BF}" srcOrd="0" destOrd="0" presId="urn:microsoft.com/office/officeart/2005/8/layout/cycle7"/>
    <dgm:cxn modelId="{7CF8FE35-D16B-414A-9387-A0BDCF1CFA27}" type="presOf" srcId="{EF4639DC-88D0-4D1A-B953-2D38A2E679CB}" destId="{81608A8C-6F67-46E6-8BC5-3557CB388FB5}" srcOrd="1" destOrd="0" presId="urn:microsoft.com/office/officeart/2005/8/layout/cycle7"/>
    <dgm:cxn modelId="{22CBD682-2253-4CFB-B4CB-939C1FC369AF}" type="presOf" srcId="{B023FEA8-18E2-4F6B-B1B2-815A3CA8FF8C}" destId="{2CA9ABB8-0B6F-450D-B1A1-BA5D618AC01F}" srcOrd="0" destOrd="0" presId="urn:microsoft.com/office/officeart/2005/8/layout/cycle7"/>
    <dgm:cxn modelId="{BB33638D-91A9-42F0-A36F-CA5D7B719779}" srcId="{D375FA0E-81F7-4EA7-8498-F505BD502696}" destId="{B023FEA8-18E2-4F6B-B1B2-815A3CA8FF8C}" srcOrd="0" destOrd="0" parTransId="{8CAED185-D935-4BA8-8EBC-0729BA9F700C}" sibTransId="{71F4AE29-B328-453A-96B5-844C7465150B}"/>
    <dgm:cxn modelId="{2A86878D-934C-4619-8F54-4F413B2DA272}" type="presOf" srcId="{995ED716-A537-427D-B023-569AE400204D}" destId="{452AD9A0-D1F8-4ACA-8465-4EEA2502E206}" srcOrd="0" destOrd="0" presId="urn:microsoft.com/office/officeart/2005/8/layout/cycle7"/>
    <dgm:cxn modelId="{76E1E5A0-9EB3-4B58-ADB8-B8FB4BC6CAC6}" type="presOf" srcId="{71F4AE29-B328-453A-96B5-844C7465150B}" destId="{35E104DC-74C2-4893-8CDD-D62FDC5BD7A1}" srcOrd="1" destOrd="0" presId="urn:microsoft.com/office/officeart/2005/8/layout/cycle7"/>
    <dgm:cxn modelId="{528483A3-B0EE-4E76-A7B5-EBBE4B56F53E}" type="presOf" srcId="{D24368E4-7EA6-4CA9-8072-072908D0CF6A}" destId="{3F24884B-8A9A-47C7-BB6A-5B3CEE66CD61}" srcOrd="1" destOrd="0" presId="urn:microsoft.com/office/officeart/2005/8/layout/cycle7"/>
    <dgm:cxn modelId="{1BC4F1B0-50F9-4822-A841-09F0CFB410C0}" type="presOf" srcId="{71F4AE29-B328-453A-96B5-844C7465150B}" destId="{BCEDDBFF-D468-4CE9-82DC-80FBCBCC90BF}" srcOrd="0" destOrd="0" presId="urn:microsoft.com/office/officeart/2005/8/layout/cycle7"/>
    <dgm:cxn modelId="{D0CB4DD1-D85B-4769-AD12-0EBAAFCECEC3}" type="presOf" srcId="{6355BB58-03B9-48DF-83B6-80005B35047C}" destId="{0BFA1AD5-5802-4854-8392-615CC94C1F19}" srcOrd="0" destOrd="0" presId="urn:microsoft.com/office/officeart/2005/8/layout/cycle7"/>
    <dgm:cxn modelId="{215BF0E6-8148-4278-95C0-29DD6BDAF597}" type="presOf" srcId="{D375FA0E-81F7-4EA7-8498-F505BD502696}" destId="{9B6D3F95-5239-4AD8-802E-59A7BC28D006}" srcOrd="0" destOrd="0" presId="urn:microsoft.com/office/officeart/2005/8/layout/cycle7"/>
    <dgm:cxn modelId="{59FC01EB-1C4E-47A1-9045-E91EF32D9011}" srcId="{D375FA0E-81F7-4EA7-8498-F505BD502696}" destId="{6355BB58-03B9-48DF-83B6-80005B35047C}" srcOrd="2" destOrd="0" parTransId="{E581BE4B-2202-49F5-90AB-B6DE545EF49D}" sibTransId="{EF4639DC-88D0-4D1A-B953-2D38A2E679CB}"/>
    <dgm:cxn modelId="{6B52A7FA-9FB7-43B1-B513-5324754BC611}" type="presOf" srcId="{D24368E4-7EA6-4CA9-8072-072908D0CF6A}" destId="{1465F64E-1D68-4F19-9C32-BF49BCA1B8B1}" srcOrd="0" destOrd="0" presId="urn:microsoft.com/office/officeart/2005/8/layout/cycle7"/>
    <dgm:cxn modelId="{F7AFB3DB-AB7B-4DA9-8835-CAB8501C9B36}" type="presParOf" srcId="{9B6D3F95-5239-4AD8-802E-59A7BC28D006}" destId="{2CA9ABB8-0B6F-450D-B1A1-BA5D618AC01F}" srcOrd="0" destOrd="0" presId="urn:microsoft.com/office/officeart/2005/8/layout/cycle7"/>
    <dgm:cxn modelId="{A09EB376-8CA4-4778-978C-913247A42471}" type="presParOf" srcId="{9B6D3F95-5239-4AD8-802E-59A7BC28D006}" destId="{BCEDDBFF-D468-4CE9-82DC-80FBCBCC90BF}" srcOrd="1" destOrd="0" presId="urn:microsoft.com/office/officeart/2005/8/layout/cycle7"/>
    <dgm:cxn modelId="{3BCDBFD3-58FF-41C9-8658-3C02AF0F3B2D}" type="presParOf" srcId="{BCEDDBFF-D468-4CE9-82DC-80FBCBCC90BF}" destId="{35E104DC-74C2-4893-8CDD-D62FDC5BD7A1}" srcOrd="0" destOrd="0" presId="urn:microsoft.com/office/officeart/2005/8/layout/cycle7"/>
    <dgm:cxn modelId="{E012028C-23D1-42FA-BBC0-D6A9874C11BA}" type="presParOf" srcId="{9B6D3F95-5239-4AD8-802E-59A7BC28D006}" destId="{452AD9A0-D1F8-4ACA-8465-4EEA2502E206}" srcOrd="2" destOrd="0" presId="urn:microsoft.com/office/officeart/2005/8/layout/cycle7"/>
    <dgm:cxn modelId="{747EE5F0-44C0-4DDD-8A52-100E39E2C212}" type="presParOf" srcId="{9B6D3F95-5239-4AD8-802E-59A7BC28D006}" destId="{1465F64E-1D68-4F19-9C32-BF49BCA1B8B1}" srcOrd="3" destOrd="0" presId="urn:microsoft.com/office/officeart/2005/8/layout/cycle7"/>
    <dgm:cxn modelId="{C184E4C3-5988-41EA-A61F-7AF4B3B010CB}" type="presParOf" srcId="{1465F64E-1D68-4F19-9C32-BF49BCA1B8B1}" destId="{3F24884B-8A9A-47C7-BB6A-5B3CEE66CD61}" srcOrd="0" destOrd="0" presId="urn:microsoft.com/office/officeart/2005/8/layout/cycle7"/>
    <dgm:cxn modelId="{6B6A2F6D-1222-4809-BA30-DDA772ED856F}" type="presParOf" srcId="{9B6D3F95-5239-4AD8-802E-59A7BC28D006}" destId="{0BFA1AD5-5802-4854-8392-615CC94C1F19}" srcOrd="4" destOrd="0" presId="urn:microsoft.com/office/officeart/2005/8/layout/cycle7"/>
    <dgm:cxn modelId="{E13BB019-CE06-4A40-823D-774182C2744E}" type="presParOf" srcId="{9B6D3F95-5239-4AD8-802E-59A7BC28D006}" destId="{993FFBAF-BA09-4CA2-A08C-D1C44953D5BF}" srcOrd="5" destOrd="0" presId="urn:microsoft.com/office/officeart/2005/8/layout/cycle7"/>
    <dgm:cxn modelId="{A85C1FE5-355E-4E2C-814D-15ADCAA8DC73}" type="presParOf" srcId="{993FFBAF-BA09-4CA2-A08C-D1C44953D5BF}" destId="{81608A8C-6F67-46E6-8BC5-3557CB388FB5}" srcOrd="0" destOrd="0" presId="urn:microsoft.com/office/officeart/2005/8/layout/cycle7"/>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CDC52C6-70AC-4326-BE63-C78DDD3CEA2A}">
      <dsp:nvSpPr>
        <dsp:cNvPr id="0" name=""/>
        <dsp:cNvSpPr/>
      </dsp:nvSpPr>
      <dsp:spPr>
        <a:xfrm>
          <a:off x="0" y="70559"/>
          <a:ext cx="6098322" cy="514800"/>
        </a:xfrm>
        <a:prstGeom prst="roundRect">
          <a:avLst/>
        </a:prstGeom>
        <a:solidFill>
          <a:schemeClr val="lt1"/>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83820" tIns="83820" rIns="83820" bIns="83820" numCol="1" spcCol="1270" anchor="ctr" anchorCtr="0">
          <a:noAutofit/>
        </a:bodyPr>
        <a:lstStyle/>
        <a:p>
          <a:pPr marL="0" lvl="0" indent="0" algn="l" defTabSz="977900" rtl="0">
            <a:lnSpc>
              <a:spcPct val="90000"/>
            </a:lnSpc>
            <a:spcBef>
              <a:spcPct val="0"/>
            </a:spcBef>
            <a:spcAft>
              <a:spcPct val="35000"/>
            </a:spcAft>
            <a:buNone/>
          </a:pPr>
          <a:r>
            <a:rPr lang="en-GB" sz="2200" kern="1200"/>
            <a:t>Board Mapping</a:t>
          </a:r>
        </a:p>
      </dsp:txBody>
      <dsp:txXfrm>
        <a:off x="25130" y="95689"/>
        <a:ext cx="6048062" cy="464540"/>
      </dsp:txXfrm>
    </dsp:sp>
    <dsp:sp modelId="{CB795817-9B25-4467-8D63-99B001C328B2}">
      <dsp:nvSpPr>
        <dsp:cNvPr id="0" name=""/>
        <dsp:cNvSpPr/>
      </dsp:nvSpPr>
      <dsp:spPr>
        <a:xfrm>
          <a:off x="0" y="585359"/>
          <a:ext cx="6098322" cy="3643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3622" tIns="27940" rIns="156464" bIns="27940" numCol="1" spcCol="1270" anchor="t" anchorCtr="0">
          <a:noAutofit/>
        </a:bodyPr>
        <a:lstStyle/>
        <a:p>
          <a:pPr marL="171450" lvl="1" indent="-171450" algn="l" defTabSz="755650" rtl="0">
            <a:lnSpc>
              <a:spcPct val="90000"/>
            </a:lnSpc>
            <a:spcBef>
              <a:spcPct val="0"/>
            </a:spcBef>
            <a:spcAft>
              <a:spcPct val="20000"/>
            </a:spcAft>
            <a:buChar char="•"/>
          </a:pPr>
          <a:r>
            <a:rPr lang="en-GB" sz="1700" kern="1200"/>
            <a:t>Track &amp; locate the position of every piece on the board</a:t>
          </a:r>
        </a:p>
      </dsp:txBody>
      <dsp:txXfrm>
        <a:off x="0" y="585359"/>
        <a:ext cx="6098322" cy="364320"/>
      </dsp:txXfrm>
    </dsp:sp>
    <dsp:sp modelId="{DE487651-65E1-48DA-B874-6AA10A9D1702}">
      <dsp:nvSpPr>
        <dsp:cNvPr id="0" name=""/>
        <dsp:cNvSpPr/>
      </dsp:nvSpPr>
      <dsp:spPr>
        <a:xfrm>
          <a:off x="0" y="949679"/>
          <a:ext cx="6098322" cy="514800"/>
        </a:xfrm>
        <a:prstGeom prst="roundRect">
          <a:avLst/>
        </a:prstGeom>
        <a:solidFill>
          <a:schemeClr val="lt1"/>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83820" tIns="83820" rIns="83820" bIns="83820" numCol="1" spcCol="1270" anchor="ctr" anchorCtr="0">
          <a:noAutofit/>
        </a:bodyPr>
        <a:lstStyle/>
        <a:p>
          <a:pPr marL="0" lvl="0" indent="0" algn="l" defTabSz="977900" rtl="0">
            <a:lnSpc>
              <a:spcPct val="90000"/>
            </a:lnSpc>
            <a:spcBef>
              <a:spcPct val="0"/>
            </a:spcBef>
            <a:spcAft>
              <a:spcPct val="35000"/>
            </a:spcAft>
            <a:buNone/>
          </a:pPr>
          <a:r>
            <a:rPr lang="en-GB" sz="2200" kern="1200"/>
            <a:t>Axial Movement</a:t>
          </a:r>
        </a:p>
      </dsp:txBody>
      <dsp:txXfrm>
        <a:off x="25130" y="974809"/>
        <a:ext cx="6048062" cy="464540"/>
      </dsp:txXfrm>
    </dsp:sp>
    <dsp:sp modelId="{D2FE8BEE-39B4-41C7-98C6-2BDDED840455}">
      <dsp:nvSpPr>
        <dsp:cNvPr id="0" name=""/>
        <dsp:cNvSpPr/>
      </dsp:nvSpPr>
      <dsp:spPr>
        <a:xfrm>
          <a:off x="0" y="1464479"/>
          <a:ext cx="6098322" cy="3643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3622" tIns="27940" rIns="156464" bIns="27940" numCol="1" spcCol="1270" anchor="t" anchorCtr="0">
          <a:noAutofit/>
        </a:bodyPr>
        <a:lstStyle/>
        <a:p>
          <a:pPr marL="171450" lvl="1" indent="-171450" algn="l" defTabSz="755650" rtl="0">
            <a:lnSpc>
              <a:spcPct val="90000"/>
            </a:lnSpc>
            <a:spcBef>
              <a:spcPct val="0"/>
            </a:spcBef>
            <a:spcAft>
              <a:spcPct val="20000"/>
            </a:spcAft>
            <a:buChar char="•"/>
          </a:pPr>
          <a:r>
            <a:rPr lang="en-GB" sz="1700" kern="1200"/>
            <a:t>Move the carriage to each rank &amp; file on the board</a:t>
          </a:r>
        </a:p>
      </dsp:txBody>
      <dsp:txXfrm>
        <a:off x="0" y="1464479"/>
        <a:ext cx="6098322" cy="364320"/>
      </dsp:txXfrm>
    </dsp:sp>
    <dsp:sp modelId="{A675D471-78C4-4CB8-93FC-AD241BD6DBEE}">
      <dsp:nvSpPr>
        <dsp:cNvPr id="0" name=""/>
        <dsp:cNvSpPr/>
      </dsp:nvSpPr>
      <dsp:spPr>
        <a:xfrm>
          <a:off x="0" y="1828800"/>
          <a:ext cx="6098322" cy="514800"/>
        </a:xfrm>
        <a:prstGeom prst="roundRect">
          <a:avLst/>
        </a:prstGeom>
        <a:solidFill>
          <a:schemeClr val="lt1"/>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83820" tIns="83820" rIns="83820" bIns="83820" numCol="1" spcCol="1270" anchor="ctr" anchorCtr="0">
          <a:noAutofit/>
        </a:bodyPr>
        <a:lstStyle/>
        <a:p>
          <a:pPr marL="0" lvl="0" indent="0" algn="l" defTabSz="977900" rtl="0">
            <a:lnSpc>
              <a:spcPct val="90000"/>
            </a:lnSpc>
            <a:spcBef>
              <a:spcPct val="0"/>
            </a:spcBef>
            <a:spcAft>
              <a:spcPct val="35000"/>
            </a:spcAft>
            <a:buNone/>
          </a:pPr>
          <a:r>
            <a:rPr lang="en-GB" sz="2200" kern="1200"/>
            <a:t>"Normal" movement</a:t>
          </a:r>
        </a:p>
      </dsp:txBody>
      <dsp:txXfrm>
        <a:off x="25130" y="1853930"/>
        <a:ext cx="6048062" cy="464540"/>
      </dsp:txXfrm>
    </dsp:sp>
    <dsp:sp modelId="{8284B32C-4C71-469D-A68D-0E622BAC1CD4}">
      <dsp:nvSpPr>
        <dsp:cNvPr id="0" name=""/>
        <dsp:cNvSpPr/>
      </dsp:nvSpPr>
      <dsp:spPr>
        <a:xfrm>
          <a:off x="0" y="2343599"/>
          <a:ext cx="6098322" cy="3643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3622" tIns="27940" rIns="156464" bIns="27940" numCol="1" spcCol="1270" anchor="t" anchorCtr="0">
          <a:noAutofit/>
        </a:bodyPr>
        <a:lstStyle/>
        <a:p>
          <a:pPr marL="171450" lvl="1" indent="-171450" algn="l" defTabSz="755650" rtl="0">
            <a:lnSpc>
              <a:spcPct val="90000"/>
            </a:lnSpc>
            <a:spcBef>
              <a:spcPct val="0"/>
            </a:spcBef>
            <a:spcAft>
              <a:spcPct val="20000"/>
            </a:spcAft>
            <a:buChar char="•"/>
          </a:pPr>
          <a:r>
            <a:rPr lang="en-GB" sz="1700" kern="1200"/>
            <a:t>Move the claw across the claw across the board.</a:t>
          </a:r>
        </a:p>
      </dsp:txBody>
      <dsp:txXfrm>
        <a:off x="0" y="2343599"/>
        <a:ext cx="6098322" cy="364320"/>
      </dsp:txXfrm>
    </dsp:sp>
    <dsp:sp modelId="{693C98A4-0489-49DE-84DC-2A264984141F}">
      <dsp:nvSpPr>
        <dsp:cNvPr id="0" name=""/>
        <dsp:cNvSpPr/>
      </dsp:nvSpPr>
      <dsp:spPr>
        <a:xfrm>
          <a:off x="0" y="2707920"/>
          <a:ext cx="6098322" cy="514800"/>
        </a:xfrm>
        <a:prstGeom prst="roundRect">
          <a:avLst/>
        </a:prstGeom>
        <a:solidFill>
          <a:schemeClr val="lt1"/>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83820" tIns="83820" rIns="83820" bIns="83820" numCol="1" spcCol="1270" anchor="ctr" anchorCtr="0">
          <a:noAutofit/>
        </a:bodyPr>
        <a:lstStyle/>
        <a:p>
          <a:pPr marL="0" lvl="0" indent="0" algn="l" defTabSz="977900" rtl="0">
            <a:lnSpc>
              <a:spcPct val="90000"/>
            </a:lnSpc>
            <a:spcBef>
              <a:spcPct val="0"/>
            </a:spcBef>
            <a:spcAft>
              <a:spcPct val="35000"/>
            </a:spcAft>
            <a:buNone/>
          </a:pPr>
          <a:r>
            <a:rPr lang="en-GB" sz="2200" kern="1200"/>
            <a:t>Piece pickup</a:t>
          </a:r>
        </a:p>
      </dsp:txBody>
      <dsp:txXfrm>
        <a:off x="25130" y="2733050"/>
        <a:ext cx="6048062" cy="464540"/>
      </dsp:txXfrm>
    </dsp:sp>
    <dsp:sp modelId="{0A700809-A936-4C98-8515-22BA95130198}">
      <dsp:nvSpPr>
        <dsp:cNvPr id="0" name=""/>
        <dsp:cNvSpPr/>
      </dsp:nvSpPr>
      <dsp:spPr>
        <a:xfrm>
          <a:off x="0" y="3222720"/>
          <a:ext cx="6098322" cy="3643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3622" tIns="27940" rIns="156464" bIns="27940" numCol="1" spcCol="1270" anchor="t" anchorCtr="0">
          <a:noAutofit/>
        </a:bodyPr>
        <a:lstStyle/>
        <a:p>
          <a:pPr marL="171450" lvl="1" indent="-171450" algn="l" defTabSz="755650" rtl="0">
            <a:lnSpc>
              <a:spcPct val="90000"/>
            </a:lnSpc>
            <a:spcBef>
              <a:spcPct val="0"/>
            </a:spcBef>
            <a:spcAft>
              <a:spcPct val="20000"/>
            </a:spcAft>
            <a:buChar char="•"/>
          </a:pPr>
          <a:r>
            <a:rPr lang="en-GB" sz="1700" kern="1200"/>
            <a:t>Grasp and raise each piece upon actuation</a:t>
          </a:r>
        </a:p>
      </dsp:txBody>
      <dsp:txXfrm>
        <a:off x="0" y="3222720"/>
        <a:ext cx="6098322" cy="364320"/>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C352A9-8656-4254-8071-7C16915237C1}">
      <dsp:nvSpPr>
        <dsp:cNvPr id="0" name=""/>
        <dsp:cNvSpPr/>
      </dsp:nvSpPr>
      <dsp:spPr>
        <a:xfrm>
          <a:off x="0" y="1828800"/>
          <a:ext cx="4572000" cy="0"/>
        </a:xfrm>
        <a:prstGeom prst="line">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tailEnd type="triangle" w="lg" len="lg"/>
        </a:ln>
        <a:effectLst/>
      </dsp:spPr>
      <dsp:style>
        <a:lnRef idx="2">
          <a:scrgbClr r="0" g="0" b="0"/>
        </a:lnRef>
        <a:fillRef idx="1">
          <a:scrgbClr r="0" g="0" b="0"/>
        </a:fillRef>
        <a:effectRef idx="0">
          <a:scrgbClr r="0" g="0" b="0"/>
        </a:effectRef>
        <a:fontRef idx="minor"/>
      </dsp:style>
    </dsp:sp>
    <dsp:sp modelId="{C25940F7-E04F-44F8-B943-50382F8A46B8}">
      <dsp:nvSpPr>
        <dsp:cNvPr id="0" name=""/>
        <dsp:cNvSpPr/>
      </dsp:nvSpPr>
      <dsp:spPr>
        <a:xfrm rot="8100000">
          <a:off x="59117" y="421466"/>
          <a:ext cx="268976" cy="268976"/>
        </a:xfrm>
        <a:prstGeom prst="teardrop">
          <a:avLst>
            <a:gd name="adj" fmla="val 11500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D3B7DC1-A614-465D-A0CC-DE07D1204892}">
      <dsp:nvSpPr>
        <dsp:cNvPr id="0" name=""/>
        <dsp:cNvSpPr/>
      </dsp:nvSpPr>
      <dsp:spPr>
        <a:xfrm>
          <a:off x="88998" y="451347"/>
          <a:ext cx="209214" cy="209214"/>
        </a:xfrm>
        <a:prstGeom prst="ellipse">
          <a:avLst/>
        </a:prstGeom>
        <a:solidFill>
          <a:schemeClr val="lt1">
            <a:alpha val="90000"/>
            <a:hueOff val="0"/>
            <a:satOff val="0"/>
            <a:lumOff val="0"/>
            <a:alphaOff val="0"/>
          </a:schemeClr>
        </a:solidFill>
        <a:ln w="25400" cap="flat" cmpd="sng" algn="ctr">
          <a:noFill/>
          <a:prstDash val="solid"/>
        </a:ln>
        <a:effectLst/>
      </dsp:spPr>
      <dsp:style>
        <a:lnRef idx="2">
          <a:scrgbClr r="0" g="0" b="0"/>
        </a:lnRef>
        <a:fillRef idx="1">
          <a:scrgbClr r="0" g="0" b="0"/>
        </a:fillRef>
        <a:effectRef idx="0">
          <a:scrgbClr r="0" g="0" b="0"/>
        </a:effectRef>
        <a:fontRef idx="minor"/>
      </dsp:style>
    </dsp:sp>
    <dsp:sp modelId="{C38E4318-E372-448E-AA5A-F0AB34953AC9}">
      <dsp:nvSpPr>
        <dsp:cNvPr id="0" name=""/>
        <dsp:cNvSpPr/>
      </dsp:nvSpPr>
      <dsp:spPr>
        <a:xfrm>
          <a:off x="383800" y="746150"/>
          <a:ext cx="1901669" cy="1082649"/>
        </a:xfrm>
        <a:prstGeom prst="rect">
          <a:avLst/>
        </a:prstGeom>
        <a:noFill/>
        <a:ln>
          <a:noFill/>
        </a:ln>
        <a:effectLst/>
      </dsp:spPr>
      <dsp:style>
        <a:lnRef idx="0">
          <a:scrgbClr r="0" g="0" b="0"/>
        </a:lnRef>
        <a:fillRef idx="0">
          <a:scrgbClr r="0" g="0" b="0"/>
        </a:fillRef>
        <a:effectRef idx="0">
          <a:scrgbClr r="0" g="0" b="0"/>
        </a:effectRef>
        <a:fontRef idx="minor"/>
      </dsp:style>
    </dsp:sp>
    <dsp:sp modelId="{D110C649-A4DC-4FAA-BB8C-E1F4E931FEF7}">
      <dsp:nvSpPr>
        <dsp:cNvPr id="0" name=""/>
        <dsp:cNvSpPr/>
      </dsp:nvSpPr>
      <dsp:spPr>
        <a:xfrm>
          <a:off x="383800" y="365759"/>
          <a:ext cx="1901669" cy="3803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88900" bIns="0" numCol="1" spcCol="1270" anchor="ctr" anchorCtr="0">
          <a:noAutofit/>
        </a:bodyPr>
        <a:lstStyle/>
        <a:p>
          <a:pPr marL="0" lvl="0" indent="0" algn="l" defTabSz="622300" rtl="0">
            <a:lnSpc>
              <a:spcPct val="90000"/>
            </a:lnSpc>
            <a:spcBef>
              <a:spcPct val="0"/>
            </a:spcBef>
            <a:spcAft>
              <a:spcPct val="35000"/>
            </a:spcAft>
            <a:buNone/>
            <a:defRPr b="1"/>
          </a:pPr>
          <a:r>
            <a:rPr lang="en-GB" sz="1400" b="1" kern="1200">
              <a:latin typeface="Arial"/>
            </a:rPr>
            <a:t>Fixed Initial </a:t>
          </a:r>
          <a:br>
            <a:rPr lang="en-GB" sz="1400" b="1" kern="1200">
              <a:latin typeface="Arial"/>
            </a:rPr>
          </a:br>
          <a:r>
            <a:rPr lang="en-GB" sz="1400" b="1" kern="1200">
              <a:latin typeface="Arial"/>
            </a:rPr>
            <a:t>Position</a:t>
          </a:r>
        </a:p>
      </dsp:txBody>
      <dsp:txXfrm>
        <a:off x="383800" y="365759"/>
        <a:ext cx="1901669" cy="380390"/>
      </dsp:txXfrm>
    </dsp:sp>
    <dsp:sp modelId="{EF7732D9-45CA-4383-BEA9-E834D6779BD1}">
      <dsp:nvSpPr>
        <dsp:cNvPr id="0" name=""/>
        <dsp:cNvSpPr/>
      </dsp:nvSpPr>
      <dsp:spPr>
        <a:xfrm>
          <a:off x="193605" y="746150"/>
          <a:ext cx="0" cy="1082649"/>
        </a:xfrm>
        <a:prstGeom prst="line">
          <a:avLst/>
        </a:prstGeom>
        <a:noFill/>
        <a:ln w="12700" cap="flat"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8F8C23B9-C9DF-45CE-9884-093DB36B7DF8}">
      <dsp:nvSpPr>
        <dsp:cNvPr id="0" name=""/>
        <dsp:cNvSpPr/>
      </dsp:nvSpPr>
      <dsp:spPr>
        <a:xfrm>
          <a:off x="157956" y="1794564"/>
          <a:ext cx="68470" cy="68470"/>
        </a:xfrm>
        <a:prstGeom prst="ellipse">
          <a:avLst/>
        </a:prstGeom>
        <a:solidFill>
          <a:schemeClr val="accent1">
            <a:hueOff val="0"/>
            <a:satOff val="0"/>
            <a:lumOff val="0"/>
            <a:alphaOff val="0"/>
          </a:schemeClr>
        </a:solidFill>
        <a:ln w="63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2E733B2-3814-40EE-8FC5-4FBF647AC253}">
      <dsp:nvSpPr>
        <dsp:cNvPr id="0" name=""/>
        <dsp:cNvSpPr/>
      </dsp:nvSpPr>
      <dsp:spPr>
        <a:xfrm rot="18900000">
          <a:off x="1196122" y="2967156"/>
          <a:ext cx="268976" cy="268976"/>
        </a:xfrm>
        <a:prstGeom prst="teardrop">
          <a:avLst>
            <a:gd name="adj" fmla="val 11500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B052520-93C2-4A6D-A00C-D439B05BAE87}">
      <dsp:nvSpPr>
        <dsp:cNvPr id="0" name=""/>
        <dsp:cNvSpPr/>
      </dsp:nvSpPr>
      <dsp:spPr>
        <a:xfrm>
          <a:off x="1226003" y="2997037"/>
          <a:ext cx="209214" cy="209214"/>
        </a:xfrm>
        <a:prstGeom prst="ellipse">
          <a:avLst/>
        </a:prstGeom>
        <a:solidFill>
          <a:schemeClr val="lt1">
            <a:alpha val="90000"/>
            <a:hueOff val="0"/>
            <a:satOff val="0"/>
            <a:lumOff val="0"/>
            <a:alphaOff val="0"/>
          </a:schemeClr>
        </a:solidFill>
        <a:ln w="25400" cap="flat" cmpd="sng" algn="ctr">
          <a:noFill/>
          <a:prstDash val="solid"/>
        </a:ln>
        <a:effectLst/>
      </dsp:spPr>
      <dsp:style>
        <a:lnRef idx="2">
          <a:scrgbClr r="0" g="0" b="0"/>
        </a:lnRef>
        <a:fillRef idx="1">
          <a:scrgbClr r="0" g="0" b="0"/>
        </a:fillRef>
        <a:effectRef idx="0">
          <a:scrgbClr r="0" g="0" b="0"/>
        </a:effectRef>
        <a:fontRef idx="minor"/>
      </dsp:style>
    </dsp:sp>
    <dsp:sp modelId="{5FB053D5-C6B6-4EE8-8FB7-0A9062C9FDE7}">
      <dsp:nvSpPr>
        <dsp:cNvPr id="0" name=""/>
        <dsp:cNvSpPr/>
      </dsp:nvSpPr>
      <dsp:spPr>
        <a:xfrm>
          <a:off x="1520806" y="1828800"/>
          <a:ext cx="1901669" cy="1082649"/>
        </a:xfrm>
        <a:prstGeom prst="rect">
          <a:avLst/>
        </a:prstGeom>
        <a:noFill/>
        <a:ln>
          <a:noFill/>
        </a:ln>
        <a:effectLst/>
      </dsp:spPr>
      <dsp:style>
        <a:lnRef idx="0">
          <a:scrgbClr r="0" g="0" b="0"/>
        </a:lnRef>
        <a:fillRef idx="0">
          <a:scrgbClr r="0" g="0" b="0"/>
        </a:fillRef>
        <a:effectRef idx="0">
          <a:scrgbClr r="0" g="0" b="0"/>
        </a:effectRef>
        <a:fontRef idx="minor"/>
      </dsp:style>
    </dsp:sp>
    <dsp:sp modelId="{BC40C3B4-6120-4E91-B6EC-EC89BE35AD42}">
      <dsp:nvSpPr>
        <dsp:cNvPr id="0" name=""/>
        <dsp:cNvSpPr/>
      </dsp:nvSpPr>
      <dsp:spPr>
        <a:xfrm>
          <a:off x="1520806" y="2911449"/>
          <a:ext cx="1901669" cy="3803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88900" bIns="0" numCol="1" spcCol="1270" anchor="ctr" anchorCtr="0">
          <a:noAutofit/>
        </a:bodyPr>
        <a:lstStyle/>
        <a:p>
          <a:pPr marL="0" lvl="0" indent="0" algn="l" defTabSz="622300" rtl="0">
            <a:lnSpc>
              <a:spcPct val="90000"/>
            </a:lnSpc>
            <a:spcBef>
              <a:spcPct val="0"/>
            </a:spcBef>
            <a:spcAft>
              <a:spcPct val="35000"/>
            </a:spcAft>
            <a:buNone/>
            <a:defRPr b="1"/>
          </a:pPr>
          <a:r>
            <a:rPr lang="en-GB" sz="1400" b="1" kern="1200">
              <a:latin typeface="Arial"/>
            </a:rPr>
            <a:t>Deliberate </a:t>
          </a:r>
          <a:br>
            <a:rPr lang="en-GB" sz="1400" b="1" kern="1200">
              <a:latin typeface="Arial"/>
            </a:rPr>
          </a:br>
          <a:r>
            <a:rPr lang="en-GB" sz="1400" b="1" kern="1200">
              <a:latin typeface="Arial"/>
            </a:rPr>
            <a:t>Movement</a:t>
          </a:r>
          <a:endParaRPr lang="en-GB" sz="1400" b="1" kern="1200"/>
        </a:p>
      </dsp:txBody>
      <dsp:txXfrm>
        <a:off x="1520806" y="2911449"/>
        <a:ext cx="1901669" cy="380390"/>
      </dsp:txXfrm>
    </dsp:sp>
    <dsp:sp modelId="{2722A014-72CD-4263-8E2F-4C94DB8453BC}">
      <dsp:nvSpPr>
        <dsp:cNvPr id="0" name=""/>
        <dsp:cNvSpPr/>
      </dsp:nvSpPr>
      <dsp:spPr>
        <a:xfrm>
          <a:off x="1330611" y="1828800"/>
          <a:ext cx="0" cy="1082649"/>
        </a:xfrm>
        <a:prstGeom prst="line">
          <a:avLst/>
        </a:prstGeom>
        <a:noFill/>
        <a:ln w="12700" cap="flat"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4803DF38-A0A3-4313-8546-B53111C93EF2}">
      <dsp:nvSpPr>
        <dsp:cNvPr id="0" name=""/>
        <dsp:cNvSpPr/>
      </dsp:nvSpPr>
      <dsp:spPr>
        <a:xfrm>
          <a:off x="1294962" y="1794564"/>
          <a:ext cx="68470" cy="68470"/>
        </a:xfrm>
        <a:prstGeom prst="ellipse">
          <a:avLst/>
        </a:prstGeom>
        <a:solidFill>
          <a:schemeClr val="accent1">
            <a:hueOff val="0"/>
            <a:satOff val="0"/>
            <a:lumOff val="0"/>
            <a:alphaOff val="0"/>
          </a:schemeClr>
        </a:solidFill>
        <a:ln w="63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10A946E-6E98-446B-ACA1-EFF43A2F4DEC}">
      <dsp:nvSpPr>
        <dsp:cNvPr id="0" name=""/>
        <dsp:cNvSpPr/>
      </dsp:nvSpPr>
      <dsp:spPr>
        <a:xfrm rot="8100000">
          <a:off x="2333128" y="421466"/>
          <a:ext cx="268976" cy="268976"/>
        </a:xfrm>
        <a:prstGeom prst="teardrop">
          <a:avLst>
            <a:gd name="adj" fmla="val 11500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6A8CB1A-3B36-4373-8915-227040254662}">
      <dsp:nvSpPr>
        <dsp:cNvPr id="0" name=""/>
        <dsp:cNvSpPr/>
      </dsp:nvSpPr>
      <dsp:spPr>
        <a:xfrm>
          <a:off x="2363009" y="451347"/>
          <a:ext cx="209214" cy="209214"/>
        </a:xfrm>
        <a:prstGeom prst="ellipse">
          <a:avLst/>
        </a:prstGeom>
        <a:solidFill>
          <a:schemeClr val="lt1">
            <a:alpha val="90000"/>
            <a:hueOff val="0"/>
            <a:satOff val="0"/>
            <a:lumOff val="0"/>
            <a:alphaOff val="0"/>
          </a:schemeClr>
        </a:solidFill>
        <a:ln w="25400" cap="flat" cmpd="sng" algn="ctr">
          <a:noFill/>
          <a:prstDash val="solid"/>
        </a:ln>
        <a:effectLst/>
      </dsp:spPr>
      <dsp:style>
        <a:lnRef idx="2">
          <a:scrgbClr r="0" g="0" b="0"/>
        </a:lnRef>
        <a:fillRef idx="1">
          <a:scrgbClr r="0" g="0" b="0"/>
        </a:fillRef>
        <a:effectRef idx="0">
          <a:scrgbClr r="0" g="0" b="0"/>
        </a:effectRef>
        <a:fontRef idx="minor"/>
      </dsp:style>
    </dsp:sp>
    <dsp:sp modelId="{E6184BF0-04F7-4FD6-8590-0469E4DAB5D7}">
      <dsp:nvSpPr>
        <dsp:cNvPr id="0" name=""/>
        <dsp:cNvSpPr/>
      </dsp:nvSpPr>
      <dsp:spPr>
        <a:xfrm>
          <a:off x="2657812" y="746150"/>
          <a:ext cx="1901669" cy="1082649"/>
        </a:xfrm>
        <a:prstGeom prst="rect">
          <a:avLst/>
        </a:prstGeom>
        <a:noFill/>
        <a:ln>
          <a:noFill/>
        </a:ln>
        <a:effectLst/>
      </dsp:spPr>
      <dsp:style>
        <a:lnRef idx="0">
          <a:scrgbClr r="0" g="0" b="0"/>
        </a:lnRef>
        <a:fillRef idx="0">
          <a:scrgbClr r="0" g="0" b="0"/>
        </a:fillRef>
        <a:effectRef idx="0">
          <a:scrgbClr r="0" g="0" b="0"/>
        </a:effectRef>
        <a:fontRef idx="minor"/>
      </dsp:style>
    </dsp:sp>
    <dsp:sp modelId="{1C887B43-3AD8-447B-8D97-63A45A9D0C6B}">
      <dsp:nvSpPr>
        <dsp:cNvPr id="0" name=""/>
        <dsp:cNvSpPr/>
      </dsp:nvSpPr>
      <dsp:spPr>
        <a:xfrm>
          <a:off x="2657812" y="365759"/>
          <a:ext cx="1901669" cy="3803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88900" bIns="0" numCol="1" spcCol="1270" anchor="ctr" anchorCtr="0">
          <a:noAutofit/>
        </a:bodyPr>
        <a:lstStyle/>
        <a:p>
          <a:pPr marL="0" lvl="0" indent="0" algn="l" defTabSz="622300" rtl="0">
            <a:lnSpc>
              <a:spcPct val="90000"/>
            </a:lnSpc>
            <a:spcBef>
              <a:spcPct val="0"/>
            </a:spcBef>
            <a:spcAft>
              <a:spcPct val="35000"/>
            </a:spcAft>
            <a:buNone/>
            <a:defRPr b="1"/>
          </a:pPr>
          <a:r>
            <a:rPr lang="en-GB" sz="1400" b="1" kern="1200">
              <a:latin typeface="Arial"/>
            </a:rPr>
            <a:t>Zeroing </a:t>
          </a:r>
          <a:br>
            <a:rPr lang="en-GB" sz="1400" b="1" kern="1200">
              <a:latin typeface="Arial"/>
            </a:rPr>
          </a:br>
          <a:r>
            <a:rPr lang="en-GB" sz="1400" b="1" kern="1200">
              <a:latin typeface="Arial"/>
            </a:rPr>
            <a:t>Throughout</a:t>
          </a:r>
          <a:endParaRPr lang="en-GB" sz="1400" b="1" kern="1200"/>
        </a:p>
      </dsp:txBody>
      <dsp:txXfrm>
        <a:off x="2657812" y="365759"/>
        <a:ext cx="1901669" cy="380390"/>
      </dsp:txXfrm>
    </dsp:sp>
    <dsp:sp modelId="{254ED86B-FD30-4DA7-9854-07EB0AAAD620}">
      <dsp:nvSpPr>
        <dsp:cNvPr id="0" name=""/>
        <dsp:cNvSpPr/>
      </dsp:nvSpPr>
      <dsp:spPr>
        <a:xfrm>
          <a:off x="2467617" y="746150"/>
          <a:ext cx="0" cy="1082649"/>
        </a:xfrm>
        <a:prstGeom prst="line">
          <a:avLst/>
        </a:prstGeom>
        <a:noFill/>
        <a:ln w="12700" cap="flat"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764070BE-A81E-4C9C-BC51-1F1C3A6ECE55}">
      <dsp:nvSpPr>
        <dsp:cNvPr id="0" name=""/>
        <dsp:cNvSpPr/>
      </dsp:nvSpPr>
      <dsp:spPr>
        <a:xfrm>
          <a:off x="2431968" y="1794564"/>
          <a:ext cx="68470" cy="68470"/>
        </a:xfrm>
        <a:prstGeom prst="ellipse">
          <a:avLst/>
        </a:prstGeom>
        <a:solidFill>
          <a:schemeClr val="accent1">
            <a:hueOff val="0"/>
            <a:satOff val="0"/>
            <a:lumOff val="0"/>
            <a:alphaOff val="0"/>
          </a:schemeClr>
        </a:solidFill>
        <a:ln w="63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3985C6-4496-45DB-8F47-2802597637CD}">
      <dsp:nvSpPr>
        <dsp:cNvPr id="0" name=""/>
        <dsp:cNvSpPr/>
      </dsp:nvSpPr>
      <dsp:spPr>
        <a:xfrm>
          <a:off x="4407" y="779579"/>
          <a:ext cx="2254367" cy="3168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792" tIns="40640" rIns="113792" bIns="40640" numCol="1" spcCol="1270" anchor="ctr" anchorCtr="0">
          <a:noAutofit/>
        </a:bodyPr>
        <a:lstStyle/>
        <a:p>
          <a:pPr marL="0" lvl="0" indent="0" algn="r" defTabSz="711200">
            <a:lnSpc>
              <a:spcPct val="90000"/>
            </a:lnSpc>
            <a:spcBef>
              <a:spcPct val="0"/>
            </a:spcBef>
            <a:spcAft>
              <a:spcPct val="35000"/>
            </a:spcAft>
            <a:buNone/>
          </a:pPr>
          <a:r>
            <a:rPr lang="en-US" sz="1600" kern="1200"/>
            <a:t>Regular Operation</a:t>
          </a:r>
          <a:endParaRPr lang="en-CA" sz="1600" kern="1200"/>
        </a:p>
      </dsp:txBody>
      <dsp:txXfrm>
        <a:off x="4407" y="779579"/>
        <a:ext cx="2254367" cy="316800"/>
      </dsp:txXfrm>
    </dsp:sp>
    <dsp:sp modelId="{07B26817-8E6F-42D9-9998-E9E400922ACD}">
      <dsp:nvSpPr>
        <dsp:cNvPr id="0" name=""/>
        <dsp:cNvSpPr/>
      </dsp:nvSpPr>
      <dsp:spPr>
        <a:xfrm>
          <a:off x="2258775" y="27179"/>
          <a:ext cx="450873" cy="1821600"/>
        </a:xfrm>
        <a:prstGeom prst="leftBrace">
          <a:avLst>
            <a:gd name="adj1" fmla="val 35000"/>
            <a:gd name="adj2" fmla="val 5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A0FA064-7D31-444B-9B73-D3DD2F0F4C4D}">
      <dsp:nvSpPr>
        <dsp:cNvPr id="0" name=""/>
        <dsp:cNvSpPr/>
      </dsp:nvSpPr>
      <dsp:spPr>
        <a:xfrm>
          <a:off x="2889998" y="27179"/>
          <a:ext cx="6131880" cy="1821600"/>
        </a:xfrm>
        <a:prstGeom prst="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marL="171450" lvl="1" indent="-171450" algn="l" defTabSz="711200">
            <a:lnSpc>
              <a:spcPct val="90000"/>
            </a:lnSpc>
            <a:spcBef>
              <a:spcPct val="0"/>
            </a:spcBef>
            <a:spcAft>
              <a:spcPct val="15000"/>
            </a:spcAft>
            <a:buSzPts val="1100"/>
            <a:buFont typeface="Wingdings" panose="05000000000000000000" pitchFamily="2" charset="2"/>
            <a:buChar char="q"/>
          </a:pPr>
          <a:r>
            <a:rPr lang="en-US" sz="1600" kern="1200"/>
            <a:t>Execute 5 moves consecutively &amp; successfully</a:t>
          </a:r>
          <a:endParaRPr lang="en-CA" sz="1600" kern="1200"/>
        </a:p>
        <a:p>
          <a:pPr marL="342900" lvl="2" indent="-171450" algn="l" defTabSz="711200">
            <a:lnSpc>
              <a:spcPct val="90000"/>
            </a:lnSpc>
            <a:spcBef>
              <a:spcPct val="0"/>
            </a:spcBef>
            <a:spcAft>
              <a:spcPct val="15000"/>
            </a:spcAft>
            <a:buSzPts val="1100"/>
            <a:buFont typeface="Wingdings" panose="05000000000000000000" pitchFamily="2" charset="2"/>
            <a:buChar char="q"/>
          </a:pPr>
          <a:r>
            <a:rPr lang="en-US" sz="1600" kern="1200"/>
            <a:t>Successfully pick up and place the piece</a:t>
          </a:r>
          <a:endParaRPr lang="en-CA" sz="1600" kern="1200"/>
        </a:p>
        <a:p>
          <a:pPr marL="342900" lvl="2" indent="-171450" algn="l" defTabSz="711200">
            <a:lnSpc>
              <a:spcPct val="90000"/>
            </a:lnSpc>
            <a:spcBef>
              <a:spcPct val="0"/>
            </a:spcBef>
            <a:spcAft>
              <a:spcPct val="15000"/>
            </a:spcAft>
            <a:buSzPts val="1100"/>
            <a:buFont typeface="Wingdings" panose="05000000000000000000" pitchFamily="2" charset="2"/>
            <a:buChar char="q"/>
          </a:pPr>
          <a:r>
            <a:rPr lang="en-US" sz="1600" kern="1200"/>
            <a:t>Successfully “take” a piece and dispose of the taken piece</a:t>
          </a:r>
          <a:endParaRPr lang="en-CA" sz="1600" kern="1200"/>
        </a:p>
        <a:p>
          <a:pPr marL="171450" lvl="1" indent="-171450" algn="l" defTabSz="711200">
            <a:lnSpc>
              <a:spcPct val="90000"/>
            </a:lnSpc>
            <a:spcBef>
              <a:spcPct val="0"/>
            </a:spcBef>
            <a:spcAft>
              <a:spcPct val="15000"/>
            </a:spcAft>
            <a:buSzPts val="1100"/>
            <a:buFont typeface="Wingdings" panose="05000000000000000000" pitchFamily="2" charset="2"/>
            <a:buChar char="q"/>
          </a:pPr>
          <a:r>
            <a:rPr lang="en-US" sz="1600" kern="1200"/>
            <a:t>Take in user input</a:t>
          </a:r>
          <a:endParaRPr lang="en-CA" sz="1600" kern="1200"/>
        </a:p>
        <a:p>
          <a:pPr marL="171450" lvl="1" indent="-171450" algn="l" defTabSz="711200">
            <a:lnSpc>
              <a:spcPct val="90000"/>
            </a:lnSpc>
            <a:spcBef>
              <a:spcPct val="0"/>
            </a:spcBef>
            <a:spcAft>
              <a:spcPct val="15000"/>
            </a:spcAft>
            <a:buSzPts val="1100"/>
            <a:buFont typeface="Wingdings" panose="05000000000000000000" pitchFamily="2" charset="2"/>
            <a:buChar char="q"/>
          </a:pPr>
          <a:r>
            <a:rPr lang="en-US" sz="1600" kern="1200"/>
            <a:t>Accurately navigate to and pick up pieces</a:t>
          </a:r>
          <a:endParaRPr lang="en-CA" sz="1600" kern="1200"/>
        </a:p>
        <a:p>
          <a:pPr marL="171450" lvl="1" indent="-171450" algn="l" defTabSz="711200">
            <a:lnSpc>
              <a:spcPct val="90000"/>
            </a:lnSpc>
            <a:spcBef>
              <a:spcPct val="0"/>
            </a:spcBef>
            <a:spcAft>
              <a:spcPct val="15000"/>
            </a:spcAft>
            <a:buSzPts val="1100"/>
            <a:buFont typeface="Wingdings" panose="05000000000000000000" pitchFamily="2" charset="2"/>
            <a:buChar char="q"/>
          </a:pPr>
          <a:r>
            <a:rPr lang="en-US" sz="1600" kern="1200"/>
            <a:t>Use imported file to update game state</a:t>
          </a:r>
          <a:endParaRPr lang="en-CA" sz="1600" kern="1200"/>
        </a:p>
        <a:p>
          <a:pPr marL="171450" lvl="1" indent="-171450" algn="l" defTabSz="711200">
            <a:lnSpc>
              <a:spcPct val="90000"/>
            </a:lnSpc>
            <a:spcBef>
              <a:spcPct val="0"/>
            </a:spcBef>
            <a:spcAft>
              <a:spcPct val="15000"/>
            </a:spcAft>
            <a:buSzPts val="1100"/>
            <a:buFont typeface="Wingdings" panose="05000000000000000000" pitchFamily="2" charset="2"/>
            <a:buChar char="q"/>
          </a:pPr>
          <a:r>
            <a:rPr lang="en-US" sz="1600" kern="1200"/>
            <a:t>Output a file of the game played</a:t>
          </a:r>
          <a:endParaRPr lang="en-CA" sz="1600" kern="1200"/>
        </a:p>
      </dsp:txBody>
      <dsp:txXfrm>
        <a:off x="2889998" y="27179"/>
        <a:ext cx="6131880" cy="1821600"/>
      </dsp:txXfrm>
    </dsp:sp>
    <dsp:sp modelId="{27D9CDBD-0755-46C2-BEAB-84E9B05F28A5}">
      <dsp:nvSpPr>
        <dsp:cNvPr id="0" name=""/>
        <dsp:cNvSpPr/>
      </dsp:nvSpPr>
      <dsp:spPr>
        <a:xfrm>
          <a:off x="4407" y="2040030"/>
          <a:ext cx="2254367" cy="3168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792" tIns="40640" rIns="113792" bIns="40640" numCol="1" spcCol="1270" anchor="ctr" anchorCtr="0">
          <a:noAutofit/>
        </a:bodyPr>
        <a:lstStyle/>
        <a:p>
          <a:pPr marL="0" lvl="0" indent="0" algn="r" defTabSz="711200">
            <a:lnSpc>
              <a:spcPct val="90000"/>
            </a:lnSpc>
            <a:spcBef>
              <a:spcPct val="0"/>
            </a:spcBef>
            <a:spcAft>
              <a:spcPct val="35000"/>
            </a:spcAft>
            <a:buNone/>
          </a:pPr>
          <a:r>
            <a:rPr lang="en-US" sz="1600" kern="1200"/>
            <a:t>Start up / Shut down</a:t>
          </a:r>
          <a:endParaRPr lang="en-CA" sz="1600" kern="1200"/>
        </a:p>
      </dsp:txBody>
      <dsp:txXfrm>
        <a:off x="4407" y="2040030"/>
        <a:ext cx="2254367" cy="316800"/>
      </dsp:txXfrm>
    </dsp:sp>
    <dsp:sp modelId="{A85F3264-6687-4E2B-920C-69DFD0B52FCC}">
      <dsp:nvSpPr>
        <dsp:cNvPr id="0" name=""/>
        <dsp:cNvSpPr/>
      </dsp:nvSpPr>
      <dsp:spPr>
        <a:xfrm>
          <a:off x="2258775" y="1906380"/>
          <a:ext cx="450873" cy="584100"/>
        </a:xfrm>
        <a:prstGeom prst="leftBrace">
          <a:avLst>
            <a:gd name="adj1" fmla="val 35000"/>
            <a:gd name="adj2" fmla="val 5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69231F9-C8E2-4CD8-AAFF-3C9577689447}">
      <dsp:nvSpPr>
        <dsp:cNvPr id="0" name=""/>
        <dsp:cNvSpPr/>
      </dsp:nvSpPr>
      <dsp:spPr>
        <a:xfrm>
          <a:off x="2889998" y="1906380"/>
          <a:ext cx="6131880" cy="584100"/>
        </a:xfrm>
        <a:prstGeom prst="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marL="171450" lvl="1" indent="-171450" algn="l" defTabSz="711200">
            <a:lnSpc>
              <a:spcPct val="90000"/>
            </a:lnSpc>
            <a:spcBef>
              <a:spcPct val="0"/>
            </a:spcBef>
            <a:spcAft>
              <a:spcPct val="15000"/>
            </a:spcAft>
            <a:buSzPts val="1100"/>
            <a:buFont typeface="Wingdings" panose="05000000000000000000" pitchFamily="2" charset="2"/>
            <a:buChar char="q"/>
          </a:pPr>
          <a:r>
            <a:rPr lang="en-US" sz="1600" kern="1200"/>
            <a:t>Start up: Select game mode using EV3 button’s</a:t>
          </a:r>
          <a:endParaRPr lang="en-CA" sz="1600" kern="1200"/>
        </a:p>
        <a:p>
          <a:pPr marL="171450" lvl="1" indent="-171450" algn="l" defTabSz="711200">
            <a:lnSpc>
              <a:spcPct val="90000"/>
            </a:lnSpc>
            <a:spcBef>
              <a:spcPct val="0"/>
            </a:spcBef>
            <a:spcAft>
              <a:spcPct val="15000"/>
            </a:spcAft>
            <a:buSzPts val="1100"/>
            <a:buFont typeface="Wingdings" panose="05000000000000000000" pitchFamily="2" charset="2"/>
            <a:buChar char="q"/>
          </a:pPr>
          <a:r>
            <a:rPr lang="en-US" sz="1600" kern="1200"/>
            <a:t>Shut-down: Press all EV3 buttons simultaneously </a:t>
          </a:r>
          <a:endParaRPr lang="en-CA" sz="1600" kern="1200"/>
        </a:p>
      </dsp:txBody>
      <dsp:txXfrm>
        <a:off x="2889998" y="1906380"/>
        <a:ext cx="6131880" cy="584100"/>
      </dsp:txXfrm>
    </dsp:sp>
    <dsp:sp modelId="{37A23B6C-BCA3-46CD-B016-1CA077701EC8}">
      <dsp:nvSpPr>
        <dsp:cNvPr id="0" name=""/>
        <dsp:cNvSpPr/>
      </dsp:nvSpPr>
      <dsp:spPr>
        <a:xfrm>
          <a:off x="4407" y="3399480"/>
          <a:ext cx="2254367" cy="3168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792" tIns="40640" rIns="113792" bIns="40640" numCol="1" spcCol="1270" anchor="ctr" anchorCtr="0">
          <a:noAutofit/>
        </a:bodyPr>
        <a:lstStyle/>
        <a:p>
          <a:pPr marL="0" lvl="0" indent="0" algn="r" defTabSz="711200">
            <a:lnSpc>
              <a:spcPct val="90000"/>
            </a:lnSpc>
            <a:spcBef>
              <a:spcPct val="0"/>
            </a:spcBef>
            <a:spcAft>
              <a:spcPct val="35000"/>
            </a:spcAft>
            <a:buNone/>
          </a:pPr>
          <a:r>
            <a:rPr lang="en-US" sz="1600" kern="1200"/>
            <a:t>Exceptional Operation</a:t>
          </a:r>
          <a:endParaRPr lang="en-CA" sz="1600" kern="1200"/>
        </a:p>
      </dsp:txBody>
      <dsp:txXfrm>
        <a:off x="4407" y="3399480"/>
        <a:ext cx="2254367" cy="316800"/>
      </dsp:txXfrm>
    </dsp:sp>
    <dsp:sp modelId="{E867BCC4-7853-4AC3-9B56-F56F7E89CE34}">
      <dsp:nvSpPr>
        <dsp:cNvPr id="0" name=""/>
        <dsp:cNvSpPr/>
      </dsp:nvSpPr>
      <dsp:spPr>
        <a:xfrm>
          <a:off x="2258775" y="2548080"/>
          <a:ext cx="450873" cy="2019600"/>
        </a:xfrm>
        <a:prstGeom prst="leftBrace">
          <a:avLst>
            <a:gd name="adj1" fmla="val 35000"/>
            <a:gd name="adj2" fmla="val 5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7A28244-A29B-4C2B-9825-DB8A6F0938AF}">
      <dsp:nvSpPr>
        <dsp:cNvPr id="0" name=""/>
        <dsp:cNvSpPr/>
      </dsp:nvSpPr>
      <dsp:spPr>
        <a:xfrm>
          <a:off x="2889998" y="2548080"/>
          <a:ext cx="6131880" cy="2019600"/>
        </a:xfrm>
        <a:prstGeom prst="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marL="171450" lvl="1" indent="-171450" algn="l" defTabSz="711200">
            <a:lnSpc>
              <a:spcPct val="90000"/>
            </a:lnSpc>
            <a:spcBef>
              <a:spcPct val="0"/>
            </a:spcBef>
            <a:spcAft>
              <a:spcPct val="15000"/>
            </a:spcAft>
            <a:buChar char="•"/>
          </a:pPr>
          <a:r>
            <a:rPr lang="en-US" sz="1600" kern="1200"/>
            <a:t>Ignore any input during a move</a:t>
          </a:r>
          <a:endParaRPr lang="en-CA" sz="1600" kern="1200"/>
        </a:p>
        <a:p>
          <a:pPr marL="171450" lvl="1" indent="-171450" algn="l" defTabSz="711200">
            <a:lnSpc>
              <a:spcPct val="90000"/>
            </a:lnSpc>
            <a:spcBef>
              <a:spcPct val="0"/>
            </a:spcBef>
            <a:spcAft>
              <a:spcPct val="15000"/>
            </a:spcAft>
            <a:buSzPts val="1100"/>
            <a:buFont typeface="Wingdings" panose="05000000000000000000" pitchFamily="2" charset="2"/>
            <a:buChar char="q"/>
          </a:pPr>
          <a:r>
            <a:rPr lang="en-US" sz="1600" kern="1200"/>
            <a:t>Illegal input</a:t>
          </a:r>
          <a:endParaRPr lang="en-CA" sz="1600" kern="1200"/>
        </a:p>
        <a:p>
          <a:pPr marL="342900" lvl="2" indent="-171450" algn="l" defTabSz="711200">
            <a:lnSpc>
              <a:spcPct val="90000"/>
            </a:lnSpc>
            <a:spcBef>
              <a:spcPct val="0"/>
            </a:spcBef>
            <a:spcAft>
              <a:spcPct val="15000"/>
            </a:spcAft>
            <a:buSzPts val="1100"/>
            <a:buFont typeface="Wingdings" panose="05000000000000000000" pitchFamily="2" charset="2"/>
            <a:buChar char="q"/>
          </a:pPr>
          <a:r>
            <a:rPr lang="en-US" sz="1600" kern="1200"/>
            <a:t>Move selected is the initial position of piece</a:t>
          </a:r>
          <a:endParaRPr lang="en-CA" sz="1600" kern="1200"/>
        </a:p>
        <a:p>
          <a:pPr marL="342900" lvl="2" indent="-171450" algn="l" defTabSz="711200">
            <a:lnSpc>
              <a:spcPct val="90000"/>
            </a:lnSpc>
            <a:spcBef>
              <a:spcPct val="0"/>
            </a:spcBef>
            <a:spcAft>
              <a:spcPct val="15000"/>
            </a:spcAft>
            <a:buSzPts val="1100"/>
            <a:buFont typeface="Wingdings" panose="05000000000000000000" pitchFamily="2" charset="2"/>
            <a:buChar char="q"/>
          </a:pPr>
          <a:r>
            <a:rPr lang="en-US" sz="1600" kern="1200"/>
            <a:t>Show move error, invalid input, get new input</a:t>
          </a:r>
          <a:endParaRPr lang="en-CA" sz="1600" kern="1200"/>
        </a:p>
        <a:p>
          <a:pPr marL="171450" lvl="1" indent="-171450" algn="l" defTabSz="711200">
            <a:lnSpc>
              <a:spcPct val="90000"/>
            </a:lnSpc>
            <a:spcBef>
              <a:spcPct val="0"/>
            </a:spcBef>
            <a:spcAft>
              <a:spcPct val="15000"/>
            </a:spcAft>
            <a:buSzPts val="1100"/>
            <a:buFont typeface="Wingdings" panose="05000000000000000000" pitchFamily="2" charset="2"/>
            <a:buChar char="q"/>
          </a:pPr>
          <a:r>
            <a:rPr lang="en-US" sz="1600" kern="1200"/>
            <a:t>Caught Skis</a:t>
          </a:r>
          <a:endParaRPr lang="en-CA" sz="1600" kern="1200"/>
        </a:p>
        <a:p>
          <a:pPr marL="342900" lvl="2" indent="-171450" algn="l" defTabSz="711200">
            <a:lnSpc>
              <a:spcPct val="90000"/>
            </a:lnSpc>
            <a:spcBef>
              <a:spcPct val="0"/>
            </a:spcBef>
            <a:spcAft>
              <a:spcPct val="15000"/>
            </a:spcAft>
            <a:buSzPts val="1100"/>
            <a:buFont typeface="Wingdings" panose="05000000000000000000" pitchFamily="2" charset="2"/>
            <a:buChar char="q"/>
          </a:pPr>
          <a:r>
            <a:rPr lang="en-US" sz="1600" kern="1200"/>
            <a:t>No movement recorded by </a:t>
          </a:r>
          <a:r>
            <a:rPr lang="en-US" sz="1600" kern="1200" err="1"/>
            <a:t>colour</a:t>
          </a:r>
          <a:r>
            <a:rPr lang="en-US" sz="1600" kern="1200"/>
            <a:t> sensor, return to “zero” and try again</a:t>
          </a:r>
          <a:endParaRPr lang="en-CA" sz="1600" kern="1200"/>
        </a:p>
        <a:p>
          <a:pPr marL="514350" lvl="3" indent="-171450" algn="l" defTabSz="711200">
            <a:lnSpc>
              <a:spcPct val="90000"/>
            </a:lnSpc>
            <a:spcBef>
              <a:spcPct val="0"/>
            </a:spcBef>
            <a:spcAft>
              <a:spcPct val="15000"/>
            </a:spcAft>
            <a:buSzPts val="1100"/>
            <a:buFont typeface="Wingdings" panose="05000000000000000000" pitchFamily="2" charset="2"/>
            <a:buChar char="q"/>
          </a:pPr>
          <a:r>
            <a:rPr lang="en-US" sz="1600" kern="1200"/>
            <a:t>If second attempt fails, return to zero and “</a:t>
          </a:r>
          <a:r>
            <a:rPr lang="en-US" sz="1600" kern="1200" err="1"/>
            <a:t>gamestate</a:t>
          </a:r>
          <a:r>
            <a:rPr lang="en-US" sz="1600" kern="1200"/>
            <a:t>” failed</a:t>
          </a:r>
          <a:endParaRPr lang="en-CA" sz="1600" kern="1200"/>
        </a:p>
      </dsp:txBody>
      <dsp:txXfrm>
        <a:off x="2889998" y="2548080"/>
        <a:ext cx="6131880" cy="2019600"/>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A1C17EA-0C9B-403C-9856-95F0CA2C404C}">
      <dsp:nvSpPr>
        <dsp:cNvPr id="0" name=""/>
        <dsp:cNvSpPr/>
      </dsp:nvSpPr>
      <dsp:spPr>
        <a:xfrm rot="5400000">
          <a:off x="-965899" y="1890031"/>
          <a:ext cx="2075590" cy="140496"/>
        </a:xfrm>
        <a:prstGeom prst="corner">
          <a:avLst>
            <a:gd name="adj1" fmla="val 1000"/>
            <a:gd name="adj2" fmla="val 1000"/>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47CC015-7C67-4862-917C-2AFAAEA78573}">
      <dsp:nvSpPr>
        <dsp:cNvPr id="0" name=""/>
        <dsp:cNvSpPr/>
      </dsp:nvSpPr>
      <dsp:spPr>
        <a:xfrm>
          <a:off x="1647" y="2998074"/>
          <a:ext cx="1756211" cy="691863"/>
        </a:xfrm>
        <a:prstGeom prst="homePlate">
          <a:avLst>
            <a:gd name="adj" fmla="val 2500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0" tIns="165100" rIns="82550" bIns="165100" numCol="1" spcCol="1270" anchor="ctr" anchorCtr="0">
          <a:noAutofit/>
        </a:bodyPr>
        <a:lstStyle/>
        <a:p>
          <a:pPr marL="0" lvl="0" indent="0" algn="ctr" defTabSz="577850" rtl="0">
            <a:lnSpc>
              <a:spcPct val="90000"/>
            </a:lnSpc>
            <a:spcBef>
              <a:spcPct val="0"/>
            </a:spcBef>
            <a:spcAft>
              <a:spcPct val="35000"/>
            </a:spcAft>
            <a:buNone/>
          </a:pPr>
          <a:r>
            <a:rPr lang="en-GB" sz="1300" kern="1200">
              <a:latin typeface="Arial"/>
            </a:rPr>
            <a:t>System Start Up</a:t>
          </a:r>
          <a:endParaRPr lang="en-GB" sz="1300" kern="1200"/>
        </a:p>
      </dsp:txBody>
      <dsp:txXfrm>
        <a:off x="1647" y="2998074"/>
        <a:ext cx="1669728" cy="691863"/>
      </dsp:txXfrm>
    </dsp:sp>
    <dsp:sp modelId="{02BFFE8F-D616-4F8F-91C3-4ECDE5B753B0}">
      <dsp:nvSpPr>
        <dsp:cNvPr id="0" name=""/>
        <dsp:cNvSpPr/>
      </dsp:nvSpPr>
      <dsp:spPr>
        <a:xfrm>
          <a:off x="142143" y="1006782"/>
          <a:ext cx="1426043" cy="19069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rtl="0">
            <a:lnSpc>
              <a:spcPct val="90000"/>
            </a:lnSpc>
            <a:spcBef>
              <a:spcPct val="0"/>
            </a:spcBef>
            <a:spcAft>
              <a:spcPct val="35000"/>
            </a:spcAft>
            <a:buNone/>
          </a:pPr>
          <a:r>
            <a:rPr lang="en-GB" sz="1100" kern="1200">
              <a:latin typeface="Arial"/>
            </a:rPr>
            <a:t>Sensor Config</a:t>
          </a:r>
          <a:endParaRPr lang="en-GB" sz="1100" kern="1200"/>
        </a:p>
        <a:p>
          <a:pPr marL="0" lvl="0" indent="0" algn="l" defTabSz="488950" rtl="0">
            <a:lnSpc>
              <a:spcPct val="90000"/>
            </a:lnSpc>
            <a:spcBef>
              <a:spcPct val="0"/>
            </a:spcBef>
            <a:spcAft>
              <a:spcPct val="35000"/>
            </a:spcAft>
            <a:buNone/>
          </a:pPr>
          <a:r>
            <a:rPr lang="en-GB" sz="1100" kern="1200">
              <a:latin typeface="Arial"/>
            </a:rPr>
            <a:t>Axis Zeroing</a:t>
          </a:r>
        </a:p>
        <a:p>
          <a:pPr marL="0" lvl="0" indent="0" algn="l" defTabSz="488950" rtl="0">
            <a:lnSpc>
              <a:spcPct val="90000"/>
            </a:lnSpc>
            <a:spcBef>
              <a:spcPct val="0"/>
            </a:spcBef>
            <a:spcAft>
              <a:spcPct val="35000"/>
            </a:spcAft>
            <a:buNone/>
          </a:pPr>
          <a:r>
            <a:rPr lang="en-GB" sz="1100" kern="1200">
              <a:latin typeface="Arial"/>
            </a:rPr>
            <a:t>Movement check</a:t>
          </a:r>
        </a:p>
      </dsp:txBody>
      <dsp:txXfrm>
        <a:off x="142143" y="1006782"/>
        <a:ext cx="1426043" cy="1906994"/>
      </dsp:txXfrm>
    </dsp:sp>
    <dsp:sp modelId="{FB2DA11C-10A4-4679-8575-431671D3CE8C}">
      <dsp:nvSpPr>
        <dsp:cNvPr id="0" name=""/>
        <dsp:cNvSpPr/>
      </dsp:nvSpPr>
      <dsp:spPr>
        <a:xfrm rot="5400000">
          <a:off x="702501" y="1890031"/>
          <a:ext cx="2075590" cy="140496"/>
        </a:xfrm>
        <a:prstGeom prst="corner">
          <a:avLst>
            <a:gd name="adj1" fmla="val 1000"/>
            <a:gd name="adj2" fmla="val 1000"/>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74DA319-48A1-43AD-A387-2572B22FBA33}">
      <dsp:nvSpPr>
        <dsp:cNvPr id="0" name=""/>
        <dsp:cNvSpPr/>
      </dsp:nvSpPr>
      <dsp:spPr>
        <a:xfrm>
          <a:off x="1670047" y="2998074"/>
          <a:ext cx="1756211" cy="691863"/>
        </a:xfrm>
        <a:prstGeom prst="chevron">
          <a:avLst>
            <a:gd name="adj" fmla="val 2500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0" tIns="165100" rIns="82550" bIns="165100" numCol="1" spcCol="1270" anchor="ctr" anchorCtr="0">
          <a:noAutofit/>
        </a:bodyPr>
        <a:lstStyle/>
        <a:p>
          <a:pPr marL="0" lvl="0" indent="0" algn="ctr" defTabSz="577850" rtl="0">
            <a:lnSpc>
              <a:spcPct val="90000"/>
            </a:lnSpc>
            <a:spcBef>
              <a:spcPct val="0"/>
            </a:spcBef>
            <a:spcAft>
              <a:spcPct val="35000"/>
            </a:spcAft>
            <a:buNone/>
          </a:pPr>
          <a:r>
            <a:rPr lang="en-GB" sz="1300" kern="1200">
              <a:latin typeface="Arial"/>
            </a:rPr>
            <a:t>Game Initialization</a:t>
          </a:r>
          <a:endParaRPr lang="en-GB" sz="1300" kern="1200"/>
        </a:p>
      </dsp:txBody>
      <dsp:txXfrm>
        <a:off x="1843013" y="2998074"/>
        <a:ext cx="1410279" cy="691863"/>
      </dsp:txXfrm>
    </dsp:sp>
    <dsp:sp modelId="{7AE13310-9576-4918-94B6-B1183D4FE50C}">
      <dsp:nvSpPr>
        <dsp:cNvPr id="0" name=""/>
        <dsp:cNvSpPr/>
      </dsp:nvSpPr>
      <dsp:spPr>
        <a:xfrm>
          <a:off x="1810544" y="1006782"/>
          <a:ext cx="1426043" cy="15865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90000"/>
            </a:lnSpc>
            <a:spcBef>
              <a:spcPct val="0"/>
            </a:spcBef>
            <a:spcAft>
              <a:spcPct val="35000"/>
            </a:spcAft>
            <a:buNone/>
          </a:pPr>
          <a:r>
            <a:rPr lang="en-GB" sz="1100" kern="1200">
              <a:latin typeface="Arial"/>
            </a:rPr>
            <a:t>Select game-mode (PvP / game review)</a:t>
          </a:r>
          <a:endParaRPr lang="en-GB" sz="1100" kern="1200"/>
        </a:p>
      </dsp:txBody>
      <dsp:txXfrm>
        <a:off x="1810544" y="1006782"/>
        <a:ext cx="1426043" cy="1586503"/>
      </dsp:txXfrm>
    </dsp:sp>
    <dsp:sp modelId="{FBBD59D0-5653-44FB-8CA1-429AB274C498}">
      <dsp:nvSpPr>
        <dsp:cNvPr id="0" name=""/>
        <dsp:cNvSpPr/>
      </dsp:nvSpPr>
      <dsp:spPr>
        <a:xfrm rot="5400000">
          <a:off x="2370901" y="1890031"/>
          <a:ext cx="2075590" cy="140496"/>
        </a:xfrm>
        <a:prstGeom prst="corner">
          <a:avLst>
            <a:gd name="adj1" fmla="val 1000"/>
            <a:gd name="adj2" fmla="val 1000"/>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9ACB944-EB44-459C-A33F-1C532A5F4F81}">
      <dsp:nvSpPr>
        <dsp:cNvPr id="0" name=""/>
        <dsp:cNvSpPr/>
      </dsp:nvSpPr>
      <dsp:spPr>
        <a:xfrm>
          <a:off x="3338448" y="2998074"/>
          <a:ext cx="1756211" cy="691863"/>
        </a:xfrm>
        <a:prstGeom prst="chevron">
          <a:avLst>
            <a:gd name="adj" fmla="val 2500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0" tIns="165100" rIns="82550" bIns="165100" numCol="1" spcCol="1270" anchor="ctr" anchorCtr="0">
          <a:noAutofit/>
        </a:bodyPr>
        <a:lstStyle/>
        <a:p>
          <a:pPr marL="0" lvl="0" indent="0" algn="ctr" defTabSz="577850" rtl="0">
            <a:lnSpc>
              <a:spcPct val="90000"/>
            </a:lnSpc>
            <a:spcBef>
              <a:spcPct val="0"/>
            </a:spcBef>
            <a:spcAft>
              <a:spcPct val="35000"/>
            </a:spcAft>
            <a:buNone/>
          </a:pPr>
          <a:r>
            <a:rPr lang="en-GB" sz="1300" kern="1200">
              <a:latin typeface="Arial"/>
            </a:rPr>
            <a:t>Gameplay</a:t>
          </a:r>
          <a:endParaRPr lang="en-GB" sz="1300" kern="1200"/>
        </a:p>
      </dsp:txBody>
      <dsp:txXfrm>
        <a:off x="3511414" y="2998074"/>
        <a:ext cx="1410279" cy="691863"/>
      </dsp:txXfrm>
    </dsp:sp>
    <dsp:sp modelId="{1F96BF72-1D9B-4C41-B36C-72B4FA288A02}">
      <dsp:nvSpPr>
        <dsp:cNvPr id="0" name=""/>
        <dsp:cNvSpPr/>
      </dsp:nvSpPr>
      <dsp:spPr>
        <a:xfrm>
          <a:off x="3478945" y="1006782"/>
          <a:ext cx="1426043" cy="15865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rtl="0">
            <a:lnSpc>
              <a:spcPct val="90000"/>
            </a:lnSpc>
            <a:spcBef>
              <a:spcPct val="0"/>
            </a:spcBef>
            <a:spcAft>
              <a:spcPct val="35000"/>
            </a:spcAft>
            <a:buNone/>
          </a:pPr>
          <a:r>
            <a:rPr lang="en-GB" sz="1100" kern="1200">
              <a:latin typeface="Arial"/>
            </a:rPr>
            <a:t>Shabd vs. TA</a:t>
          </a:r>
        </a:p>
        <a:p>
          <a:pPr marL="0" lvl="0" indent="0" algn="l" defTabSz="488950" rtl="0">
            <a:lnSpc>
              <a:spcPct val="90000"/>
            </a:lnSpc>
            <a:spcBef>
              <a:spcPct val="0"/>
            </a:spcBef>
            <a:spcAft>
              <a:spcPct val="35000"/>
            </a:spcAft>
            <a:buNone/>
          </a:pPr>
          <a:endParaRPr lang="en-GB" sz="1100" kern="1200">
            <a:latin typeface="Arial"/>
          </a:endParaRPr>
        </a:p>
        <a:p>
          <a:pPr marL="0" lvl="0" indent="0" algn="l" defTabSz="488950" rtl="0">
            <a:lnSpc>
              <a:spcPct val="90000"/>
            </a:lnSpc>
            <a:spcBef>
              <a:spcPct val="0"/>
            </a:spcBef>
            <a:spcAft>
              <a:spcPct val="35000"/>
            </a:spcAft>
            <a:buNone/>
          </a:pPr>
          <a:r>
            <a:rPr lang="en-GB" sz="1100" kern="1200">
              <a:latin typeface="Arial"/>
            </a:rPr>
            <a:t>Review the game</a:t>
          </a:r>
        </a:p>
      </dsp:txBody>
      <dsp:txXfrm>
        <a:off x="3478945" y="1006782"/>
        <a:ext cx="1426043" cy="1586503"/>
      </dsp:txXfrm>
    </dsp:sp>
    <dsp:sp modelId="{462E80A8-41A1-4A2F-A006-80C79AF1F730}">
      <dsp:nvSpPr>
        <dsp:cNvPr id="0" name=""/>
        <dsp:cNvSpPr/>
      </dsp:nvSpPr>
      <dsp:spPr>
        <a:xfrm rot="5400000">
          <a:off x="4039302" y="1890031"/>
          <a:ext cx="2075590" cy="140496"/>
        </a:xfrm>
        <a:prstGeom prst="corner">
          <a:avLst>
            <a:gd name="adj1" fmla="val 1000"/>
            <a:gd name="adj2" fmla="val 1000"/>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57F4891-38DD-4083-B017-9DAC2FEA7842}">
      <dsp:nvSpPr>
        <dsp:cNvPr id="0" name=""/>
        <dsp:cNvSpPr/>
      </dsp:nvSpPr>
      <dsp:spPr>
        <a:xfrm>
          <a:off x="5006849" y="2998074"/>
          <a:ext cx="1756211" cy="691863"/>
        </a:xfrm>
        <a:prstGeom prst="chevron">
          <a:avLst>
            <a:gd name="adj" fmla="val 2500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0" tIns="165100" rIns="82550" bIns="165100" numCol="1" spcCol="1270" anchor="ctr" anchorCtr="0">
          <a:noAutofit/>
        </a:bodyPr>
        <a:lstStyle/>
        <a:p>
          <a:pPr marL="0" lvl="0" indent="0" algn="ctr" defTabSz="577850" rtl="0">
            <a:lnSpc>
              <a:spcPct val="90000"/>
            </a:lnSpc>
            <a:spcBef>
              <a:spcPct val="0"/>
            </a:spcBef>
            <a:spcAft>
              <a:spcPct val="35000"/>
            </a:spcAft>
            <a:buNone/>
          </a:pPr>
          <a:r>
            <a:rPr lang="en-GB" sz="1300" kern="1200">
              <a:latin typeface="Arial"/>
            </a:rPr>
            <a:t>Case Handling</a:t>
          </a:r>
          <a:endParaRPr lang="en-GB" sz="1300" kern="1200"/>
        </a:p>
      </dsp:txBody>
      <dsp:txXfrm>
        <a:off x="5179815" y="2998074"/>
        <a:ext cx="1410279" cy="691863"/>
      </dsp:txXfrm>
    </dsp:sp>
    <dsp:sp modelId="{FABE970B-C5DF-42DF-A289-1DCF2A1F1867}">
      <dsp:nvSpPr>
        <dsp:cNvPr id="0" name=""/>
        <dsp:cNvSpPr/>
      </dsp:nvSpPr>
      <dsp:spPr>
        <a:xfrm>
          <a:off x="5147345" y="1006782"/>
          <a:ext cx="1426043" cy="15865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rtl="0">
            <a:lnSpc>
              <a:spcPct val="90000"/>
            </a:lnSpc>
            <a:spcBef>
              <a:spcPct val="0"/>
            </a:spcBef>
            <a:spcAft>
              <a:spcPct val="35000"/>
            </a:spcAft>
            <a:buNone/>
          </a:pPr>
          <a:r>
            <a:rPr lang="en-GB" sz="1100" kern="1200">
              <a:latin typeface="Arial"/>
            </a:rPr>
            <a:t>During gameplay</a:t>
          </a:r>
        </a:p>
      </dsp:txBody>
      <dsp:txXfrm>
        <a:off x="5147345" y="1006782"/>
        <a:ext cx="1426043" cy="1586503"/>
      </dsp:txXfrm>
    </dsp:sp>
    <dsp:sp modelId="{ED79604B-DAC2-4DEE-821C-A4324B89A8F6}">
      <dsp:nvSpPr>
        <dsp:cNvPr id="0" name=""/>
        <dsp:cNvSpPr/>
      </dsp:nvSpPr>
      <dsp:spPr>
        <a:xfrm rot="5400000">
          <a:off x="5707702" y="1890031"/>
          <a:ext cx="2075590" cy="140496"/>
        </a:xfrm>
        <a:prstGeom prst="corner">
          <a:avLst>
            <a:gd name="adj1" fmla="val 1000"/>
            <a:gd name="adj2" fmla="val 1000"/>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122F36E-AEA1-49C7-A2A4-624BC6B9E40C}">
      <dsp:nvSpPr>
        <dsp:cNvPr id="0" name=""/>
        <dsp:cNvSpPr/>
      </dsp:nvSpPr>
      <dsp:spPr>
        <a:xfrm>
          <a:off x="6675249" y="2998074"/>
          <a:ext cx="1756211" cy="691863"/>
        </a:xfrm>
        <a:prstGeom prst="chevron">
          <a:avLst>
            <a:gd name="adj" fmla="val 2500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0" tIns="165100" rIns="82550" bIns="165100" numCol="1" spcCol="1270" anchor="ctr" anchorCtr="0">
          <a:noAutofit/>
        </a:bodyPr>
        <a:lstStyle/>
        <a:p>
          <a:pPr marL="0" lvl="0" indent="0" algn="ctr" defTabSz="577850" rtl="0">
            <a:lnSpc>
              <a:spcPct val="90000"/>
            </a:lnSpc>
            <a:spcBef>
              <a:spcPct val="0"/>
            </a:spcBef>
            <a:spcAft>
              <a:spcPct val="35000"/>
            </a:spcAft>
            <a:buNone/>
          </a:pPr>
          <a:r>
            <a:rPr lang="en-GB" sz="1300" kern="1200">
              <a:latin typeface="Arial"/>
            </a:rPr>
            <a:t>Game over / Shutdown Procedure</a:t>
          </a:r>
        </a:p>
      </dsp:txBody>
      <dsp:txXfrm>
        <a:off x="6848215" y="2998074"/>
        <a:ext cx="1410279" cy="691863"/>
      </dsp:txXfrm>
    </dsp:sp>
    <dsp:sp modelId="{BCCBD0B7-3E89-4129-9019-CCA805B29CA0}">
      <dsp:nvSpPr>
        <dsp:cNvPr id="0" name=""/>
        <dsp:cNvSpPr/>
      </dsp:nvSpPr>
      <dsp:spPr>
        <a:xfrm>
          <a:off x="6815746" y="1006782"/>
          <a:ext cx="1426043" cy="15865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rtl="0">
            <a:lnSpc>
              <a:spcPct val="90000"/>
            </a:lnSpc>
            <a:spcBef>
              <a:spcPct val="0"/>
            </a:spcBef>
            <a:spcAft>
              <a:spcPct val="35000"/>
            </a:spcAft>
            <a:buNone/>
          </a:pPr>
          <a:r>
            <a:rPr lang="en-GB" sz="1100" kern="1200">
              <a:latin typeface="Arial"/>
            </a:rPr>
            <a:t>Prompt for new game</a:t>
          </a:r>
        </a:p>
        <a:p>
          <a:pPr marL="0" lvl="0" indent="0" algn="l" defTabSz="488950" rtl="0">
            <a:lnSpc>
              <a:spcPct val="90000"/>
            </a:lnSpc>
            <a:spcBef>
              <a:spcPct val="0"/>
            </a:spcBef>
            <a:spcAft>
              <a:spcPct val="35000"/>
            </a:spcAft>
            <a:buNone/>
          </a:pPr>
          <a:endParaRPr lang="en-GB" sz="1100" kern="1200">
            <a:latin typeface="Arial"/>
          </a:endParaRPr>
        </a:p>
        <a:p>
          <a:pPr marL="0" lvl="0" indent="0" algn="l" defTabSz="488950" rtl="0">
            <a:lnSpc>
              <a:spcPct val="90000"/>
            </a:lnSpc>
            <a:spcBef>
              <a:spcPct val="0"/>
            </a:spcBef>
            <a:spcAft>
              <a:spcPct val="35000"/>
            </a:spcAft>
            <a:buNone/>
          </a:pPr>
          <a:r>
            <a:rPr lang="en-GB" sz="1100" kern="1200">
              <a:latin typeface="Arial"/>
            </a:rPr>
            <a:t>Initiate Shutdown procedure</a:t>
          </a:r>
        </a:p>
        <a:p>
          <a:pPr marL="57150" lvl="1" indent="-57150" algn="l" defTabSz="488950" rtl="0">
            <a:lnSpc>
              <a:spcPct val="90000"/>
            </a:lnSpc>
            <a:spcBef>
              <a:spcPct val="0"/>
            </a:spcBef>
            <a:spcAft>
              <a:spcPct val="15000"/>
            </a:spcAft>
            <a:buChar char="•"/>
          </a:pPr>
          <a:r>
            <a:rPr lang="en-GB" sz="1100" kern="1200">
              <a:latin typeface="Arial"/>
            </a:rPr>
            <a:t>Move to Zero</a:t>
          </a:r>
        </a:p>
      </dsp:txBody>
      <dsp:txXfrm>
        <a:off x="6815746" y="1006782"/>
        <a:ext cx="1426043" cy="158650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D1F2FD0-47E5-40F6-BAFF-BD5B047893E8}">
      <dsp:nvSpPr>
        <dsp:cNvPr id="0" name=""/>
        <dsp:cNvSpPr/>
      </dsp:nvSpPr>
      <dsp:spPr>
        <a:xfrm>
          <a:off x="4642567" y="960181"/>
          <a:ext cx="922109" cy="438840"/>
        </a:xfrm>
        <a:custGeom>
          <a:avLst/>
          <a:gdLst/>
          <a:ahLst/>
          <a:cxnLst/>
          <a:rect l="0" t="0" r="0" b="0"/>
          <a:pathLst>
            <a:path>
              <a:moveTo>
                <a:pt x="0" y="0"/>
              </a:moveTo>
              <a:lnTo>
                <a:pt x="0" y="299056"/>
              </a:lnTo>
              <a:lnTo>
                <a:pt x="922109" y="299056"/>
              </a:lnTo>
              <a:lnTo>
                <a:pt x="922109" y="43884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BA9DB29-4253-4C26-9425-7D5C2A24BC14}">
      <dsp:nvSpPr>
        <dsp:cNvPr id="0" name=""/>
        <dsp:cNvSpPr/>
      </dsp:nvSpPr>
      <dsp:spPr>
        <a:xfrm>
          <a:off x="3720458" y="2357176"/>
          <a:ext cx="922109" cy="438840"/>
        </a:xfrm>
        <a:custGeom>
          <a:avLst/>
          <a:gdLst/>
          <a:ahLst/>
          <a:cxnLst/>
          <a:rect l="0" t="0" r="0" b="0"/>
          <a:pathLst>
            <a:path>
              <a:moveTo>
                <a:pt x="0" y="0"/>
              </a:moveTo>
              <a:lnTo>
                <a:pt x="0" y="299056"/>
              </a:lnTo>
              <a:lnTo>
                <a:pt x="922109" y="299056"/>
              </a:lnTo>
              <a:lnTo>
                <a:pt x="922109" y="43884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AB6DBBC-D30A-48C7-9F83-4617A3F7727C}">
      <dsp:nvSpPr>
        <dsp:cNvPr id="0" name=""/>
        <dsp:cNvSpPr/>
      </dsp:nvSpPr>
      <dsp:spPr>
        <a:xfrm>
          <a:off x="2798349" y="2357176"/>
          <a:ext cx="922109" cy="438840"/>
        </a:xfrm>
        <a:custGeom>
          <a:avLst/>
          <a:gdLst/>
          <a:ahLst/>
          <a:cxnLst/>
          <a:rect l="0" t="0" r="0" b="0"/>
          <a:pathLst>
            <a:path>
              <a:moveTo>
                <a:pt x="922109" y="0"/>
              </a:moveTo>
              <a:lnTo>
                <a:pt x="922109" y="299056"/>
              </a:lnTo>
              <a:lnTo>
                <a:pt x="0" y="299056"/>
              </a:lnTo>
              <a:lnTo>
                <a:pt x="0" y="43884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7FD5A26-0B68-4566-8378-8A4BE5B36BC1}">
      <dsp:nvSpPr>
        <dsp:cNvPr id="0" name=""/>
        <dsp:cNvSpPr/>
      </dsp:nvSpPr>
      <dsp:spPr>
        <a:xfrm>
          <a:off x="3720458" y="960181"/>
          <a:ext cx="922109" cy="438840"/>
        </a:xfrm>
        <a:custGeom>
          <a:avLst/>
          <a:gdLst/>
          <a:ahLst/>
          <a:cxnLst/>
          <a:rect l="0" t="0" r="0" b="0"/>
          <a:pathLst>
            <a:path>
              <a:moveTo>
                <a:pt x="922109" y="0"/>
              </a:moveTo>
              <a:lnTo>
                <a:pt x="922109" y="299056"/>
              </a:lnTo>
              <a:lnTo>
                <a:pt x="0" y="299056"/>
              </a:lnTo>
              <a:lnTo>
                <a:pt x="0" y="43884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1B2FB25-8175-4190-9AE7-956EC5EE6D03}">
      <dsp:nvSpPr>
        <dsp:cNvPr id="0" name=""/>
        <dsp:cNvSpPr/>
      </dsp:nvSpPr>
      <dsp:spPr>
        <a:xfrm>
          <a:off x="3888114" y="2026"/>
          <a:ext cx="1508906" cy="95815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23D83BB-7795-4D19-9F82-7D81C89A3295}">
      <dsp:nvSpPr>
        <dsp:cNvPr id="0" name=""/>
        <dsp:cNvSpPr/>
      </dsp:nvSpPr>
      <dsp:spPr>
        <a:xfrm>
          <a:off x="4055770" y="161299"/>
          <a:ext cx="1508906" cy="958155"/>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rtl="0">
            <a:lnSpc>
              <a:spcPct val="90000"/>
            </a:lnSpc>
            <a:spcBef>
              <a:spcPct val="0"/>
            </a:spcBef>
            <a:spcAft>
              <a:spcPct val="35000"/>
            </a:spcAft>
            <a:buNone/>
          </a:pPr>
          <a:r>
            <a:rPr lang="en-GB" sz="1500" kern="1200">
              <a:latin typeface="Arial"/>
            </a:rPr>
            <a:t>Predetermined Criteria</a:t>
          </a:r>
        </a:p>
      </dsp:txBody>
      <dsp:txXfrm>
        <a:off x="4083833" y="189362"/>
        <a:ext cx="1452780" cy="902029"/>
      </dsp:txXfrm>
    </dsp:sp>
    <dsp:sp modelId="{16DF157A-4F0A-409A-9FA1-EE1503547100}">
      <dsp:nvSpPr>
        <dsp:cNvPr id="0" name=""/>
        <dsp:cNvSpPr/>
      </dsp:nvSpPr>
      <dsp:spPr>
        <a:xfrm>
          <a:off x="2966005" y="1399021"/>
          <a:ext cx="1508906" cy="95815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2E8FB0B-8005-42D0-B4D9-A0364D0AFF4D}">
      <dsp:nvSpPr>
        <dsp:cNvPr id="0" name=""/>
        <dsp:cNvSpPr/>
      </dsp:nvSpPr>
      <dsp:spPr>
        <a:xfrm>
          <a:off x="3133661" y="1558295"/>
          <a:ext cx="1508906" cy="958155"/>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GB" sz="1500" kern="1200">
              <a:latin typeface="Arial"/>
            </a:rPr>
            <a:t>Size and Position</a:t>
          </a:r>
          <a:endParaRPr lang="en-GB" sz="1500" kern="1200"/>
        </a:p>
      </dsp:txBody>
      <dsp:txXfrm>
        <a:off x="3161724" y="1586358"/>
        <a:ext cx="1452780" cy="902029"/>
      </dsp:txXfrm>
    </dsp:sp>
    <dsp:sp modelId="{6489F08B-FA92-43C2-8937-0583598A784A}">
      <dsp:nvSpPr>
        <dsp:cNvPr id="0" name=""/>
        <dsp:cNvSpPr/>
      </dsp:nvSpPr>
      <dsp:spPr>
        <a:xfrm>
          <a:off x="2043896" y="2796017"/>
          <a:ext cx="1508906" cy="95815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6066781-76CB-48EB-A920-70DD8809B7DD}">
      <dsp:nvSpPr>
        <dsp:cNvPr id="0" name=""/>
        <dsp:cNvSpPr/>
      </dsp:nvSpPr>
      <dsp:spPr>
        <a:xfrm>
          <a:off x="2211552" y="2955290"/>
          <a:ext cx="1508906" cy="958155"/>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rtl="0">
            <a:lnSpc>
              <a:spcPct val="90000"/>
            </a:lnSpc>
            <a:spcBef>
              <a:spcPct val="0"/>
            </a:spcBef>
            <a:spcAft>
              <a:spcPct val="35000"/>
            </a:spcAft>
            <a:buNone/>
          </a:pPr>
          <a:r>
            <a:rPr lang="en-GB" sz="1500" kern="1200">
              <a:latin typeface="Arial"/>
            </a:rPr>
            <a:t>Board Size &amp; Position</a:t>
          </a:r>
          <a:endParaRPr lang="en-GB" sz="1500" kern="1200"/>
        </a:p>
      </dsp:txBody>
      <dsp:txXfrm>
        <a:off x="2239615" y="2983353"/>
        <a:ext cx="1452780" cy="902029"/>
      </dsp:txXfrm>
    </dsp:sp>
    <dsp:sp modelId="{F9AB6B66-4CE2-4D3F-A5F7-B46DDEE0DE45}">
      <dsp:nvSpPr>
        <dsp:cNvPr id="0" name=""/>
        <dsp:cNvSpPr/>
      </dsp:nvSpPr>
      <dsp:spPr>
        <a:xfrm>
          <a:off x="3888114" y="2796017"/>
          <a:ext cx="1508906" cy="95815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F0CA4B5-F570-49D8-8975-E0DFFA2C4D93}">
      <dsp:nvSpPr>
        <dsp:cNvPr id="0" name=""/>
        <dsp:cNvSpPr/>
      </dsp:nvSpPr>
      <dsp:spPr>
        <a:xfrm>
          <a:off x="4055770" y="2955290"/>
          <a:ext cx="1508906" cy="958155"/>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rtl="0">
            <a:lnSpc>
              <a:spcPct val="90000"/>
            </a:lnSpc>
            <a:spcBef>
              <a:spcPct val="0"/>
            </a:spcBef>
            <a:spcAft>
              <a:spcPct val="35000"/>
            </a:spcAft>
            <a:buNone/>
          </a:pPr>
          <a:r>
            <a:rPr lang="en-GB" sz="1500" kern="1200">
              <a:latin typeface="Arial"/>
            </a:rPr>
            <a:t>Piece Size &amp; Position</a:t>
          </a:r>
          <a:endParaRPr lang="en-GB" sz="1500" kern="1200"/>
        </a:p>
      </dsp:txBody>
      <dsp:txXfrm>
        <a:off x="4083833" y="2983353"/>
        <a:ext cx="1452780" cy="902029"/>
      </dsp:txXfrm>
    </dsp:sp>
    <dsp:sp modelId="{CD857992-2017-4426-ACFF-81996E4BFC3C}">
      <dsp:nvSpPr>
        <dsp:cNvPr id="0" name=""/>
        <dsp:cNvSpPr/>
      </dsp:nvSpPr>
      <dsp:spPr>
        <a:xfrm>
          <a:off x="4810223" y="1399021"/>
          <a:ext cx="1508906" cy="95815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60BBFF5-4A49-4A47-B667-63037B2CB90E}">
      <dsp:nvSpPr>
        <dsp:cNvPr id="0" name=""/>
        <dsp:cNvSpPr/>
      </dsp:nvSpPr>
      <dsp:spPr>
        <a:xfrm>
          <a:off x="4977879" y="1558295"/>
          <a:ext cx="1508906" cy="958155"/>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GB" sz="1500" kern="1200">
              <a:latin typeface="Arial"/>
            </a:rPr>
            <a:t>Movement</a:t>
          </a:r>
          <a:endParaRPr lang="en-GB" sz="1500" kern="1200"/>
        </a:p>
      </dsp:txBody>
      <dsp:txXfrm>
        <a:off x="5005942" y="1586358"/>
        <a:ext cx="1452780" cy="90202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14FD34-C844-4329-82C3-269F38102C86}">
      <dsp:nvSpPr>
        <dsp:cNvPr id="0" name=""/>
        <dsp:cNvSpPr/>
      </dsp:nvSpPr>
      <dsp:spPr>
        <a:xfrm>
          <a:off x="403516" y="2038665"/>
          <a:ext cx="2053719" cy="555999"/>
        </a:xfrm>
        <a:prstGeom prst="homePlate">
          <a:avLst>
            <a:gd name="adj" fmla="val 4000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622300" rtl="0">
            <a:lnSpc>
              <a:spcPct val="90000"/>
            </a:lnSpc>
            <a:spcBef>
              <a:spcPct val="0"/>
            </a:spcBef>
            <a:spcAft>
              <a:spcPct val="35000"/>
            </a:spcAft>
            <a:buNone/>
          </a:pPr>
          <a:r>
            <a:rPr lang="en-GB" sz="1400" kern="1200">
              <a:latin typeface="Arial"/>
            </a:rPr>
            <a:t>Tetrix</a:t>
          </a:r>
          <a:endParaRPr lang="en-GB" sz="1400" kern="1200"/>
        </a:p>
      </dsp:txBody>
      <dsp:txXfrm>
        <a:off x="403516" y="2038665"/>
        <a:ext cx="1942519" cy="555999"/>
      </dsp:txXfrm>
    </dsp:sp>
    <dsp:sp modelId="{3353649B-6372-4EF0-AB11-4E6DC5440B75}">
      <dsp:nvSpPr>
        <dsp:cNvPr id="0" name=""/>
        <dsp:cNvSpPr/>
      </dsp:nvSpPr>
      <dsp:spPr>
        <a:xfrm>
          <a:off x="4182" y="0"/>
          <a:ext cx="2852387" cy="14826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24460" rIns="0" bIns="124460" numCol="1" spcCol="1270" anchor="b" anchorCtr="1">
          <a:noAutofit/>
        </a:bodyPr>
        <a:lstStyle/>
        <a:p>
          <a:pPr marL="0" lvl="0" indent="0" algn="ctr" defTabSz="622300">
            <a:lnSpc>
              <a:spcPct val="90000"/>
            </a:lnSpc>
            <a:spcBef>
              <a:spcPct val="0"/>
            </a:spcBef>
            <a:spcAft>
              <a:spcPct val="35000"/>
            </a:spcAft>
            <a:buNone/>
          </a:pPr>
          <a:r>
            <a:rPr lang="en-GB" sz="1400" kern="1200">
              <a:latin typeface="Arial"/>
            </a:rPr>
            <a:t>Aluminum</a:t>
          </a:r>
          <a:endParaRPr lang="en-GB" sz="1400" kern="1200"/>
        </a:p>
      </dsp:txBody>
      <dsp:txXfrm>
        <a:off x="4182" y="0"/>
        <a:ext cx="2852387" cy="1482665"/>
      </dsp:txXfrm>
    </dsp:sp>
    <dsp:sp modelId="{59A9E7BA-4347-4D78-AFF2-9A08ED8D834E}">
      <dsp:nvSpPr>
        <dsp:cNvPr id="0" name=""/>
        <dsp:cNvSpPr/>
      </dsp:nvSpPr>
      <dsp:spPr>
        <a:xfrm>
          <a:off x="2457235" y="2316665"/>
          <a:ext cx="798668" cy="0"/>
        </a:xfrm>
        <a:custGeom>
          <a:avLst/>
          <a:gdLst/>
          <a:ahLst/>
          <a:cxnLst/>
          <a:rect l="0" t="0" r="0" b="0"/>
          <a:pathLst>
            <a:path>
              <a:moveTo>
                <a:pt x="0" y="0"/>
              </a:moveTo>
              <a:lnTo>
                <a:pt x="798668" y="0"/>
              </a:lnTo>
            </a:path>
          </a:pathLst>
        </a:custGeom>
        <a:no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5C1290A-2605-47DE-8EB1-F354556BB6B2}">
      <dsp:nvSpPr>
        <dsp:cNvPr id="0" name=""/>
        <dsp:cNvSpPr/>
      </dsp:nvSpPr>
      <dsp:spPr>
        <a:xfrm>
          <a:off x="1430376" y="1575332"/>
          <a:ext cx="0" cy="463333"/>
        </a:xfrm>
        <a:prstGeom prst="line">
          <a:avLst/>
        </a:prstGeom>
        <a:noFill/>
        <a:ln w="12700" cap="flat"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26148AED-225C-470D-93EB-43002F50DF4D}">
      <dsp:nvSpPr>
        <dsp:cNvPr id="0" name=""/>
        <dsp:cNvSpPr/>
      </dsp:nvSpPr>
      <dsp:spPr>
        <a:xfrm>
          <a:off x="1384042" y="1482665"/>
          <a:ext cx="92666" cy="92666"/>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D17D351-9C8C-4D84-9BE1-B1FF30985B37}">
      <dsp:nvSpPr>
        <dsp:cNvPr id="0" name=""/>
        <dsp:cNvSpPr/>
      </dsp:nvSpPr>
      <dsp:spPr>
        <a:xfrm>
          <a:off x="3255904" y="2038665"/>
          <a:ext cx="2053719" cy="555999"/>
        </a:xfrm>
        <a:prstGeom prst="hexagon">
          <a:avLst>
            <a:gd name="adj" fmla="val 40000"/>
            <a:gd name="vf" fmla="val 11547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622300">
            <a:lnSpc>
              <a:spcPct val="90000"/>
            </a:lnSpc>
            <a:spcBef>
              <a:spcPct val="0"/>
            </a:spcBef>
            <a:spcAft>
              <a:spcPct val="35000"/>
            </a:spcAft>
            <a:buNone/>
          </a:pPr>
          <a:r>
            <a:rPr lang="en-GB" sz="1400" kern="1200">
              <a:latin typeface="Arial"/>
            </a:rPr>
            <a:t>Fusion</a:t>
          </a:r>
          <a:endParaRPr lang="en-GB" sz="1400" kern="1200"/>
        </a:p>
      </dsp:txBody>
      <dsp:txXfrm>
        <a:off x="3501180" y="2105068"/>
        <a:ext cx="1563167" cy="423193"/>
      </dsp:txXfrm>
    </dsp:sp>
    <dsp:sp modelId="{88870CEC-86B2-40F9-987D-7E9420D29852}">
      <dsp:nvSpPr>
        <dsp:cNvPr id="0" name=""/>
        <dsp:cNvSpPr/>
      </dsp:nvSpPr>
      <dsp:spPr>
        <a:xfrm>
          <a:off x="2856570" y="3150665"/>
          <a:ext cx="2852387" cy="14826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24460" rIns="0" bIns="124460" numCol="1" spcCol="1270" anchor="t" anchorCtr="1">
          <a:noAutofit/>
        </a:bodyPr>
        <a:lstStyle/>
        <a:p>
          <a:pPr marL="0" lvl="0" indent="0" algn="ctr" defTabSz="622300" rtl="0">
            <a:lnSpc>
              <a:spcPct val="90000"/>
            </a:lnSpc>
            <a:spcBef>
              <a:spcPct val="0"/>
            </a:spcBef>
            <a:spcAft>
              <a:spcPct val="35000"/>
            </a:spcAft>
            <a:buNone/>
          </a:pPr>
          <a:r>
            <a:rPr lang="en-GB" sz="1400" kern="1200">
              <a:latin typeface="Arial"/>
            </a:rPr>
            <a:t>Ski Track System</a:t>
          </a:r>
          <a:endParaRPr lang="en-GB" sz="1400" kern="1200"/>
        </a:p>
      </dsp:txBody>
      <dsp:txXfrm>
        <a:off x="2856570" y="3150665"/>
        <a:ext cx="2852387" cy="1482665"/>
      </dsp:txXfrm>
    </dsp:sp>
    <dsp:sp modelId="{D84F22A5-B566-463E-BC3E-AA21A60F9163}">
      <dsp:nvSpPr>
        <dsp:cNvPr id="0" name=""/>
        <dsp:cNvSpPr/>
      </dsp:nvSpPr>
      <dsp:spPr>
        <a:xfrm>
          <a:off x="5309623" y="2316665"/>
          <a:ext cx="798668" cy="0"/>
        </a:xfrm>
        <a:custGeom>
          <a:avLst/>
          <a:gdLst/>
          <a:ahLst/>
          <a:cxnLst/>
          <a:rect l="0" t="0" r="0" b="0"/>
          <a:pathLst>
            <a:path>
              <a:moveTo>
                <a:pt x="0" y="0"/>
              </a:moveTo>
              <a:lnTo>
                <a:pt x="798668" y="0"/>
              </a:lnTo>
            </a:path>
          </a:pathLst>
        </a:custGeom>
        <a:no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215BE78-CDA8-451B-8C4A-61CDB8892A3E}">
      <dsp:nvSpPr>
        <dsp:cNvPr id="0" name=""/>
        <dsp:cNvSpPr/>
      </dsp:nvSpPr>
      <dsp:spPr>
        <a:xfrm>
          <a:off x="4282764" y="2594665"/>
          <a:ext cx="0" cy="463333"/>
        </a:xfrm>
        <a:prstGeom prst="line">
          <a:avLst/>
        </a:prstGeom>
        <a:noFill/>
        <a:ln w="12700" cap="flat"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F25D552D-53A4-423F-8AA3-A1CC8E364B57}">
      <dsp:nvSpPr>
        <dsp:cNvPr id="0" name=""/>
        <dsp:cNvSpPr/>
      </dsp:nvSpPr>
      <dsp:spPr>
        <a:xfrm>
          <a:off x="4236430" y="3057998"/>
          <a:ext cx="92666" cy="92666"/>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ED5E0EC-DF7A-42D9-9B02-1A83728F904B}">
      <dsp:nvSpPr>
        <dsp:cNvPr id="0" name=""/>
        <dsp:cNvSpPr/>
      </dsp:nvSpPr>
      <dsp:spPr>
        <a:xfrm rot="10800000">
          <a:off x="6108292" y="2038665"/>
          <a:ext cx="2053719" cy="555999"/>
        </a:xfrm>
        <a:prstGeom prst="homePlate">
          <a:avLst>
            <a:gd name="adj" fmla="val 4000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622300">
            <a:lnSpc>
              <a:spcPct val="90000"/>
            </a:lnSpc>
            <a:spcBef>
              <a:spcPct val="0"/>
            </a:spcBef>
            <a:spcAft>
              <a:spcPct val="35000"/>
            </a:spcAft>
            <a:buNone/>
          </a:pPr>
          <a:r>
            <a:rPr lang="en-GB" sz="1400" kern="1200">
              <a:latin typeface="Arial"/>
            </a:rPr>
            <a:t>Lego</a:t>
          </a:r>
          <a:endParaRPr lang="en-GB" sz="1400" kern="1200"/>
        </a:p>
      </dsp:txBody>
      <dsp:txXfrm rot="10800000">
        <a:off x="6219492" y="2038665"/>
        <a:ext cx="1942519" cy="555999"/>
      </dsp:txXfrm>
    </dsp:sp>
    <dsp:sp modelId="{5B1BC64C-3263-4805-96A9-4079D751C82E}">
      <dsp:nvSpPr>
        <dsp:cNvPr id="0" name=""/>
        <dsp:cNvSpPr/>
      </dsp:nvSpPr>
      <dsp:spPr>
        <a:xfrm>
          <a:off x="5708957" y="0"/>
          <a:ext cx="2852387" cy="14826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24460" rIns="0" bIns="124460" numCol="1" spcCol="1270" anchor="b" anchorCtr="1">
          <a:noAutofit/>
        </a:bodyPr>
        <a:lstStyle/>
        <a:p>
          <a:pPr marL="0" lvl="0" indent="0" algn="ctr" defTabSz="622300">
            <a:lnSpc>
              <a:spcPct val="90000"/>
            </a:lnSpc>
            <a:spcBef>
              <a:spcPct val="0"/>
            </a:spcBef>
            <a:spcAft>
              <a:spcPct val="35000"/>
            </a:spcAft>
            <a:buNone/>
          </a:pPr>
          <a:r>
            <a:rPr lang="en-GB" sz="1400" kern="1200">
              <a:latin typeface="Arial"/>
            </a:rPr>
            <a:t>Beams</a:t>
          </a:r>
          <a:endParaRPr lang="en-GB" sz="1400" kern="1200"/>
        </a:p>
      </dsp:txBody>
      <dsp:txXfrm>
        <a:off x="5708957" y="0"/>
        <a:ext cx="2852387" cy="1482665"/>
      </dsp:txXfrm>
    </dsp:sp>
    <dsp:sp modelId="{667FB3F9-1508-437F-958D-1BDE71B66140}">
      <dsp:nvSpPr>
        <dsp:cNvPr id="0" name=""/>
        <dsp:cNvSpPr/>
      </dsp:nvSpPr>
      <dsp:spPr>
        <a:xfrm>
          <a:off x="7135151" y="1575332"/>
          <a:ext cx="0" cy="463333"/>
        </a:xfrm>
        <a:prstGeom prst="line">
          <a:avLst/>
        </a:prstGeom>
        <a:noFill/>
        <a:ln w="12700" cap="flat"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B466FBBA-EF5E-471D-90D6-F388BC5FCADA}">
      <dsp:nvSpPr>
        <dsp:cNvPr id="0" name=""/>
        <dsp:cNvSpPr/>
      </dsp:nvSpPr>
      <dsp:spPr>
        <a:xfrm>
          <a:off x="7088818" y="1482665"/>
          <a:ext cx="92666" cy="92666"/>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C43BDA5-56C2-4CCC-996A-D8D4D0E07765}">
      <dsp:nvSpPr>
        <dsp:cNvPr id="0" name=""/>
        <dsp:cNvSpPr/>
      </dsp:nvSpPr>
      <dsp:spPr>
        <a:xfrm>
          <a:off x="3571" y="90096"/>
          <a:ext cx="1268015" cy="1268015"/>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rtl="0">
            <a:lnSpc>
              <a:spcPct val="90000"/>
            </a:lnSpc>
            <a:spcBef>
              <a:spcPct val="0"/>
            </a:spcBef>
            <a:spcAft>
              <a:spcPct val="35000"/>
            </a:spcAft>
            <a:buNone/>
          </a:pPr>
          <a:r>
            <a:rPr lang="en-GB" sz="1600" kern="1200">
              <a:latin typeface="Arial"/>
            </a:rPr>
            <a:t>Rail System</a:t>
          </a:r>
          <a:endParaRPr lang="en-GB" sz="1600" kern="1200"/>
        </a:p>
      </dsp:txBody>
      <dsp:txXfrm>
        <a:off x="189267" y="275792"/>
        <a:ext cx="896623" cy="896623"/>
      </dsp:txXfrm>
    </dsp:sp>
    <dsp:sp modelId="{E6990A9A-A81F-4AC2-AA70-0CC275910DC1}">
      <dsp:nvSpPr>
        <dsp:cNvPr id="0" name=""/>
        <dsp:cNvSpPr/>
      </dsp:nvSpPr>
      <dsp:spPr>
        <a:xfrm>
          <a:off x="269855" y="1461075"/>
          <a:ext cx="735449" cy="735449"/>
        </a:xfrm>
        <a:prstGeom prst="mathPlus">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GB" sz="1300" kern="1200"/>
        </a:p>
      </dsp:txBody>
      <dsp:txXfrm>
        <a:off x="367339" y="1742311"/>
        <a:ext cx="540481" cy="172977"/>
      </dsp:txXfrm>
    </dsp:sp>
    <dsp:sp modelId="{576A075B-276D-4549-9D92-8164E3D78729}">
      <dsp:nvSpPr>
        <dsp:cNvPr id="0" name=""/>
        <dsp:cNvSpPr/>
      </dsp:nvSpPr>
      <dsp:spPr>
        <a:xfrm>
          <a:off x="3571" y="2299487"/>
          <a:ext cx="1268015" cy="1268015"/>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rtl="0">
            <a:lnSpc>
              <a:spcPct val="90000"/>
            </a:lnSpc>
            <a:spcBef>
              <a:spcPct val="0"/>
            </a:spcBef>
            <a:spcAft>
              <a:spcPct val="35000"/>
            </a:spcAft>
            <a:buNone/>
          </a:pPr>
          <a:r>
            <a:rPr lang="en-GB" sz="1600" kern="1200">
              <a:latin typeface="Arial"/>
            </a:rPr>
            <a:t>Fixed Position Pulley System</a:t>
          </a:r>
          <a:endParaRPr lang="en-GB" sz="1600" kern="1200"/>
        </a:p>
      </dsp:txBody>
      <dsp:txXfrm>
        <a:off x="189267" y="2485183"/>
        <a:ext cx="896623" cy="896623"/>
      </dsp:txXfrm>
    </dsp:sp>
    <dsp:sp modelId="{79E533C0-98F1-4951-B156-80251EB5C33F}">
      <dsp:nvSpPr>
        <dsp:cNvPr id="0" name=""/>
        <dsp:cNvSpPr/>
      </dsp:nvSpPr>
      <dsp:spPr>
        <a:xfrm>
          <a:off x="1461789" y="1592949"/>
          <a:ext cx="403228" cy="47170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GB" sz="1300" kern="1200"/>
        </a:p>
      </dsp:txBody>
      <dsp:txXfrm>
        <a:off x="1461789" y="1687289"/>
        <a:ext cx="282260" cy="283021"/>
      </dsp:txXfrm>
    </dsp:sp>
    <dsp:sp modelId="{E7CD4202-E01D-4B11-9A62-5CBFF9D58E65}">
      <dsp:nvSpPr>
        <dsp:cNvPr id="0" name=""/>
        <dsp:cNvSpPr/>
      </dsp:nvSpPr>
      <dsp:spPr>
        <a:xfrm>
          <a:off x="2032396" y="560784"/>
          <a:ext cx="2536031" cy="2536031"/>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830" tIns="36830" rIns="36830" bIns="36830" numCol="1" spcCol="1270" anchor="ctr" anchorCtr="0">
          <a:noAutofit/>
        </a:bodyPr>
        <a:lstStyle/>
        <a:p>
          <a:pPr marL="0" lvl="0" indent="0" algn="ctr" defTabSz="1289050" rtl="0">
            <a:lnSpc>
              <a:spcPct val="90000"/>
            </a:lnSpc>
            <a:spcBef>
              <a:spcPct val="0"/>
            </a:spcBef>
            <a:spcAft>
              <a:spcPct val="35000"/>
            </a:spcAft>
            <a:buNone/>
          </a:pPr>
          <a:r>
            <a:rPr lang="en-GB" sz="2900" kern="1200">
              <a:latin typeface="Arial"/>
            </a:rPr>
            <a:t>2 Axis Movement</a:t>
          </a:r>
          <a:endParaRPr lang="en-GB" sz="2900" kern="1200"/>
        </a:p>
      </dsp:txBody>
      <dsp:txXfrm>
        <a:off x="2403789" y="932177"/>
        <a:ext cx="1793245" cy="179324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509E5D3-719C-47F0-8CC2-8081BEC859F4}">
      <dsp:nvSpPr>
        <dsp:cNvPr id="0" name=""/>
        <dsp:cNvSpPr/>
      </dsp:nvSpPr>
      <dsp:spPr>
        <a:xfrm>
          <a:off x="1341" y="1312285"/>
          <a:ext cx="1778765" cy="1778765"/>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rtl="0">
            <a:lnSpc>
              <a:spcPct val="90000"/>
            </a:lnSpc>
            <a:spcBef>
              <a:spcPct val="0"/>
            </a:spcBef>
            <a:spcAft>
              <a:spcPct val="35000"/>
            </a:spcAft>
            <a:buNone/>
          </a:pPr>
          <a:r>
            <a:rPr lang="en-GB" sz="1800" kern="1200">
              <a:latin typeface="Arial"/>
            </a:rPr>
            <a:t>Rack and Pinion</a:t>
          </a:r>
          <a:endParaRPr lang="en-GB" sz="1800" kern="1200"/>
        </a:p>
      </dsp:txBody>
      <dsp:txXfrm>
        <a:off x="261835" y="1572779"/>
        <a:ext cx="1257777" cy="1257777"/>
      </dsp:txXfrm>
    </dsp:sp>
    <dsp:sp modelId="{2A685206-0420-4357-BF48-2CBD2A7B3C6F}">
      <dsp:nvSpPr>
        <dsp:cNvPr id="0" name=""/>
        <dsp:cNvSpPr/>
      </dsp:nvSpPr>
      <dsp:spPr>
        <a:xfrm>
          <a:off x="1924543" y="1685826"/>
          <a:ext cx="1031683" cy="1031683"/>
        </a:xfrm>
        <a:prstGeom prst="mathPlus">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GB" sz="1400" kern="1200"/>
        </a:p>
      </dsp:txBody>
      <dsp:txXfrm>
        <a:off x="2061293" y="2080342"/>
        <a:ext cx="758183" cy="242651"/>
      </dsp:txXfrm>
    </dsp:sp>
    <dsp:sp modelId="{0DEB2CB2-A04C-4B43-8E8B-84562118D00D}">
      <dsp:nvSpPr>
        <dsp:cNvPr id="0" name=""/>
        <dsp:cNvSpPr/>
      </dsp:nvSpPr>
      <dsp:spPr>
        <a:xfrm>
          <a:off x="3100662" y="1312285"/>
          <a:ext cx="1778765" cy="1778765"/>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rtl="0">
            <a:lnSpc>
              <a:spcPct val="90000"/>
            </a:lnSpc>
            <a:spcBef>
              <a:spcPct val="0"/>
            </a:spcBef>
            <a:spcAft>
              <a:spcPct val="35000"/>
            </a:spcAft>
            <a:buNone/>
          </a:pPr>
          <a:r>
            <a:rPr lang="en-GB" sz="1800" kern="1200">
              <a:latin typeface="Arial"/>
            </a:rPr>
            <a:t>Augmented Tetrix Claw</a:t>
          </a:r>
          <a:endParaRPr lang="en-GB" sz="1800" kern="1200"/>
        </a:p>
      </dsp:txBody>
      <dsp:txXfrm>
        <a:off x="3361156" y="1572779"/>
        <a:ext cx="1257777" cy="1257777"/>
      </dsp:txXfrm>
    </dsp:sp>
    <dsp:sp modelId="{3DCCE9C3-F0C9-42BB-AF9A-9A71C8C58DF9}">
      <dsp:nvSpPr>
        <dsp:cNvPr id="0" name=""/>
        <dsp:cNvSpPr/>
      </dsp:nvSpPr>
      <dsp:spPr>
        <a:xfrm>
          <a:off x="5023863" y="1685826"/>
          <a:ext cx="1031683" cy="1031683"/>
        </a:xfrm>
        <a:prstGeom prst="mathEqual">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GB" sz="1400" kern="1200"/>
        </a:p>
      </dsp:txBody>
      <dsp:txXfrm>
        <a:off x="5160613" y="1898353"/>
        <a:ext cx="758183" cy="606629"/>
      </dsp:txXfrm>
    </dsp:sp>
    <dsp:sp modelId="{90BD8B05-D232-4C71-A26B-27E3A6B68EEB}">
      <dsp:nvSpPr>
        <dsp:cNvPr id="0" name=""/>
        <dsp:cNvSpPr/>
      </dsp:nvSpPr>
      <dsp:spPr>
        <a:xfrm>
          <a:off x="6199983" y="1312285"/>
          <a:ext cx="1778765" cy="1778765"/>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GB" sz="1800" kern="1200">
              <a:latin typeface="Arial"/>
            </a:rPr>
            <a:t>Actuation</a:t>
          </a:r>
          <a:endParaRPr lang="en-GB" sz="1800" kern="1200"/>
        </a:p>
      </dsp:txBody>
      <dsp:txXfrm>
        <a:off x="6460477" y="1572779"/>
        <a:ext cx="1257777" cy="1257777"/>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CCFAF0F-F7C7-4789-9B40-3A76AD7D646B}">
      <dsp:nvSpPr>
        <dsp:cNvPr id="0" name=""/>
        <dsp:cNvSpPr/>
      </dsp:nvSpPr>
      <dsp:spPr>
        <a:xfrm rot="2562753">
          <a:off x="3383726" y="2742319"/>
          <a:ext cx="590237" cy="37924"/>
        </a:xfrm>
        <a:custGeom>
          <a:avLst/>
          <a:gdLst/>
          <a:ahLst/>
          <a:cxnLst/>
          <a:rect l="0" t="0" r="0" b="0"/>
          <a:pathLst>
            <a:path>
              <a:moveTo>
                <a:pt x="0" y="18962"/>
              </a:moveTo>
              <a:lnTo>
                <a:pt x="590237" y="18962"/>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509C0F2-897E-41BE-8E58-92C653AFD41D}">
      <dsp:nvSpPr>
        <dsp:cNvPr id="0" name=""/>
        <dsp:cNvSpPr/>
      </dsp:nvSpPr>
      <dsp:spPr>
        <a:xfrm>
          <a:off x="3462002" y="1935289"/>
          <a:ext cx="656533" cy="37924"/>
        </a:xfrm>
        <a:custGeom>
          <a:avLst/>
          <a:gdLst/>
          <a:ahLst/>
          <a:cxnLst/>
          <a:rect l="0" t="0" r="0" b="0"/>
          <a:pathLst>
            <a:path>
              <a:moveTo>
                <a:pt x="0" y="18962"/>
              </a:moveTo>
              <a:lnTo>
                <a:pt x="656533" y="18962"/>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FBA0298-22EA-4640-BAC3-AB01C892EFEF}">
      <dsp:nvSpPr>
        <dsp:cNvPr id="0" name=""/>
        <dsp:cNvSpPr/>
      </dsp:nvSpPr>
      <dsp:spPr>
        <a:xfrm rot="19037247">
          <a:off x="3383726" y="1128259"/>
          <a:ext cx="590237" cy="37924"/>
        </a:xfrm>
        <a:custGeom>
          <a:avLst/>
          <a:gdLst/>
          <a:ahLst/>
          <a:cxnLst/>
          <a:rect l="0" t="0" r="0" b="0"/>
          <a:pathLst>
            <a:path>
              <a:moveTo>
                <a:pt x="0" y="18962"/>
              </a:moveTo>
              <a:lnTo>
                <a:pt x="590237" y="18962"/>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4CADAD7-B268-4AFC-A4E9-E3CDC488B6BD}">
      <dsp:nvSpPr>
        <dsp:cNvPr id="0" name=""/>
        <dsp:cNvSpPr/>
      </dsp:nvSpPr>
      <dsp:spPr>
        <a:xfrm>
          <a:off x="1865598" y="1015190"/>
          <a:ext cx="1878121" cy="1878121"/>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0DE7516-BA9B-4CFA-8B64-79CF3DF416E9}">
      <dsp:nvSpPr>
        <dsp:cNvPr id="0" name=""/>
        <dsp:cNvSpPr/>
      </dsp:nvSpPr>
      <dsp:spPr>
        <a:xfrm>
          <a:off x="3746246" y="1409"/>
          <a:ext cx="1126872" cy="1126872"/>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145" tIns="17145" rIns="17145" bIns="17145" numCol="1" spcCol="1270" anchor="ctr" anchorCtr="0">
          <a:noAutofit/>
        </a:bodyPr>
        <a:lstStyle/>
        <a:p>
          <a:pPr marL="0" lvl="0" indent="0" algn="ctr" defTabSz="1200150" rtl="0">
            <a:lnSpc>
              <a:spcPct val="90000"/>
            </a:lnSpc>
            <a:spcBef>
              <a:spcPct val="0"/>
            </a:spcBef>
            <a:spcAft>
              <a:spcPct val="35000"/>
            </a:spcAft>
            <a:buNone/>
          </a:pPr>
          <a:r>
            <a:rPr lang="en-GB" sz="2700" kern="1200">
              <a:latin typeface="Arial"/>
            </a:rPr>
            <a:t>Rails</a:t>
          </a:r>
          <a:endParaRPr lang="en-GB" sz="2700" kern="1200"/>
        </a:p>
      </dsp:txBody>
      <dsp:txXfrm>
        <a:off x="3911273" y="166436"/>
        <a:ext cx="796818" cy="796818"/>
      </dsp:txXfrm>
    </dsp:sp>
    <dsp:sp modelId="{187FC9DD-1248-41E3-BFD7-F1201C549755}">
      <dsp:nvSpPr>
        <dsp:cNvPr id="0" name=""/>
        <dsp:cNvSpPr/>
      </dsp:nvSpPr>
      <dsp:spPr>
        <a:xfrm>
          <a:off x="4985806" y="1409"/>
          <a:ext cx="1690309" cy="11268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228600" lvl="1" indent="-228600" algn="l" defTabSz="889000">
            <a:lnSpc>
              <a:spcPct val="90000"/>
            </a:lnSpc>
            <a:spcBef>
              <a:spcPct val="0"/>
            </a:spcBef>
            <a:spcAft>
              <a:spcPct val="15000"/>
            </a:spcAft>
            <a:buChar char="•"/>
          </a:pPr>
          <a:r>
            <a:rPr lang="en-GB" sz="2000" kern="1200">
              <a:latin typeface="Arial"/>
            </a:rPr>
            <a:t>Frame</a:t>
          </a:r>
        </a:p>
      </dsp:txBody>
      <dsp:txXfrm>
        <a:off x="4985806" y="1409"/>
        <a:ext cx="1690309" cy="1126872"/>
      </dsp:txXfrm>
    </dsp:sp>
    <dsp:sp modelId="{BF88FED1-C0FD-4D59-85DA-189E0E95CC8E}">
      <dsp:nvSpPr>
        <dsp:cNvPr id="0" name=""/>
        <dsp:cNvSpPr/>
      </dsp:nvSpPr>
      <dsp:spPr>
        <a:xfrm>
          <a:off x="4118536" y="1390815"/>
          <a:ext cx="1126872" cy="1126872"/>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145" tIns="17145" rIns="17145" bIns="17145" numCol="1" spcCol="1270" anchor="ctr" anchorCtr="0">
          <a:noAutofit/>
        </a:bodyPr>
        <a:lstStyle/>
        <a:p>
          <a:pPr marL="0" lvl="0" indent="0" algn="ctr" defTabSz="1200150" rtl="0">
            <a:lnSpc>
              <a:spcPct val="90000"/>
            </a:lnSpc>
            <a:spcBef>
              <a:spcPct val="0"/>
            </a:spcBef>
            <a:spcAft>
              <a:spcPct val="35000"/>
            </a:spcAft>
            <a:buNone/>
          </a:pPr>
          <a:r>
            <a:rPr lang="en-GB" sz="2700" kern="1200">
              <a:latin typeface="Arial"/>
            </a:rPr>
            <a:t>Skis</a:t>
          </a:r>
          <a:endParaRPr lang="en-GB" sz="2700" kern="1200"/>
        </a:p>
      </dsp:txBody>
      <dsp:txXfrm>
        <a:off x="4283563" y="1555842"/>
        <a:ext cx="796818" cy="796818"/>
      </dsp:txXfrm>
    </dsp:sp>
    <dsp:sp modelId="{7ACF9907-7911-4CEC-ACD1-817F0188369E}">
      <dsp:nvSpPr>
        <dsp:cNvPr id="0" name=""/>
        <dsp:cNvSpPr/>
      </dsp:nvSpPr>
      <dsp:spPr>
        <a:xfrm>
          <a:off x="5358096" y="1390815"/>
          <a:ext cx="1690309" cy="11268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228600" lvl="1" indent="-228600" algn="l" defTabSz="889000" rtl="0">
            <a:lnSpc>
              <a:spcPct val="90000"/>
            </a:lnSpc>
            <a:spcBef>
              <a:spcPct val="0"/>
            </a:spcBef>
            <a:spcAft>
              <a:spcPct val="15000"/>
            </a:spcAft>
            <a:buChar char="•"/>
          </a:pPr>
          <a:r>
            <a:rPr lang="en-GB" sz="2000" kern="1200">
              <a:latin typeface="Arial"/>
            </a:rPr>
            <a:t>Axial Movement</a:t>
          </a:r>
        </a:p>
      </dsp:txBody>
      <dsp:txXfrm>
        <a:off x="5358096" y="1390815"/>
        <a:ext cx="1690309" cy="1126872"/>
      </dsp:txXfrm>
    </dsp:sp>
    <dsp:sp modelId="{9E316F7E-C3DD-42DE-BC59-69AE94803680}">
      <dsp:nvSpPr>
        <dsp:cNvPr id="0" name=""/>
        <dsp:cNvSpPr/>
      </dsp:nvSpPr>
      <dsp:spPr>
        <a:xfrm>
          <a:off x="3746246" y="2780220"/>
          <a:ext cx="1126872" cy="1126872"/>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145" tIns="17145" rIns="17145" bIns="17145" numCol="1" spcCol="1270" anchor="ctr" anchorCtr="0">
          <a:noAutofit/>
        </a:bodyPr>
        <a:lstStyle/>
        <a:p>
          <a:pPr marL="0" lvl="0" indent="0" algn="ctr" defTabSz="1200150">
            <a:lnSpc>
              <a:spcPct val="90000"/>
            </a:lnSpc>
            <a:spcBef>
              <a:spcPct val="0"/>
            </a:spcBef>
            <a:spcAft>
              <a:spcPct val="35000"/>
            </a:spcAft>
            <a:buNone/>
          </a:pPr>
          <a:r>
            <a:rPr lang="en-GB" sz="2700" kern="1200">
              <a:latin typeface="Arial"/>
            </a:rPr>
            <a:t>Claw</a:t>
          </a:r>
        </a:p>
      </dsp:txBody>
      <dsp:txXfrm>
        <a:off x="3911273" y="2945247"/>
        <a:ext cx="796818" cy="796818"/>
      </dsp:txXfrm>
    </dsp:sp>
    <dsp:sp modelId="{7797A7FD-A142-4B8B-B641-AA094719D361}">
      <dsp:nvSpPr>
        <dsp:cNvPr id="0" name=""/>
        <dsp:cNvSpPr/>
      </dsp:nvSpPr>
      <dsp:spPr>
        <a:xfrm>
          <a:off x="4985806" y="2780220"/>
          <a:ext cx="1690309" cy="11268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228600" lvl="1" indent="-228600" algn="l" defTabSz="889000" rtl="0">
            <a:lnSpc>
              <a:spcPct val="90000"/>
            </a:lnSpc>
            <a:spcBef>
              <a:spcPct val="0"/>
            </a:spcBef>
            <a:spcAft>
              <a:spcPct val="15000"/>
            </a:spcAft>
            <a:buChar char="•"/>
          </a:pPr>
          <a:r>
            <a:rPr lang="en-GB" sz="2000" kern="1200">
              <a:latin typeface="Arial"/>
            </a:rPr>
            <a:t>Vertical Movement</a:t>
          </a:r>
        </a:p>
        <a:p>
          <a:pPr marL="228600" lvl="1" indent="-228600" algn="l" defTabSz="889000" rtl="0">
            <a:lnSpc>
              <a:spcPct val="90000"/>
            </a:lnSpc>
            <a:spcBef>
              <a:spcPct val="0"/>
            </a:spcBef>
            <a:spcAft>
              <a:spcPct val="15000"/>
            </a:spcAft>
            <a:buChar char="•"/>
          </a:pPr>
          <a:r>
            <a:rPr lang="en-GB" sz="2000" kern="1200">
              <a:latin typeface="Arial"/>
            </a:rPr>
            <a:t>Claw Actuation</a:t>
          </a:r>
        </a:p>
      </dsp:txBody>
      <dsp:txXfrm>
        <a:off x="4985806" y="2780220"/>
        <a:ext cx="1690309" cy="1126872"/>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C81D770-F509-41AB-AED3-191BE8AD5603}">
      <dsp:nvSpPr>
        <dsp:cNvPr id="0" name=""/>
        <dsp:cNvSpPr/>
      </dsp:nvSpPr>
      <dsp:spPr>
        <a:xfrm>
          <a:off x="4015" y="1161442"/>
          <a:ext cx="1539118" cy="588074"/>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69088" rIns="120904" bIns="69088" numCol="1" spcCol="1270" anchor="ctr" anchorCtr="0">
          <a:noAutofit/>
        </a:bodyPr>
        <a:lstStyle/>
        <a:p>
          <a:pPr marL="0" lvl="0" indent="0" algn="ctr" defTabSz="755650">
            <a:lnSpc>
              <a:spcPct val="90000"/>
            </a:lnSpc>
            <a:spcBef>
              <a:spcPct val="0"/>
            </a:spcBef>
            <a:spcAft>
              <a:spcPct val="35000"/>
            </a:spcAft>
            <a:buNone/>
          </a:pPr>
          <a:r>
            <a:rPr lang="en-GB" sz="1700" kern="1200">
              <a:latin typeface="Arial"/>
            </a:rPr>
            <a:t>Touch</a:t>
          </a:r>
          <a:endParaRPr lang="en-GB" sz="1700" kern="1200"/>
        </a:p>
      </dsp:txBody>
      <dsp:txXfrm>
        <a:off x="4015" y="1161442"/>
        <a:ext cx="1539118" cy="588074"/>
      </dsp:txXfrm>
    </dsp:sp>
    <dsp:sp modelId="{F30501B4-BE18-4755-9E4E-62A2BD116DFE}">
      <dsp:nvSpPr>
        <dsp:cNvPr id="0" name=""/>
        <dsp:cNvSpPr/>
      </dsp:nvSpPr>
      <dsp:spPr>
        <a:xfrm>
          <a:off x="4015" y="1749517"/>
          <a:ext cx="1539118" cy="746639"/>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0678" tIns="90678" rIns="120904" bIns="136017" numCol="1" spcCol="1270" anchor="t" anchorCtr="0">
          <a:noAutofit/>
        </a:bodyPr>
        <a:lstStyle/>
        <a:p>
          <a:pPr marL="171450" lvl="1" indent="-171450" algn="l" defTabSz="755650" rtl="0">
            <a:lnSpc>
              <a:spcPct val="90000"/>
            </a:lnSpc>
            <a:spcBef>
              <a:spcPct val="0"/>
            </a:spcBef>
            <a:spcAft>
              <a:spcPct val="15000"/>
            </a:spcAft>
            <a:buChar char="•"/>
          </a:pPr>
          <a:r>
            <a:rPr lang="en-GB" sz="1700" kern="1200">
              <a:latin typeface="Arial"/>
            </a:rPr>
            <a:t>Axis Zeroing</a:t>
          </a:r>
          <a:endParaRPr lang="en-GB" sz="1700" kern="1200"/>
        </a:p>
      </dsp:txBody>
      <dsp:txXfrm>
        <a:off x="4015" y="1749517"/>
        <a:ext cx="1539118" cy="746639"/>
      </dsp:txXfrm>
    </dsp:sp>
    <dsp:sp modelId="{51EA9F78-BA21-4546-A660-43D288B1321A}">
      <dsp:nvSpPr>
        <dsp:cNvPr id="0" name=""/>
        <dsp:cNvSpPr/>
      </dsp:nvSpPr>
      <dsp:spPr>
        <a:xfrm>
          <a:off x="1758610" y="1161442"/>
          <a:ext cx="1539118" cy="588074"/>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69088" rIns="120904" bIns="69088" numCol="1" spcCol="1270" anchor="ctr" anchorCtr="0">
          <a:noAutofit/>
        </a:bodyPr>
        <a:lstStyle/>
        <a:p>
          <a:pPr marL="0" lvl="0" indent="0" algn="ctr" defTabSz="755650">
            <a:lnSpc>
              <a:spcPct val="90000"/>
            </a:lnSpc>
            <a:spcBef>
              <a:spcPct val="0"/>
            </a:spcBef>
            <a:spcAft>
              <a:spcPct val="35000"/>
            </a:spcAft>
            <a:buNone/>
          </a:pPr>
          <a:r>
            <a:rPr lang="en-GB" sz="1700" kern="1200">
              <a:latin typeface="Arial"/>
            </a:rPr>
            <a:t>Colour</a:t>
          </a:r>
          <a:endParaRPr lang="en-GB" sz="1700" kern="1200"/>
        </a:p>
      </dsp:txBody>
      <dsp:txXfrm>
        <a:off x="1758610" y="1161442"/>
        <a:ext cx="1539118" cy="588074"/>
      </dsp:txXfrm>
    </dsp:sp>
    <dsp:sp modelId="{D31658F3-4C47-485C-8987-C1692A5933EE}">
      <dsp:nvSpPr>
        <dsp:cNvPr id="0" name=""/>
        <dsp:cNvSpPr/>
      </dsp:nvSpPr>
      <dsp:spPr>
        <a:xfrm>
          <a:off x="1758610" y="1749517"/>
          <a:ext cx="1539118" cy="746639"/>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0678" tIns="90678" rIns="120904" bIns="136017" numCol="1" spcCol="1270" anchor="t" anchorCtr="0">
          <a:noAutofit/>
        </a:bodyPr>
        <a:lstStyle/>
        <a:p>
          <a:pPr marL="171450" lvl="1" indent="-171450" algn="l" defTabSz="755650" rtl="0">
            <a:lnSpc>
              <a:spcPct val="90000"/>
            </a:lnSpc>
            <a:spcBef>
              <a:spcPct val="0"/>
            </a:spcBef>
            <a:spcAft>
              <a:spcPct val="15000"/>
            </a:spcAft>
            <a:buChar char="•"/>
          </a:pPr>
          <a:r>
            <a:rPr lang="en-GB" sz="1700" kern="1200">
              <a:latin typeface="Arial"/>
            </a:rPr>
            <a:t>Horizontal Movement </a:t>
          </a:r>
          <a:endParaRPr lang="en-GB" sz="1700" kern="1200"/>
        </a:p>
      </dsp:txBody>
      <dsp:txXfrm>
        <a:off x="1758610" y="1749517"/>
        <a:ext cx="1539118" cy="746639"/>
      </dsp:txXfrm>
    </dsp:sp>
    <dsp:sp modelId="{37ACC619-D4DC-432F-A5A0-D75FB6D4BEFA}">
      <dsp:nvSpPr>
        <dsp:cNvPr id="0" name=""/>
        <dsp:cNvSpPr/>
      </dsp:nvSpPr>
      <dsp:spPr>
        <a:xfrm>
          <a:off x="3513205" y="1161442"/>
          <a:ext cx="1539118" cy="588074"/>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69088" rIns="120904" bIns="69088" numCol="1" spcCol="1270" anchor="ctr" anchorCtr="0">
          <a:noAutofit/>
        </a:bodyPr>
        <a:lstStyle/>
        <a:p>
          <a:pPr marL="0" lvl="0" indent="0" algn="ctr" defTabSz="755650" rtl="0">
            <a:lnSpc>
              <a:spcPct val="90000"/>
            </a:lnSpc>
            <a:spcBef>
              <a:spcPct val="0"/>
            </a:spcBef>
            <a:spcAft>
              <a:spcPct val="35000"/>
            </a:spcAft>
            <a:buNone/>
          </a:pPr>
          <a:r>
            <a:rPr lang="en-GB" sz="1700" kern="1200">
              <a:latin typeface="Arial"/>
            </a:rPr>
            <a:t>Motor Encoder</a:t>
          </a:r>
          <a:endParaRPr lang="en-GB" sz="1700" kern="1200"/>
        </a:p>
      </dsp:txBody>
      <dsp:txXfrm>
        <a:off x="3513205" y="1161442"/>
        <a:ext cx="1539118" cy="588074"/>
      </dsp:txXfrm>
    </dsp:sp>
    <dsp:sp modelId="{7E0FC836-55B7-4DA4-A00D-C242A99ECBD3}">
      <dsp:nvSpPr>
        <dsp:cNvPr id="0" name=""/>
        <dsp:cNvSpPr/>
      </dsp:nvSpPr>
      <dsp:spPr>
        <a:xfrm>
          <a:off x="3513205" y="1749517"/>
          <a:ext cx="1539118" cy="746639"/>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0678" tIns="90678" rIns="120904" bIns="136017" numCol="1" spcCol="1270" anchor="t" anchorCtr="0">
          <a:noAutofit/>
        </a:bodyPr>
        <a:lstStyle/>
        <a:p>
          <a:pPr marL="171450" lvl="1" indent="-171450" algn="l" defTabSz="755650" rtl="0">
            <a:lnSpc>
              <a:spcPct val="90000"/>
            </a:lnSpc>
            <a:spcBef>
              <a:spcPct val="0"/>
            </a:spcBef>
            <a:spcAft>
              <a:spcPct val="15000"/>
            </a:spcAft>
            <a:buChar char="•"/>
          </a:pPr>
          <a:r>
            <a:rPr lang="en-GB" sz="1700" kern="1200">
              <a:latin typeface="Arial"/>
            </a:rPr>
            <a:t>Fixed Pully</a:t>
          </a:r>
          <a:endParaRPr lang="en-GB" sz="1700" kern="1200"/>
        </a:p>
      </dsp:txBody>
      <dsp:txXfrm>
        <a:off x="3513205" y="1749517"/>
        <a:ext cx="1539118" cy="746639"/>
      </dsp:txXfrm>
    </dsp:sp>
    <dsp:sp modelId="{0247A915-0148-4494-933C-86F4CB75C9F6}">
      <dsp:nvSpPr>
        <dsp:cNvPr id="0" name=""/>
        <dsp:cNvSpPr/>
      </dsp:nvSpPr>
      <dsp:spPr>
        <a:xfrm>
          <a:off x="5267800" y="1161442"/>
          <a:ext cx="1539118" cy="588074"/>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69088" rIns="120904" bIns="69088" numCol="1" spcCol="1270" anchor="ctr" anchorCtr="0">
          <a:noAutofit/>
        </a:bodyPr>
        <a:lstStyle/>
        <a:p>
          <a:pPr marL="0" lvl="0" indent="0" algn="ctr" defTabSz="755650" rtl="0">
            <a:lnSpc>
              <a:spcPct val="90000"/>
            </a:lnSpc>
            <a:spcBef>
              <a:spcPct val="0"/>
            </a:spcBef>
            <a:spcAft>
              <a:spcPct val="35000"/>
            </a:spcAft>
            <a:buNone/>
          </a:pPr>
          <a:r>
            <a:rPr lang="en-GB" sz="1700" kern="1200">
              <a:latin typeface="Arial"/>
            </a:rPr>
            <a:t>EV3 Buttons</a:t>
          </a:r>
        </a:p>
      </dsp:txBody>
      <dsp:txXfrm>
        <a:off x="5267800" y="1161442"/>
        <a:ext cx="1539118" cy="588074"/>
      </dsp:txXfrm>
    </dsp:sp>
    <dsp:sp modelId="{8AA33517-6C39-4F8D-96D6-347866D85073}">
      <dsp:nvSpPr>
        <dsp:cNvPr id="0" name=""/>
        <dsp:cNvSpPr/>
      </dsp:nvSpPr>
      <dsp:spPr>
        <a:xfrm>
          <a:off x="5267800" y="1749517"/>
          <a:ext cx="1539118" cy="746639"/>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0678" tIns="90678" rIns="120904" bIns="136017" numCol="1" spcCol="1270" anchor="t" anchorCtr="0">
          <a:noAutofit/>
        </a:bodyPr>
        <a:lstStyle/>
        <a:p>
          <a:pPr marL="171450" lvl="1" indent="-171450" algn="l" defTabSz="755650" rtl="0">
            <a:lnSpc>
              <a:spcPct val="90000"/>
            </a:lnSpc>
            <a:spcBef>
              <a:spcPct val="0"/>
            </a:spcBef>
            <a:spcAft>
              <a:spcPct val="15000"/>
            </a:spcAft>
            <a:buChar char="•"/>
          </a:pPr>
          <a:r>
            <a:rPr lang="en-GB" sz="1700" kern="1200">
              <a:latin typeface="Arial"/>
            </a:rPr>
            <a:t>User Input and Output</a:t>
          </a:r>
        </a:p>
      </dsp:txBody>
      <dsp:txXfrm>
        <a:off x="5267800" y="1749517"/>
        <a:ext cx="1539118" cy="746639"/>
      </dsp:txXfrm>
    </dsp:sp>
    <dsp:sp modelId="{FAFFD2A5-4040-401B-A787-7CE6898A0EF0}">
      <dsp:nvSpPr>
        <dsp:cNvPr id="0" name=""/>
        <dsp:cNvSpPr/>
      </dsp:nvSpPr>
      <dsp:spPr>
        <a:xfrm>
          <a:off x="7022396" y="1161442"/>
          <a:ext cx="1539118" cy="588074"/>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69088" rIns="120904" bIns="69088" numCol="1" spcCol="1270" anchor="ctr" anchorCtr="0">
          <a:noAutofit/>
        </a:bodyPr>
        <a:lstStyle/>
        <a:p>
          <a:pPr marL="0" lvl="0" indent="0" algn="ctr" defTabSz="755650">
            <a:lnSpc>
              <a:spcPct val="90000"/>
            </a:lnSpc>
            <a:spcBef>
              <a:spcPct val="0"/>
            </a:spcBef>
            <a:spcAft>
              <a:spcPct val="35000"/>
            </a:spcAft>
            <a:buNone/>
          </a:pPr>
          <a:r>
            <a:rPr lang="en-GB" sz="1700" kern="1200"/>
            <a:t>File I/O</a:t>
          </a:r>
          <a:endParaRPr lang="en-US" sz="1700" kern="1200"/>
        </a:p>
      </dsp:txBody>
      <dsp:txXfrm>
        <a:off x="7022396" y="1161442"/>
        <a:ext cx="1539118" cy="588074"/>
      </dsp:txXfrm>
    </dsp:sp>
    <dsp:sp modelId="{CF218146-87A1-4555-808E-DED5B02F79F9}">
      <dsp:nvSpPr>
        <dsp:cNvPr id="0" name=""/>
        <dsp:cNvSpPr/>
      </dsp:nvSpPr>
      <dsp:spPr>
        <a:xfrm>
          <a:off x="7022396" y="1749517"/>
          <a:ext cx="1539118" cy="746639"/>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0678" tIns="90678" rIns="120904" bIns="136017" numCol="1" spcCol="1270" anchor="t" anchorCtr="0">
          <a:noAutofit/>
        </a:bodyPr>
        <a:lstStyle/>
        <a:p>
          <a:pPr marL="171450" lvl="1" indent="-171450" algn="l" defTabSz="755650" rtl="0">
            <a:lnSpc>
              <a:spcPct val="90000"/>
            </a:lnSpc>
            <a:spcBef>
              <a:spcPct val="0"/>
            </a:spcBef>
            <a:spcAft>
              <a:spcPct val="15000"/>
            </a:spcAft>
            <a:buChar char="•"/>
          </a:pPr>
          <a:r>
            <a:rPr lang="en-GB" sz="1700" kern="1200">
              <a:latin typeface="Arial"/>
            </a:rPr>
            <a:t>Game States I/O</a:t>
          </a:r>
          <a:endParaRPr lang="en-GB" sz="1700" kern="1200"/>
        </a:p>
      </dsp:txBody>
      <dsp:txXfrm>
        <a:off x="7022396" y="1749517"/>
        <a:ext cx="1539118" cy="746639"/>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0570B06-47D0-4A57-B53F-8332AB622592}">
      <dsp:nvSpPr>
        <dsp:cNvPr id="0" name=""/>
        <dsp:cNvSpPr/>
      </dsp:nvSpPr>
      <dsp:spPr>
        <a:xfrm rot="16200000">
          <a:off x="265497" y="-264503"/>
          <a:ext cx="2054613" cy="2583619"/>
        </a:xfrm>
        <a:prstGeom prst="flowChartManualOperati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1450" tIns="0" rIns="173334" bIns="0" numCol="1" spcCol="1270" anchor="t" anchorCtr="0">
          <a:noAutofit/>
        </a:bodyPr>
        <a:lstStyle/>
        <a:p>
          <a:pPr marL="0" lvl="0" indent="0" algn="l" defTabSz="1200150" rtl="0">
            <a:lnSpc>
              <a:spcPct val="90000"/>
            </a:lnSpc>
            <a:spcBef>
              <a:spcPct val="0"/>
            </a:spcBef>
            <a:spcAft>
              <a:spcPct val="35000"/>
            </a:spcAft>
            <a:buNone/>
          </a:pPr>
          <a:r>
            <a:rPr lang="en-GB" sz="2700" kern="1200">
              <a:latin typeface="Arial"/>
            </a:rPr>
            <a:t>Large Motor</a:t>
          </a:r>
          <a:endParaRPr lang="en-GB" sz="2700" kern="1200"/>
        </a:p>
        <a:p>
          <a:pPr marL="228600" lvl="1" indent="-228600" algn="l" defTabSz="933450" rtl="0">
            <a:lnSpc>
              <a:spcPct val="90000"/>
            </a:lnSpc>
            <a:spcBef>
              <a:spcPct val="0"/>
            </a:spcBef>
            <a:spcAft>
              <a:spcPct val="15000"/>
            </a:spcAft>
            <a:buChar char="•"/>
          </a:pPr>
          <a:r>
            <a:rPr lang="en-GB" sz="2100" kern="1200">
              <a:latin typeface="Arial"/>
            </a:rPr>
            <a:t>2-Axis Movement</a:t>
          </a:r>
          <a:endParaRPr lang="en-GB" sz="2100" kern="1200"/>
        </a:p>
      </dsp:txBody>
      <dsp:txXfrm rot="5400000">
        <a:off x="994" y="410923"/>
        <a:ext cx="2583619" cy="1232767"/>
      </dsp:txXfrm>
    </dsp:sp>
    <dsp:sp modelId="{CD66DC93-46F8-4D02-8784-6C4D5285C121}">
      <dsp:nvSpPr>
        <dsp:cNvPr id="0" name=""/>
        <dsp:cNvSpPr/>
      </dsp:nvSpPr>
      <dsp:spPr>
        <a:xfrm rot="16200000">
          <a:off x="3042888" y="-264503"/>
          <a:ext cx="2054613" cy="2583619"/>
        </a:xfrm>
        <a:prstGeom prst="flowChartManualOperati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1450" tIns="0" rIns="173334" bIns="0" numCol="1" spcCol="1270" anchor="t" anchorCtr="0">
          <a:noAutofit/>
        </a:bodyPr>
        <a:lstStyle/>
        <a:p>
          <a:pPr marL="0" lvl="0" indent="0" algn="l" defTabSz="1200150" rtl="0">
            <a:lnSpc>
              <a:spcPct val="90000"/>
            </a:lnSpc>
            <a:spcBef>
              <a:spcPct val="0"/>
            </a:spcBef>
            <a:spcAft>
              <a:spcPct val="35000"/>
            </a:spcAft>
            <a:buNone/>
          </a:pPr>
          <a:r>
            <a:rPr lang="en-GB" sz="2700" kern="1200">
              <a:latin typeface="Arial"/>
            </a:rPr>
            <a:t>Medium Motor</a:t>
          </a:r>
          <a:endParaRPr lang="en-GB" sz="2700" kern="1200"/>
        </a:p>
        <a:p>
          <a:pPr marL="228600" lvl="1" indent="-228600" algn="l" defTabSz="933450" rtl="0">
            <a:lnSpc>
              <a:spcPct val="90000"/>
            </a:lnSpc>
            <a:spcBef>
              <a:spcPct val="0"/>
            </a:spcBef>
            <a:spcAft>
              <a:spcPct val="15000"/>
            </a:spcAft>
            <a:buChar char="•"/>
          </a:pPr>
          <a:r>
            <a:rPr lang="en-GB" sz="2100" kern="1200">
              <a:latin typeface="Arial"/>
            </a:rPr>
            <a:t>Vertical Movement</a:t>
          </a:r>
        </a:p>
      </dsp:txBody>
      <dsp:txXfrm rot="5400000">
        <a:off x="2778385" y="410923"/>
        <a:ext cx="2583619" cy="1232767"/>
      </dsp:txXfrm>
    </dsp:sp>
    <dsp:sp modelId="{4CCE60A1-5564-443A-83D3-18DC1760605D}">
      <dsp:nvSpPr>
        <dsp:cNvPr id="0" name=""/>
        <dsp:cNvSpPr/>
      </dsp:nvSpPr>
      <dsp:spPr>
        <a:xfrm rot="16200000">
          <a:off x="5820279" y="-264503"/>
          <a:ext cx="2054613" cy="2583619"/>
        </a:xfrm>
        <a:prstGeom prst="flowChartManualOperati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1450" tIns="0" rIns="173334" bIns="0" numCol="1" spcCol="1270" anchor="t" anchorCtr="0">
          <a:noAutofit/>
        </a:bodyPr>
        <a:lstStyle/>
        <a:p>
          <a:pPr marL="0" lvl="0" indent="0" algn="l" defTabSz="1200150" rtl="0">
            <a:lnSpc>
              <a:spcPct val="90000"/>
            </a:lnSpc>
            <a:spcBef>
              <a:spcPct val="0"/>
            </a:spcBef>
            <a:spcAft>
              <a:spcPct val="35000"/>
            </a:spcAft>
            <a:buNone/>
          </a:pPr>
          <a:r>
            <a:rPr lang="en-GB" sz="2700" kern="1200">
              <a:latin typeface="Arial"/>
            </a:rPr>
            <a:t>Tetrix Servo Motor</a:t>
          </a:r>
        </a:p>
        <a:p>
          <a:pPr marL="228600" lvl="1" indent="-228600" algn="l" defTabSz="933450" rtl="0">
            <a:lnSpc>
              <a:spcPct val="90000"/>
            </a:lnSpc>
            <a:spcBef>
              <a:spcPct val="0"/>
            </a:spcBef>
            <a:spcAft>
              <a:spcPct val="15000"/>
            </a:spcAft>
            <a:buChar char="•"/>
          </a:pPr>
          <a:r>
            <a:rPr lang="en-GB" sz="2100" kern="1200">
              <a:latin typeface="Arial"/>
            </a:rPr>
            <a:t>Claw Actuation</a:t>
          </a:r>
        </a:p>
      </dsp:txBody>
      <dsp:txXfrm rot="5400000">
        <a:off x="5555776" y="410923"/>
        <a:ext cx="2583619" cy="1232767"/>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CA9ABB8-0B6F-450D-B1A1-BA5D618AC01F}">
      <dsp:nvSpPr>
        <dsp:cNvPr id="0" name=""/>
        <dsp:cNvSpPr/>
      </dsp:nvSpPr>
      <dsp:spPr>
        <a:xfrm>
          <a:off x="1424285" y="165118"/>
          <a:ext cx="1723429" cy="86171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rtl="0">
            <a:lnSpc>
              <a:spcPct val="90000"/>
            </a:lnSpc>
            <a:spcBef>
              <a:spcPct val="0"/>
            </a:spcBef>
            <a:spcAft>
              <a:spcPct val="35000"/>
            </a:spcAft>
            <a:buNone/>
          </a:pPr>
          <a:r>
            <a:rPr lang="en-GB" sz="1700" kern="1200">
              <a:latin typeface="Arial"/>
            </a:rPr>
            <a:t>Frame Mounted Touch Sensor</a:t>
          </a:r>
          <a:endParaRPr lang="en-GB" sz="1700" kern="1200"/>
        </a:p>
      </dsp:txBody>
      <dsp:txXfrm>
        <a:off x="1449524" y="190357"/>
        <a:ext cx="1672951" cy="811236"/>
      </dsp:txXfrm>
    </dsp:sp>
    <dsp:sp modelId="{BCEDDBFF-D468-4CE9-82DC-80FBCBCC90BF}">
      <dsp:nvSpPr>
        <dsp:cNvPr id="0" name=""/>
        <dsp:cNvSpPr/>
      </dsp:nvSpPr>
      <dsp:spPr>
        <a:xfrm rot="3600000">
          <a:off x="2548309" y="1677999"/>
          <a:ext cx="898923" cy="301600"/>
        </a:xfrm>
        <a:prstGeom prst="lef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GB" sz="1300" kern="1200"/>
        </a:p>
      </dsp:txBody>
      <dsp:txXfrm>
        <a:off x="2638789" y="1738319"/>
        <a:ext cx="717963" cy="180960"/>
      </dsp:txXfrm>
    </dsp:sp>
    <dsp:sp modelId="{452AD9A0-D1F8-4ACA-8465-4EEA2502E206}">
      <dsp:nvSpPr>
        <dsp:cNvPr id="0" name=""/>
        <dsp:cNvSpPr/>
      </dsp:nvSpPr>
      <dsp:spPr>
        <a:xfrm>
          <a:off x="2847827" y="2630766"/>
          <a:ext cx="1723429" cy="86171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rtl="0">
            <a:lnSpc>
              <a:spcPct val="90000"/>
            </a:lnSpc>
            <a:spcBef>
              <a:spcPct val="0"/>
            </a:spcBef>
            <a:spcAft>
              <a:spcPct val="35000"/>
            </a:spcAft>
            <a:buNone/>
          </a:pPr>
          <a:r>
            <a:rPr lang="en-GB" sz="1700" kern="1200">
              <a:latin typeface="Arial"/>
            </a:rPr>
            <a:t>Incremental Colour Sensor</a:t>
          </a:r>
          <a:endParaRPr lang="en-GB" sz="1700" kern="1200"/>
        </a:p>
      </dsp:txBody>
      <dsp:txXfrm>
        <a:off x="2873066" y="2656005"/>
        <a:ext cx="1672951" cy="811236"/>
      </dsp:txXfrm>
    </dsp:sp>
    <dsp:sp modelId="{1465F64E-1D68-4F19-9C32-BF49BCA1B8B1}">
      <dsp:nvSpPr>
        <dsp:cNvPr id="0" name=""/>
        <dsp:cNvSpPr/>
      </dsp:nvSpPr>
      <dsp:spPr>
        <a:xfrm rot="10800000">
          <a:off x="1836538" y="2910823"/>
          <a:ext cx="898923" cy="301600"/>
        </a:xfrm>
        <a:prstGeom prst="lef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GB" sz="1300" kern="1200"/>
        </a:p>
      </dsp:txBody>
      <dsp:txXfrm rot="10800000">
        <a:off x="1927018" y="2971143"/>
        <a:ext cx="717963" cy="180960"/>
      </dsp:txXfrm>
    </dsp:sp>
    <dsp:sp modelId="{0BFA1AD5-5802-4854-8392-615CC94C1F19}">
      <dsp:nvSpPr>
        <dsp:cNvPr id="0" name=""/>
        <dsp:cNvSpPr/>
      </dsp:nvSpPr>
      <dsp:spPr>
        <a:xfrm>
          <a:off x="743" y="2630766"/>
          <a:ext cx="1723429" cy="86171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rtl="0">
            <a:lnSpc>
              <a:spcPct val="90000"/>
            </a:lnSpc>
            <a:spcBef>
              <a:spcPct val="0"/>
            </a:spcBef>
            <a:spcAft>
              <a:spcPct val="35000"/>
            </a:spcAft>
            <a:buNone/>
          </a:pPr>
          <a:r>
            <a:rPr lang="en-GB" sz="1700" kern="1200">
              <a:latin typeface="Arial"/>
            </a:rPr>
            <a:t>Piece Tracker</a:t>
          </a:r>
        </a:p>
      </dsp:txBody>
      <dsp:txXfrm>
        <a:off x="25982" y="2656005"/>
        <a:ext cx="1672951" cy="811236"/>
      </dsp:txXfrm>
    </dsp:sp>
    <dsp:sp modelId="{993FFBAF-BA09-4CA2-A08C-D1C44953D5BF}">
      <dsp:nvSpPr>
        <dsp:cNvPr id="0" name=""/>
        <dsp:cNvSpPr/>
      </dsp:nvSpPr>
      <dsp:spPr>
        <a:xfrm rot="18000000">
          <a:off x="1124767" y="1677999"/>
          <a:ext cx="898923" cy="301600"/>
        </a:xfrm>
        <a:prstGeom prst="lef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GB" sz="1300" kern="1200"/>
        </a:p>
      </dsp:txBody>
      <dsp:txXfrm>
        <a:off x="1215247" y="1738319"/>
        <a:ext cx="717963" cy="18096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17/3/layout/DropPinTimeline">
  <dgm:title val="Drop Pin Timeline"/>
  <dgm:desc val="Use to show a list of events in chronological order. An invisible box next to the pin contains the date and the description is immediately below. It can display a medium amount of text and medium length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animLvl val="lvl"/>
    </dgm:varLst>
    <dgm:alg type="composite"/>
    <dgm:shape xmlns:r="http://schemas.openxmlformats.org/officeDocument/2006/relationships" r:blip="">
      <dgm:adjLst/>
    </dgm:shape>
    <dgm:constrLst>
      <dgm:constr type="w" for="ch" forName="divider" refType="w"/>
      <dgm:constr type="h" for="ch" forName="divider"/>
      <dgm:constr type="ctrY" for="ch" forName="divider" refType="h" fact="0.5"/>
      <dgm:constr type="l" for="ch" forName="divider"/>
      <dgm:constr type="w" for="ch" forName="nodes" refType="w"/>
      <dgm:constr type="h" for="ch" forName="nodes" refType="h" fact="0.8"/>
      <dgm:constr type="ctrY" for="ch" forName="nodes" refType="h" fact="0.5"/>
    </dgm:constrLst>
    <dgm:layoutNode name="divider" styleLbl="fgAcc1">
      <dgm:alg type="sp"/>
      <dgm:choose name="ArrowShape">
        <dgm:if name="ArrowShapeLTR" func="var" arg="dir" op="equ" val="norm">
          <dgm:shape xmlns:r="http://schemas.openxmlformats.org/officeDocument/2006/relationships" type="line" r:blip="" zOrderOff="-1">
            <dgm:adjLst/>
            <dgm:extLst>
              <a:ext uri="{B698B0E9-8C71-41B9-8309-B3DCBF30829C}">
                <dgm1612:spPr xmlns:dgm1612="http://schemas.microsoft.com/office/drawing/2016/12/diagram">
                  <a:ln w="19050">
                    <a:solidFill>
                      <a:srgbClr val="000000"/>
                    </a:solidFill>
                    <a:tailEnd type="triangle" w="lg" len="lg"/>
                  </a:ln>
                </dgm1612:spPr>
              </a:ext>
            </dgm:extLst>
          </dgm:shape>
        </dgm:if>
        <dgm:else name="ArrowShapeRTL">
          <dgm:shape xmlns:r="http://schemas.openxmlformats.org/officeDocument/2006/relationships" type="line" r:blip="" zOrderOff="-1">
            <dgm:adjLst/>
            <dgm:extLst>
              <a:ext uri="{B698B0E9-8C71-41B9-8309-B3DCBF30829C}">
                <dgm1612:spPr xmlns:dgm1612="http://schemas.microsoft.com/office/drawing/2016/12/diagram">
                  <a:ln>
                    <a:solidFill>
                      <a:srgbClr val="000000"/>
                    </a:solidFill>
                    <a:headEnd type="triangle" w="lg" len="lg"/>
                  </a:ln>
                </dgm1612:spPr>
              </a:ext>
            </dgm:extLst>
          </dgm:shape>
        </dgm:else>
      </dgm:choos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L1TextContainer" val="20"/>
        <dgm:constr type="primFontSz" for="des" forName="L2TextContainer" refType="primFontSz" refFor="des" refForName="L1TextContainer" op="equ" fact="0.75"/>
        <dgm:constr type="w" for="ch" forName="composite" refType="w"/>
        <dgm:constr type="h" for="ch" forName="composite" refType="h"/>
        <dgm:constr type="w" for="ch" forName="spaceBetweenRectangles" refType="w" refFor="ch" refForName="composite" fact="-0.5"/>
        <dgm:constr type="w" for="ch" ptType="sibTrans" op="equ"/>
        <dgm:constr type="primFontSz" for="des" forName="L1TextContainer" op="equ"/>
        <dgm:constr type="primFontSz" for="des" forName="L2TextContainer" op="equ"/>
        <dgm:constr type="primFontSz" for="des" forName="L1TextContainer1" val="20"/>
        <dgm:constr type="primFontSz" for="des" forName="L2TextContainer1" refType="primFontSz" refFor="des" refForName="L1TextContainer1" op="equ" fact="0.75"/>
        <dgm:constr type="w" for="ch" forName="composite1" refType="w"/>
        <dgm:constr type="h" for="ch" forName="composite1" refType="h"/>
        <dgm:constr type="w" for="ch" forName="spaceBetweenRectangles1" refType="w" refFor="ch" refForName="composite1" fact="0.28"/>
        <dgm:constr type="primFontSz" for="des" forName="L1TextContainer1" op="equ"/>
        <dgm:constr type="primFontSz" for="des" forName="L2TextContainer1" op="equ"/>
      </dgm:constrLst>
      <dgm:choose name="LayoutBasedOnCountOfNodes">
        <dgm:if name="LessThanOrEqualToTwoNodes" axis="ch" ptType="node" func="cnt" op="lte" val="2">
          <dgm:forEach name="nodesForEach1" axis="ch" ptType="node">
            <dgm:layoutNode name="composite1">
              <dgm:alg type="composite"/>
              <dgm:shape xmlns:r="http://schemas.openxmlformats.org/officeDocument/2006/relationships" r:blip="">
                <dgm:adjLst/>
              </dgm:shape>
              <dgm:choose name="CaseForLayoutDirection1">
                <dgm:if name="CaseForLayoutDirectionLTR1" func="var" arg="dir" op="equ" val="norm">
                  <dgm:choose name="CaseForPlacingNodesAboveAndBelowDividerLTR1">
                    <dgm:if name="CaseForPlacingNodeAboveDividerLTR1" axis="self" ptType="node" func="posOdd" op="equ" va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t" for="ch" forName="DropPinPlaceHolder1" refType="h" fact="0"/>
                        <dgm:constr type="l" for="ch" forName="DropPinPlaceHolder1" refType="w" fact="0"/>
                        <dgm:constr type="w" for="ch" forName="L2TextContainer1" refType="w" fact="0.83"/>
                        <dgm:constr type="l" for="ch" forName="L2TextContainer1" refType="r" refFor="ch" refForName="DropPinPlaceHolder1"/>
                        <dgm:constr type="t" for="ch" forName="L2TextContainer1" refType="b" refFor="ch" refForName="DropPinPlaceHolder1"/>
                        <dgm:constr type="b"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b" for="ch" forName="ConnectLine1" refType="h" fact="0.5"/>
                        <dgm:constr type="t" for="ch" forName="ConnectLine1" refType="b" refFor="ch" refForName="DropPinPlaceHolder1"/>
                        <dgm:constr type="w" for="ch" forName="EmptyPlaceHolder1" refType="w"/>
                        <dgm:constr type="h" for="ch" forName="EmptyPlaceHolder1" refType="h" fact="0.5"/>
                        <dgm:constr type="t" for="ch" forName="EmptyPlaceHolder1" refType="h" fact="0.5"/>
                      </dgm:constrLst>
                    </dgm:if>
                    <dgm:else name="CaseForPlacingNodeBelowDividerLTR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b" for="ch" forName="DropPinPlaceHolder1" refType="h"/>
                        <dgm:constr type="l" for="ch" forName="DropPinPlaceHolder1" refType="w" fact="0"/>
                        <dgm:constr type="w" for="ch" forName="L2TextContainer1" refType="w" fact="0.83"/>
                        <dgm:constr type="l" for="ch" forName="L2TextContainer1" refType="r" refFor="ch" refForName="DropPinPlaceHolder1"/>
                        <dgm:constr type="b" for="ch" forName="L2TextContainer1" refType="t" refFor="ch" refForName="DropPinPlaceHolder1"/>
                        <dgm:constr type="t"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t" for="ch" forName="ConnectLine1" refType="h" fact="0.5"/>
                        <dgm:constr type="b" for="ch" forName="ConnectLine1" refType="t" refFor="ch" refForName="DropPinPlaceHolder1"/>
                        <dgm:constr type="w" for="ch" forName="EmptyPlaceHolder1" refType="w"/>
                        <dgm:constr type="h" for="ch" forName="EmptyPlaceHolder1" refType="h" fact="0.5"/>
                        <dgm:constr type="t" for="ch" forName="EmptyPlaceHolder1" refType="h" fact="0"/>
                      </dgm:constrLst>
                    </dgm:else>
                  </dgm:choose>
                </dgm:if>
                <dgm:else name="CaseForLayoutDirectionRTL1">
                  <dgm:choose name="CaseForPlacingNodesAboveAndBelowDividerRTL1">
                    <dgm:if name="CaseForPlacingNodeAboveDividerRTL1" axis="self" ptType="node" func="posOdd" op="equ" va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t" for="ch" forName="DropPinPlaceHolder1" refType="h" fact="0"/>
                        <dgm:constr type="l" for="ch" forName="DropPinPlaceHolder1" refType="w" fact="0"/>
                        <dgm:constr type="w" for="ch" forName="L2TextContainer1" refType="w" fact="0.83"/>
                        <dgm:constr type="l" for="ch" forName="L2TextContainer1" refType="r" refFor="ch" refForName="DropPinPlaceHolder1"/>
                        <dgm:constr type="t" for="ch" forName="L2TextContainer1" refType="b" refFor="ch" refForName="DropPinPlaceHolder1"/>
                        <dgm:constr type="b"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b" for="ch" forName="ConnectLine1" refType="h" fact="0.5"/>
                        <dgm:constr type="t" for="ch" forName="ConnectLine1" refType="b" refFor="ch" refForName="DropPinPlaceHolder1"/>
                        <dgm:constr type="w" for="ch" forName="EmptyPlaceHolder1" refType="w"/>
                        <dgm:constr type="h" for="ch" forName="EmptyPlaceHolder1" refType="h" fact="0.5"/>
                        <dgm:constr type="t" for="ch" forName="EmptyPlaceHolder1" refType="h" fact="0.5"/>
                      </dgm:constrLst>
                    </dgm:if>
                    <dgm:else name="CaseForPlacingNodeBelowDividerRT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b" for="ch" forName="DropPinPlaceHolder1" refType="h"/>
                        <dgm:constr type="l" for="ch" forName="DropPinPlaceHolder1" refType="w" fact="0"/>
                        <dgm:constr type="w" for="ch" forName="L2TextContainer1" refType="w" fact="0.83"/>
                        <dgm:constr type="l" for="ch" forName="L2TextContainer1" refType="r" refFor="ch" refForName="DropPinPlaceHolder1"/>
                        <dgm:constr type="b" for="ch" forName="L2TextContainer1" refType="t" refFor="ch" refForName="DropPinPlaceHolder1"/>
                        <dgm:constr type="t"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t" for="ch" forName="ConnectLine1" refType="h" fact="0.5"/>
                        <dgm:constr type="b" for="ch" forName="ConnectLine1" refType="t" refFor="ch" refForName="DropPinPlaceHolder1"/>
                        <dgm:constr type="w" for="ch" forName="EmptyPlaceHolder1" refType="w"/>
                        <dgm:constr type="h" for="ch" forName="EmptyPlaceHolder1" refType="h" fact="0.5"/>
                        <dgm:constr type="t" for="ch" forName="EmptyPlaceHolder1" refType="h" fact="0"/>
                      </dgm:constrLst>
                    </dgm:else>
                  </dgm:choose>
                </dgm:else>
              </dgm:choose>
              <dgm:layoutNode name="ConnectorPoint1" styleLbl="lnNode1" moveWith="ConnectLine1">
                <dgm:alg type="sp"/>
                <dgm:shape xmlns:r="http://schemas.openxmlformats.org/officeDocument/2006/relationships" type="ellipse" r:blip="" zOrderOff="10">
                  <dgm:adjLst/>
                </dgm:shape>
                <dgm:presOf/>
                <dgm:constrLst>
                  <dgm:constr type="w" refType="h" op="equ"/>
                </dgm:constrLst>
              </dgm:layoutNode>
              <dgm:layoutNode name="DropPinPlaceHolder1">
                <dgm:alg type="composite"/>
                <dgm:shape xmlns:r="http://schemas.openxmlformats.org/officeDocument/2006/relationships" r:blip="">
                  <dgm:adjLst/>
                </dgm:shape>
                <dgm:constrLst>
                  <dgm:constr type="w" for="ch" forName="DropPin1" refType="w"/>
                  <dgm:constr type="h" for="ch" forName="DropPin1" refType="h"/>
                  <dgm:constr type="ctrX" for="ch" forName="DropPin1" refType="w" fact="0.5"/>
                  <dgm:constr type="ctrY" for="ch" forName="DropPin1" refType="h" fact="0.5"/>
                  <dgm:constr type="w" for="ch" forName="Ellipse1" refType="w" refFor="ch" refForName="DropPin1" fact="0.55"/>
                  <dgm:constr type="h" for="ch" forName="Ellipse1" refType="w" refFor="ch" refForName="DropPin1" fact="0.55"/>
                  <dgm:constr type="ctrX" for="ch" forName="Ellipse1" refType="ctrX" refFor="ch" refForName="DropPin1"/>
                  <dgm:constr type="ctrY" for="ch" forName="Ellipse1" refType="ctrY" refFor="ch" refForName="DropPin1"/>
                </dgm:constrLst>
                <dgm:layoutNode name="DropPin1" styleLbl="alignNode1">
                  <dgm:alg type="sp"/>
                  <dgm:choose name="CaseForPlacingTearDropAboveAndBelowDivider1">
                    <dgm:if name="CaseForPlacingTearDropAboveDivider1" axis="self" ptType="node" func="posOdd" op="equ" val="1">
                      <dgm:shape xmlns:r="http://schemas.openxmlformats.org/officeDocument/2006/relationships" rot="135" type="teardrop" r:blip="">
                        <dgm:adjLst>
                          <dgm:adj idx="1" val="1.15"/>
                        </dgm:adjLst>
                      </dgm:shape>
                    </dgm:if>
                    <dgm:else name="CaseForPlacingTearDropBelowDivider1">
                      <dgm:shape xmlns:r="http://schemas.openxmlformats.org/officeDocument/2006/relationships" rot="-45" type="teardrop" r:blip="">
                        <dgm:adjLst>
                          <dgm:adj idx="1" val="1.15"/>
                        </dgm:adjLst>
                      </dgm:shape>
                    </dgm:else>
                  </dgm:choose>
                  <dgm:presOf/>
                  <dgm:constrLst/>
                </dgm:layoutNode>
                <dgm:layoutNode name="Ellipse1" styleLbl="fgAcc1" moveWith="DropPin1">
                  <dgm:alg type="sp"/>
                  <dgm:shape xmlns:r="http://schemas.openxmlformats.org/officeDocument/2006/relationships" type="ellipse" r:blip="">
                    <dgm:adjLst/>
                    <dgm:extLst>
                      <a:ext uri="{B698B0E9-8C71-41B9-8309-B3DCBF30829C}">
                        <dgm1612:spPr xmlns:dgm1612="http://schemas.microsoft.com/office/drawing/2016/12/diagram">
                          <a:ln>
                            <a:noFill/>
                          </a:ln>
                        </dgm1612:spPr>
                      </a:ext>
                    </dgm:extLst>
                  </dgm:shape>
                  <dgm:presOf/>
                  <dgm:constrLst/>
                </dgm:layoutNode>
              </dgm:layoutNode>
              <dgm:layoutNode name="L2TextContainer1" styleLbl="revTx" moveWith="L1TextContainer">
                <dgm:varLst>
                  <dgm:bulletEnabled val="1"/>
                </dgm:varLst>
                <dgm:choose name="casesForTxtDirLogic1">
                  <dgm:if name="Name771" axis="self" ptType="node" func="posOdd" op="equ" val="1">
                    <dgm:alg type="tx">
                      <dgm:param type="txAnchorVert" val="t"/>
                      <dgm:param type="parTxLTRAlign" val="l"/>
                      <dgm:param type="parTxRTLAlign" val="l"/>
                      <dgm:param type="txAnchorVertCh" val="t"/>
                      <dgm:param type="shpTxRTLAlignCh" val="l"/>
                      <dgm:param type="shpTxLTRAlignCh" val="l"/>
                    </dgm:alg>
                    <dgm:constrLst>
                      <dgm:constr type="lMarg"/>
                      <dgm:constr type="rMarg"/>
                      <dgm:constr type="tMarg" refType="primFontSz" fact="0.5"/>
                      <dgm:constr type="bMarg" refType="primFontSz" fact="0.75"/>
                    </dgm:constrLst>
                  </dgm:if>
                  <dgm:else name="Name881">
                    <dgm:alg type="tx">
                      <dgm:param type="txAnchorVert" val="b"/>
                      <dgm:param type="parTxLTRAlign" val="l"/>
                      <dgm:param type="parTxRTLAlign" val="l"/>
                      <dgm:param type="txAnchorVertCh" val="b"/>
                      <dgm:param type="shpTxRTLAlignCh" val="l"/>
                      <dgm:param type="shpTxLTRAlignCh" val="l"/>
                    </dgm:alg>
                    <dgm:constrLst>
                      <dgm:constr type="lMarg"/>
                      <dgm:constr type="rMarg" refType="primFontSz" fact="0.5"/>
                      <dgm:constr type="tMarg" refType="primFontSz" fact="0.75"/>
                      <dgm:constr type="bMarg" refType="primFontSz" fact="0.5"/>
                    </dgm:constrLst>
                  </dgm:else>
                </dgm:choose>
                <dgm:shape xmlns:r="http://schemas.openxmlformats.org/officeDocument/2006/relationships" type="rect" r:blip="">
                  <dgm:adjLst/>
                </dgm:shape>
                <dgm:presOf axis="des" ptType="node"/>
                <dgm:ruleLst>
                  <dgm:rule type="primFontSz" val="11" fact="NaN" max="NaN"/>
                </dgm:ruleLst>
              </dgm:layoutNode>
              <dgm:layoutNode name="L1TextContainer1" styleLbl="revTx">
                <dgm:varLst>
                  <dgm:chMax val="1"/>
                  <dgm:chPref val="1"/>
                  <dgm:bulletEnabled val="1"/>
                </dgm:varLst>
                <dgm:alg type="tx">
                  <dgm:param type="txAnchorVert" val="mid"/>
                  <dgm:param type="parTxLTRAlign" val="l"/>
                  <dgm:param type="parTxRTLAlign" val="l"/>
                </dgm:alg>
                <dgm:shape xmlns:r="http://schemas.openxmlformats.org/officeDocument/2006/relationships" type="rect" r:blip="">
                  <dgm:adjLst/>
                </dgm:shape>
                <dgm:presOf axis="self"/>
                <dgm:constrLst>
                  <dgm:constr type="lMarg"/>
                  <dgm:constr type="rMarg" refType="primFontSz" fact="0.5"/>
                  <dgm:constr type="tMarg"/>
                  <dgm:constr type="bMarg"/>
                </dgm:constrLst>
                <dgm:ruleLst>
                  <dgm:rule type="primFontSz" val="13"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EmptyPlaceHolder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if>
        <dgm:else name="MoreThanTwoNodes">
          <dgm:forEach name="nodesForEach" axis="ch" ptType="node">
            <dgm:layoutNode name="composite">
              <dgm:alg type="composite"/>
              <dgm:shape xmlns:r="http://schemas.openxmlformats.org/officeDocument/2006/relationships" r:blip="">
                <dgm:adjLst/>
              </dgm:shape>
              <dgm:choose name="CaseForLayoutDirection">
                <dgm:if name="CaseForLayoutDirectionLTR" func="var" arg="dir" op="equ" val="norm">
                  <dgm:choose name="CaseForPlacingNodesAboveAndBelowDividerLTR">
                    <dgm:if name="CaseForPlacingNodeAboveDividerLTR" axis="self" ptType="node" func="posOdd" op="equ" val="1">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ConnectLine"/>
                        <dgm:constr type="ctrY" for="ch" forName="ConnectorPoint" refType="h" fact="0.5"/>
                        <dgm:constr type="w" for="ch" forName="DropPinPlaceHolder" refType="h" fact="0.13"/>
                        <dgm:constr type="h" for="ch" forName="DropPinPlaceHolder" refType="h" fact="0.13"/>
                        <dgm:constr type="t" for="ch" forName="DropPinPlaceHolder" refType="h" fact="0"/>
                        <dgm:constr type="l" for="ch" forName="DropPinPlaceHolder" refType="w" fact="0"/>
                        <dgm:constr type="w" for="ch" forName="L2TextContainer" refType="w" fact="0.83"/>
                        <dgm:constr type="l" for="ch" forName="L2TextContainer" refType="r" refFor="ch" refForName="DropPinPlaceHolder"/>
                        <dgm:constr type="t" for="ch" forName="L2TextContainer" refType="b" refFor="ch" refForName="DropPinPlaceHolder"/>
                        <dgm:constr type="b"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b" for="ch" forName="ConnectLine" refType="h" fact="0.5"/>
                        <dgm:constr type="t" for="ch" forName="ConnectLine" refType="b" refFor="ch" refForName="DropPinPlaceHolder"/>
                        <dgm:constr type="w" for="ch" forName="EmptyPlaceHolder" refType="w"/>
                        <dgm:constr type="h" for="ch" forName="EmptyPlaceHolder" refType="h" fact="0.5"/>
                        <dgm:constr type="t" for="ch" forName="EmptyPlaceHolder" refType="h" fact="0.5"/>
                      </dgm:constrLst>
                    </dgm:if>
                    <dgm:else name="CaseForPlacingNodeBelowDividerLTR">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ConnectLine"/>
                        <dgm:constr type="ctrY" for="ch" forName="ConnectorPoint" refType="h" fact="0.5"/>
                        <dgm:constr type="w" for="ch" forName="DropPinPlaceHolder" refType="h" fact="0.13"/>
                        <dgm:constr type="h" for="ch" forName="DropPinPlaceHolder" refType="h" fact="0.13"/>
                        <dgm:constr type="b" for="ch" forName="DropPinPlaceHolder" refType="h"/>
                        <dgm:constr type="l" for="ch" forName="DropPinPlaceHolder" refType="w" fact="0"/>
                        <dgm:constr type="w" for="ch" forName="L2TextContainer" refType="w" fact="0.83"/>
                        <dgm:constr type="l" for="ch" forName="L2TextContainer" refType="r" refFor="ch" refForName="DropPinPlaceHolder"/>
                        <dgm:constr type="b" for="ch" forName="L2TextContainer" refType="t" refFor="ch" refForName="DropPinPlaceHolder"/>
                        <dgm:constr type="t"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t" for="ch" forName="ConnectLine" refType="h" fact="0.5"/>
                        <dgm:constr type="b" for="ch" forName="ConnectLine" refType="t" refFor="ch" refForName="DropPinPlaceHolder"/>
                        <dgm:constr type="w" for="ch" forName="EmptyPlaceHolder" refType="w"/>
                        <dgm:constr type="h" for="ch" forName="EmptyPlaceHolder" refType="h" fact="0.5"/>
                        <dgm:constr type="t" for="ch" forName="EmptyPlaceHolder" refType="h" fact="0"/>
                      </dgm:constrLst>
                    </dgm:else>
                  </dgm:choose>
                </dgm:if>
                <dgm:else name="CaseForLayoutDirectionRTL">
                  <dgm:choose name="CaseForPlacingNodesAboveAndBelowDividerRTL">
                    <dgm:if name="CaseForPlacingNodeAboveDividerRTL" axis="self" ptType="node" func="posOdd" op="equ" val="1">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DropPinPlaceHolder"/>
                        <dgm:constr type="ctrY" for="ch" forName="ConnectorPoint" refType="h" fact="0.5"/>
                        <dgm:constr type="w" for="ch" forName="DropPinPlaceHolder" refType="h" fact="0.13"/>
                        <dgm:constr type="h" for="ch" forName="DropPinPlaceHolder" refType="h" fact="0.13"/>
                        <dgm:constr type="t" for="ch" forName="DropPinPlaceHolder" refType="h" fact="0"/>
                        <dgm:constr type="l" for="ch" forName="DropPinPlaceHolder" refType="w" fact="0"/>
                        <dgm:constr type="w" for="ch" forName="L2TextContainer" refType="w" fact="0.83"/>
                        <dgm:constr type="l" for="ch" forName="L2TextContainer" refType="r" refFor="ch" refForName="DropPinPlaceHolder"/>
                        <dgm:constr type="t" for="ch" forName="L2TextContainer" refType="b" refFor="ch" refForName="DropPinPlaceHolder"/>
                        <dgm:constr type="b"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b" for="ch" forName="ConnectLine" refType="h" fact="0.5"/>
                        <dgm:constr type="t" for="ch" forName="ConnectLine" refType="b" refFor="ch" refForName="DropPinPlaceHolder"/>
                        <dgm:constr type="w" for="ch" forName="EmptyPlaceHolder" refType="w"/>
                        <dgm:constr type="h" for="ch" forName="EmptyPlaceHolder" refType="h" fact="0.5"/>
                        <dgm:constr type="t" for="ch" forName="EmptyPlaceHolder" refType="h" fact="0.5"/>
                      </dgm:constrLst>
                    </dgm:if>
                    <dgm:else name="CaseForPlacingNodeBelowDividerRTL">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DropPinPlaceHolder"/>
                        <dgm:constr type="ctrY" for="ch" forName="ConnectorPoint" refType="h" fact="0.5"/>
                        <dgm:constr type="w" for="ch" forName="DropPinPlaceHolder" refType="h" fact="0.13"/>
                        <dgm:constr type="h" for="ch" forName="DropPinPlaceHolder" refType="h" fact="0.13"/>
                        <dgm:constr type="b" for="ch" forName="DropPinPlaceHolder" refType="h"/>
                        <dgm:constr type="l" for="ch" forName="DropPinPlaceHolder" refType="w" fact="0"/>
                        <dgm:constr type="w" for="ch" forName="L2TextContainer" refType="w" fact="0.83"/>
                        <dgm:constr type="l" for="ch" forName="L2TextContainer" refType="r" refFor="ch" refForName="DropPinPlaceHolder"/>
                        <dgm:constr type="b" for="ch" forName="L2TextContainer" refType="t" refFor="ch" refForName="DropPinPlaceHolder"/>
                        <dgm:constr type="t"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t" for="ch" forName="ConnectLine" refType="h" fact="0.5"/>
                        <dgm:constr type="b" for="ch" forName="ConnectLine" refType="t" refFor="ch" refForName="DropPinPlaceHolder"/>
                        <dgm:constr type="w" for="ch" forName="EmptyPlaceHolder" refType="w"/>
                        <dgm:constr type="h" for="ch" forName="EmptyPlaceHolder" refType="h" fact="0.5"/>
                        <dgm:constr type="t" for="ch" forName="EmptyPlaceHolder" refType="h" fact="0"/>
                      </dgm:constrLst>
                    </dgm:else>
                  </dgm:choose>
                </dgm:else>
              </dgm:choose>
              <dgm:layoutNode name="ConnectorPoint" styleLbl="lnNode1" moveWith="ConnectLine">
                <dgm:alg type="sp"/>
                <dgm:shape xmlns:r="http://schemas.openxmlformats.org/officeDocument/2006/relationships" type="ellipse" r:blip="" zOrderOff="10">
                  <dgm:adjLst/>
                  <dgm:extLst>
                    <a:ext uri="{B698B0E9-8C71-41B9-8309-B3DCBF30829C}">
                      <dgm1612:spPr xmlns:dgm1612="http://schemas.microsoft.com/office/drawing/2016/12/diagram">
                        <a:ln w="6350"/>
                      </dgm1612:spPr>
                    </a:ext>
                  </dgm:extLst>
                </dgm:shape>
                <dgm:presOf/>
                <dgm:constrLst>
                  <dgm:constr type="w" refType="h" op="equ"/>
                </dgm:constrLst>
              </dgm:layoutNode>
              <dgm:layoutNode name="DropPinPlaceHolder">
                <dgm:alg type="composite"/>
                <dgm:shape xmlns:r="http://schemas.openxmlformats.org/officeDocument/2006/relationships" r:blip="">
                  <dgm:adjLst/>
                </dgm:shape>
                <dgm:constrLst>
                  <dgm:constr type="w" for="ch" forName="DropPin" refType="w"/>
                  <dgm:constr type="h" for="ch" forName="DropPin" refType="h"/>
                  <dgm:constr type="ctrX" for="ch" forName="DropPin" refType="w" fact="0.5"/>
                  <dgm:constr type="ctrY" for="ch" forName="DropPin" refType="h" fact="0.5"/>
                  <dgm:constr type="w" for="ch" forName="Ellipse" refType="w" refFor="ch" refForName="DropPin" fact="0.55"/>
                  <dgm:constr type="h" for="ch" forName="Ellipse" refType="w" refFor="ch" refForName="DropPin" fact="0.55"/>
                  <dgm:constr type="ctrX" for="ch" forName="Ellipse" refType="ctrX" refFor="ch" refForName="DropPin"/>
                  <dgm:constr type="ctrY" for="ch" forName="Ellipse" refType="ctrY" refFor="ch" refForName="DropPin"/>
                </dgm:constrLst>
                <dgm:layoutNode name="DropPin" styleLbl="alignNode1">
                  <dgm:alg type="sp"/>
                  <dgm:choose name="CaseForPlacingTearDropAboveAndBelowDivider">
                    <dgm:if name="CaseForPlacingTearDropAboveDivider" axis="self" ptType="node" func="posOdd" op="equ" val="1">
                      <dgm:shape xmlns:r="http://schemas.openxmlformats.org/officeDocument/2006/relationships" rot="135" type="teardrop" r:blip="">
                        <dgm:adjLst>
                          <dgm:adj idx="1" val="1.15"/>
                        </dgm:adjLst>
                      </dgm:shape>
                    </dgm:if>
                    <dgm:else name="CaseForPlacingTearDropBelowDivider">
                      <dgm:shape xmlns:r="http://schemas.openxmlformats.org/officeDocument/2006/relationships" rot="-45" type="teardrop" r:blip="">
                        <dgm:adjLst>
                          <dgm:adj idx="1" val="1.15"/>
                        </dgm:adjLst>
                      </dgm:shape>
                    </dgm:else>
                  </dgm:choose>
                  <dgm:presOf/>
                  <dgm:constrLst/>
                </dgm:layoutNode>
                <dgm:layoutNode name="Ellipse" styleLbl="fgAcc1" moveWith="DropPin">
                  <dgm:alg type="sp"/>
                  <dgm:shape xmlns:r="http://schemas.openxmlformats.org/officeDocument/2006/relationships" type="ellipse" r:blip="">
                    <dgm:adjLst/>
                    <dgm:extLst>
                      <a:ext uri="{B698B0E9-8C71-41B9-8309-B3DCBF30829C}">
                        <dgm1612:spPr xmlns:dgm1612="http://schemas.microsoft.com/office/drawing/2016/12/diagram">
                          <a:ln>
                            <a:noFill/>
                          </a:ln>
                        </dgm1612:spPr>
                      </a:ext>
                    </dgm:extLst>
                  </dgm:shape>
                  <dgm:presOf/>
                  <dgm:constrLst/>
                </dgm:layoutNode>
              </dgm:layoutNode>
              <dgm:layoutNode name="L2TextContainer" styleLbl="revTx" moveWith="L1TextContainer">
                <dgm:varLst>
                  <dgm:bulletEnabled val="1"/>
                </dgm:varLst>
                <dgm:choose name="casesForTxtDirLogic">
                  <dgm:if name="Name77" axis="self" ptType="node" func="posOdd" op="equ" val="1">
                    <dgm:alg type="tx">
                      <dgm:param type="txAnchorVert" val="t"/>
                      <dgm:param type="parTxLTRAlign" val="l"/>
                      <dgm:param type="parTxRTLAlign" val="l"/>
                      <dgm:param type="txAnchorVertCh" val="t"/>
                      <dgm:param type="shpTxRTLAlignCh" val="l"/>
                      <dgm:param type="shpTxLTRAlignCh" val="l"/>
                    </dgm:alg>
                    <dgm:constrLst>
                      <dgm:constr type="lMarg"/>
                      <dgm:constr type="rMarg" refType="primFontSz" fact="0.5"/>
                      <dgm:constr type="tMarg" refType="primFontSz" fact="0.5"/>
                      <dgm:constr type="bMarg" refType="primFontSz" fact="0.75"/>
                    </dgm:constrLst>
                  </dgm:if>
                  <dgm:else name="Name88">
                    <dgm:alg type="tx">
                      <dgm:param type="txAnchorVert" val="b"/>
                      <dgm:param type="parTxLTRAlign" val="l"/>
                      <dgm:param type="parTxRTLAlign" val="l"/>
                      <dgm:param type="txAnchorVertCh" val="b"/>
                      <dgm:param type="shpTxRTLAlignCh" val="l"/>
                      <dgm:param type="shpTxLTRAlignCh" val="l"/>
                    </dgm:alg>
                    <dgm:constrLst>
                      <dgm:constr type="lMarg"/>
                      <dgm:constr type="rMarg"/>
                      <dgm:constr type="tMarg" refType="primFontSz" fact="0.75"/>
                      <dgm:constr type="bMarg" refType="primFontSz" fact="0.5"/>
                    </dgm:constrLst>
                  </dgm:else>
                </dgm:choose>
                <dgm:shape xmlns:r="http://schemas.openxmlformats.org/officeDocument/2006/relationships" type="rect" r:blip="">
                  <dgm:adjLst/>
                </dgm:shape>
                <dgm:presOf axis="des" ptType="node"/>
                <dgm:ruleLst>
                  <dgm:rule type="primFontSz" val="11" fact="NaN" max="NaN"/>
                </dgm:ruleLst>
              </dgm:layoutNode>
              <dgm:layoutNode name="L1TextContainer" styleLbl="revTx">
                <dgm:varLst>
                  <dgm:chMax val="1"/>
                  <dgm:chPref val="1"/>
                  <dgm:bulletEnabled val="1"/>
                </dgm:varLst>
                <dgm:alg type="tx">
                  <dgm:param type="txAnchorVert" val="mid"/>
                  <dgm:param type="parTxLTRAlign" val="l"/>
                  <dgm:param type="parTxRTLAlign" val="l"/>
                </dgm:alg>
                <dgm:shape xmlns:r="http://schemas.openxmlformats.org/officeDocument/2006/relationships" type="rect" r:blip="">
                  <dgm:adjLst/>
                </dgm:shape>
                <dgm:presOf axis="self"/>
                <dgm:constrLst>
                  <dgm:constr type="lMarg"/>
                  <dgm:constr type="rMarg" refType="primFontSz" fact="0.5"/>
                  <dgm:constr type="tMarg"/>
                  <dgm:constr type="bMarg"/>
                </dgm:constrLst>
                <dgm:ruleLst>
                  <dgm:rule type="primFontSz" val="13"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else>
      </dgm:choose>
    </dgm:layoutNode>
  </dgm:layoutNode>
  <dgm:extLst>
    <a:ext uri="{68A01E43-0DF5-4B5B-8FA6-DAF915123BFB}">
      <dgm1612:lstStyle xmlns:dgm1612="http://schemas.microsoft.com/office/drawing/2016/12/diagram">
        <a:lvl1pPr>
          <a:defRPr b="1"/>
        </a:lvl1pPr>
      </dgm1612:lstStyle>
    </a:ext>
  </dgm:extLst>
</dgm:layoutDef>
</file>

<file path=ppt/diagrams/layout11.xml><?xml version="1.0" encoding="utf-8"?>
<dgm:layoutDef xmlns:dgm="http://schemas.openxmlformats.org/drawingml/2006/diagram" xmlns:a="http://schemas.openxmlformats.org/drawingml/2006/main" uniqueId="urn:diagrams.loki3.com/BracketList">
  <dgm:title val="Vertical Bracket List"/>
  <dgm:desc val="Use to show grouped blocks of information.  Works well with large amounts of Level 2 text."/>
  <dgm:catLst>
    <dgm:cat type="list" pri="4110"/>
    <dgm:cat type="officeonline" pri="3000"/>
  </dgm:catLst>
  <dgm:sampData>
    <dgm:dataModel>
      <dgm:ptLst>
        <dgm:pt modelId="0" type="doc"/>
        <dgm:pt modelId="1">
          <dgm:prSet phldr="1"/>
        </dgm:pt>
        <dgm:pt modelId="11">
          <dgm:prSet phldr="1"/>
        </dgm:pt>
        <dgm:pt modelId="2">
          <dgm:prSet phldr="1"/>
        </dgm:pt>
        <dgm:pt modelId="21">
          <dgm:prSet phldr="1"/>
        </dgm:pt>
      </dgm:ptLst>
      <dgm:cxnLst>
        <dgm:cxn modelId="3" srcId="0" destId="1" srcOrd="0" destOrd="0"/>
        <dgm:cxn modelId="4" srcId="1" destId="11" srcOrd="0" destOrd="0"/>
        <dgm:cxn modelId="5" srcId="0" destId="2" srcOrd="0" destOrd="0"/>
        <dgm:cxn modelId="6" srcId="2" destId="2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V" refType="primFontSz" refFor="des" refForName="parTx" fact="0.1"/>
      <dgm:constr type="primFontSz" for="des" forName="parTx" val="65"/>
      <dgm:constr type="primFontSz" for="des" forName="desTx" refType="primFontSz" refFor="des" refForName="parTx"/>
      <dgm:constr type="h" for="des" forName="parTx" refType="primFontSz" refFor="des" refForName="parTx" fact="0.55"/>
      <dgm:constr type="h" for="des" forName="bracket" refType="primFontSz" refFor="des" refForName="parTx" fact="0.55"/>
      <dgm:constr type="h" for="des" forName="desTx" refType="primFontSz" refFor="des" refForName="parTx" fact="0.55"/>
    </dgm:constrLst>
    <dgm:ruleLst>
      <dgm:rule type="primFontSz" for="des" forName="parTx" val="5" fact="NaN" max="NaN"/>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Tx" refType="w" fact="0.25"/>
          <dgm:constr type="w" for="ch" forName="bracket" refType="w" fact="0.05"/>
          <dgm:constr type="w" for="ch" forName="spH" refType="w" fact="0.02"/>
          <dgm:constr type="w" for="ch" forName="desTx" refType="w" fact="0.68"/>
          <dgm:constr type="h" for="ch" forName="bracket" refType="h" refFor="ch" refForName="desTx" op="gte"/>
          <dgm:constr type="h" for="ch" forName="bracket" refType="h" refFor="ch" refForName="parTx" op="gte"/>
          <dgm:constr type="h" for="ch" forName="desTx" refType="h" refFor="ch" refForName="parTx" op="gte"/>
        </dgm:constrLst>
        <dgm:ruleLst/>
        <dgm:layoutNode name="parTx" styleLbl="revTx">
          <dgm:varLst>
            <dgm:chMax val="1"/>
            <dgm:bulletEnabled val="1"/>
          </dgm:varLst>
          <dgm:choose name="Name8">
            <dgm:if name="Name9" func="var" arg="dir" op="equ" val="norm">
              <dgm:alg type="tx">
                <dgm:param type="parTxLTRAlign" val="r"/>
              </dgm:alg>
            </dgm:if>
            <dgm:else name="Name10">
              <dgm:alg type="tx">
                <dgm:param type="parTxLTRAlign" val="l"/>
              </dgm:alg>
            </dgm:else>
          </dgm:choose>
          <dgm:shape xmlns:r="http://schemas.openxmlformats.org/officeDocument/2006/relationships" type="rect" r:blip="">
            <dgm:adjLst/>
          </dgm:shape>
          <dgm:presOf axis="self" ptType="node"/>
          <dgm:constrLst>
            <dgm:constr type="tMarg" refType="primFontSz" fact="0.2"/>
            <dgm:constr type="bMarg" refType="primFontSz" fact="0.2"/>
          </dgm:constrLst>
          <dgm:ruleLst>
            <dgm:rule type="h" val="INF" fact="NaN" max="NaN"/>
          </dgm:ruleLst>
        </dgm:layoutNode>
        <dgm:layoutNode name="bracket" styleLbl="parChTrans1D1">
          <dgm:alg type="sp"/>
          <dgm:choose name="Name11">
            <dgm:if name="Name12" func="var" arg="dir" op="equ" val="norm">
              <dgm:shape xmlns:r="http://schemas.openxmlformats.org/officeDocument/2006/relationships" type="leftBrace" r:blip="">
                <dgm:adjLst>
                  <dgm:adj idx="1" val="0.35"/>
                </dgm:adjLst>
              </dgm:shape>
            </dgm:if>
            <dgm:else name="Name13">
              <dgm:shape xmlns:r="http://schemas.openxmlformats.org/officeDocument/2006/relationships" rot="180" type="leftBrace" r:blip="">
                <dgm:adjLst>
                  <dgm:adj idx="1" val="0.35"/>
                </dgm:adjLst>
              </dgm:shape>
            </dgm:else>
          </dgm:choose>
          <dgm:presOf/>
        </dgm:layoutNode>
        <dgm:layoutNode name="spH">
          <dgm:alg type="sp"/>
        </dgm:layoutNode>
        <dgm:choose name="Name14">
          <dgm:if name="Name15" axis="ch" ptType="node" func="cnt" op="gte" val="1">
            <dgm:layoutNode name="desTx" styleLbl="node1">
              <dgm:varLst>
                <dgm:bulletEnabled val="1"/>
              </dgm:varLst>
              <dgm:alg type="tx">
                <dgm:param type="stBulletLvl" val="1"/>
                <dgm:param type="txAnchorVertCh" val="mid"/>
              </dgm:alg>
              <dgm:shape xmlns:r="http://schemas.openxmlformats.org/officeDocument/2006/relationships" type="rect" r:blip="">
                <dgm:adjLst/>
              </dgm:shape>
              <dgm:presOf axis="des" ptType="node"/>
              <dgm:constrLst>
                <dgm:constr type="secFontSz" refType="primFontSz"/>
                <dgm:constr type="tMarg" refType="primFontSz" fact="0.3"/>
                <dgm:constr type="bMarg" refType="primFontSz" fact="0.3"/>
                <dgm:constr type="lMarg" refType="primFontSz" fact="0.3"/>
                <dgm:constr type="rMarg" refType="primFontSz" fact="0.3"/>
              </dgm:constrLst>
              <dgm:ruleLst>
                <dgm:rule type="h" val="INF" fact="NaN" max="NaN"/>
              </dgm:ruleLst>
            </dgm:layoutNode>
          </dgm:if>
          <dgm:else name="Name16"/>
        </dgm:choose>
      </dgm:layoutNode>
      <dgm:forEach name="Name17" axis="followSib" ptType="sibTrans" cnt="1">
        <dgm:layoutNode name="spV">
          <dgm:alg type="sp"/>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16/7/layout/AccentHomeChevronProcess">
  <dgm:title val="Accent Home Chevron Process"/>
  <dgm:desc val="Use to show a progression; a timeline; sequential steps in a task, process, or workflow; or to emphasize movement or direction. Level 1 text appears inside an chevron shape, except the first shape which comes in a home shape, while Level 2 text appears above the invisible rectangle shapes."/>
  <dgm:catLst>
    <dgm:cat type="process" pri="500"/>
    <dgm:cat type="timeline"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contrsBasedOnsibTransCount">
      <dgm:if name="oneSibTrans" axis="ch" ptType="sibTrans" func="cnt" op="equ" val="1">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2"/>
          <dgm:constr type="w" for="ch" ptType="sibTrans" op="equ"/>
        </dgm:constrLst>
      </dgm:if>
      <dgm:else name="moreThanOneSibTrans">
        <dgm:choose name="contrsForMoreThanOneSibTrans">
          <dgm:if name="twoSibTrans" axis="ch" ptType="sibTrans" func="cnt" op="equ" val="2">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3"/>
              <dgm:constr type="w" for="ch" ptType="sibTrans" op="equ"/>
            </dgm:constrLst>
          </dgm:if>
          <dgm:else name="moreThanTwoSibTrans">
            <dgm:choose name="contrsForMoreThanTwoSibTrans">
              <dgm:if name="threeSibTrans" axis="ch" ptType="sibTrans" func="cnt" op="equ" val="3">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4"/>
                  <dgm:constr type="w" for="ch" ptType="sibTrans" op="equ"/>
                </dgm:constrLst>
              </dgm:if>
              <dgm:else name="moreThanThreeSibTrans">
                <dgm:choose name="contrsForMoreThanThreeSibTrans">
                  <dgm:if name="fourToSixSibTrans" axis="ch" ptType="sibTrans" func="cnt" op="lte" val="6">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5"/>
                      <dgm:constr type="w" for="ch" ptType="sibTrans" op="equ"/>
                    </dgm:constrLst>
                  </dgm:if>
                  <dgm:else name="moreThanSixSibTrans">
                    <dgm:choose name="contrsForMoreThanSixSibTrans">
                      <dgm:if name="sevenToEightSibTrans" axis="ch" ptType="sibTrans" func="cnt" op="lte" val="8">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7"/>
                          <dgm:constr type="w" for="ch" ptType="sibTrans" op="equ"/>
                        </dgm:constrLst>
                      </dgm:if>
                      <dgm:else name="moreThanEightSibTrans">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9"/>
                          <dgm:constr type="w" for="ch" ptType="sibTrans" op="equ"/>
                        </dgm:constrLst>
                      </dgm:else>
                    </dgm:choose>
                  </dgm:else>
                </dgm:choose>
              </dgm:else>
            </dgm:choose>
          </dgm:else>
        </dgm:choose>
      </dgm:else>
    </dgm:choose>
    <dgm:ruleLst/>
    <dgm:forEach name="Name6" axis="ch" ptType="node">
      <dgm:layoutNode name="composite">
        <dgm:alg type="composite"/>
        <dgm:shape xmlns:r="http://schemas.openxmlformats.org/officeDocument/2006/relationships" r:blip="">
          <dgm:adjLst/>
        </dgm:shape>
        <dgm:presOf/>
        <dgm:choose name="LayoutLTRorRTL">
          <dgm:if name="LayoutLTR" func="var" arg="dir" op="equ" val="norm">
            <dgm:constrLst>
              <dgm:constr type="w" for="ch" forName="L" refType="w" fact="0.08"/>
              <dgm:constr type="h" for="ch" forName="L" refType="h" fact="0.75"/>
              <dgm:constr type="l" for="ch" forName="L"/>
              <dgm:constr type="l" for="ch" forName="parTx"/>
              <dgm:constr type="w" for="ch" forName="parTx" refType="w"/>
              <dgm:constr type="h" for="ch" forName="parTx" refType="h" fact="0.25"/>
              <dgm:constr type="t" for="ch" forName="parTx" refType="b" refFor="ch" refForName="L"/>
              <dgm:constr type="t" for="ch" forName="desTx" refType="w" refFor="ch" refForName="L" fact="0.6"/>
              <dgm:constr type="b" for="ch" forName="desTx" refType="t" refFor="ch" refForName="EmptyPlaceHolder"/>
              <dgm:constr type="l" for="ch" forName="desTx" refType="r" refFor="ch" refForName="L"/>
              <dgm:constr type="w" for="ch" forName="desTx" refType="w" fact="0.812"/>
              <dgm:constr type="w" for="ch" forName="EmptyPlaceHolder" refType="w" fact="0.82"/>
              <dgm:constr type="l" for="ch" forName="EmptyPlaceHolder" refType="r" refFor="ch" refForName="L"/>
              <dgm:constr type="b" for="ch" forName="EmptyPlaceHolder" refType="b" refFor="ch" refForName="L"/>
              <dgm:constr type="h" for="ch" forName="EmptyPlaceHolder" refType="t" refFor="ch" refForName="desTx"/>
            </dgm:constrLst>
          </dgm:if>
          <dgm:else name="LayoutRTL">
            <dgm:constrLst>
              <dgm:constr type="w" for="ch" forName="L" refType="w" fact="0.08"/>
              <dgm:constr type="h" for="ch" forName="L" refType="h" fact="0.75"/>
              <dgm:constr type="r" for="ch" forName="L" refType="w"/>
              <dgm:constr type="r" for="ch" forName="parTx" refType="w"/>
              <dgm:constr type="w" for="ch" forName="parTx" refType="w"/>
              <dgm:constr type="h" for="ch" forName="parTx" refType="h" fact="0.25"/>
              <dgm:constr type="t" for="ch" forName="parTx" refType="b" refFor="ch" refForName="L"/>
              <dgm:constr type="t" for="ch" forName="desTx" refType="w" refFor="ch" refForName="L" fact="0.6"/>
              <dgm:constr type="b" for="ch" forName="desTx" refType="t" refFor="ch" refForName="EmptyPlaceHolder"/>
              <dgm:constr type="r" for="ch" forName="desTx" refType="l" refFor="ch" refForName="L"/>
              <dgm:constr type="w" for="ch" forName="desTx" refType="w" fact="0.812"/>
              <dgm:constr type="w" for="ch" forName="EmptyPlaceHolder" refType="w" fact="0.82"/>
              <dgm:constr type="h" for="ch" forName="EmptyPlaceHolder" refType="w" refFor="ch" refForName="L" fact="0.6"/>
              <dgm:constr type="b" for="ch" forName="EmptyPlaceHolder" refType="b" refFor="ch" refForName="L"/>
            </dgm:constrLst>
          </dgm:else>
        </dgm:choose>
        <dgm:layoutNode name="L" styleLbl="solidFgAcc1" moveWith="parTx">
          <dgm:varLst>
            <dgm:chMax val="0"/>
            <dgm:chPref val="0"/>
          </dgm:varLst>
          <dgm:alg type="sp"/>
          <dgm:choose name="Name310">
            <dgm:if name="Name311" func="var" arg="dir" op="equ" val="norm">
              <dgm:shape xmlns:r="http://schemas.openxmlformats.org/officeDocument/2006/relationships" rot="90" type="corner" r:blip="">
                <dgm:adjLst>
                  <dgm:adj idx="1" val="0.01"/>
                  <dgm:adj idx="2" val="0.01"/>
                </dgm:adjLst>
              </dgm:shape>
            </dgm:if>
            <dgm:else name="Name312">
              <dgm:shape xmlns:r="http://schemas.openxmlformats.org/officeDocument/2006/relationships" rot="180" type="corner" r:blip="">
                <dgm:adjLst>
                  <dgm:adj idx="1" val="0.01"/>
                  <dgm:adj idx="2" val="0.01"/>
                </dgm:adjLst>
              </dgm:shape>
            </dgm:else>
          </dgm:choose>
          <dgm:presOf/>
          <dgm:constrLst/>
          <dgm:ruleLst/>
        </dgm:layoutNode>
        <dgm:layoutNode name="parTx" styleLbl="alignNode1">
          <dgm:varLst>
            <dgm:chMax val="0"/>
            <dgm:chPref val="0"/>
            <dgm:bulletEnabled val="1"/>
          </dgm:varLst>
          <dgm:alg type="tx">
            <dgm:param type="txAnchorVert" val="mid"/>
            <dgm:param type="parTxLTRAlign" val="ctr"/>
            <dgm:param type="parTxRTLAlign" val="ctr"/>
          </dgm:alg>
          <dgm:choose name="MakeFirstNodeHomePlate">
            <dgm:if name="IfFirstNode" axis="self" ptType="node" func="pos" op="equ" val="1">
              <dgm:choose name="Name110">
                <dgm:if name="Name111" func="var" arg="dir" op="equ" val="norm">
                  <dgm:shape xmlns:r="http://schemas.openxmlformats.org/officeDocument/2006/relationships" type="homePlate" r:blip="">
                    <dgm:adjLst>
                      <dgm:adj idx="1" val="0.25"/>
                    </dgm:adjLst>
                  </dgm:shape>
                </dgm:if>
                <dgm:else name="Name112">
                  <dgm:shape xmlns:r="http://schemas.openxmlformats.org/officeDocument/2006/relationships" rot="180" type="homePlate" r:blip="">
                    <dgm:adjLst>
                      <dgm:adj idx="1" val="0.25"/>
                    </dgm:adjLst>
                  </dgm:shape>
                </dgm:else>
              </dgm:choose>
            </dgm:if>
            <dgm:else name="MakeRestOfNodesChevrons">
              <dgm:choose name="Name10">
                <dgm:if name="Name11" func="var" arg="dir" op="equ" val="norm">
                  <dgm:shape xmlns:r="http://schemas.openxmlformats.org/officeDocument/2006/relationships" type="chevron" r:blip="">
                    <dgm:adjLst>
                      <dgm:adj idx="1" val="0.25"/>
                    </dgm:adjLst>
                  </dgm:shape>
                </dgm:if>
                <dgm:else name="Name12">
                  <dgm:shape xmlns:r="http://schemas.openxmlformats.org/officeDocument/2006/relationships" rot="180" type="chevron" r:blip="">
                    <dgm:adjLst>
                      <dgm:adj idx="1" val="0.25"/>
                    </dgm:adjLst>
                  </dgm:shape>
                </dgm:else>
              </dgm:choose>
            </dgm:else>
          </dgm:choose>
          <dgm:presOf axis="self" ptType="node"/>
          <dgm:constrLst>
            <dgm:constr type="tMarg" refType="primFontSz"/>
            <dgm:constr type="bMarg" refType="primFontSz"/>
            <dgm:constr type="lMarg" refType="primFontSz" fact="0.5"/>
            <dgm:constr type="rMarg" refType="primFontSz" fact="0.5"/>
          </dgm:constrLst>
          <dgm:ruleLst>
            <dgm:rule type="primFontSz" val="13" fact="NaN" max="NaN"/>
          </dgm:ruleLst>
        </dgm:layoutNode>
        <dgm:layoutNode name="desTx" styleLbl="revTx" moveWith="parTx">
          <dgm:varLst>
            <dgm:chMax val="0"/>
            <dgm:chPref val="0"/>
            <dgm:bulletEnabled val="1"/>
          </dgm:varLst>
          <dgm:choose name="Name210">
            <dgm:if name="Name211" func="var" arg="dir" op="equ" val="norm">
              <dgm:alg type="tx">
                <dgm:param type="txAnchorVert" val="t"/>
                <dgm:param type="parTxLTRAlign" val="l"/>
                <dgm:param type="shpTxLTRAlignCh" val="l"/>
                <dgm:param type="parTxRTLAlign" val="l"/>
                <dgm:param type="shpTxRTLAlignCh" val="l"/>
              </dgm:alg>
            </dgm:if>
            <dgm:else name="Name212">
              <dgm:alg type="tx">
                <dgm:param type="txAnchorVert" val="t"/>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 ptType="node"/>
          <dgm:constrLst>
            <dgm:constr type="tMarg"/>
            <dgm:constr type="bMarg"/>
            <dgm:constr type="lMarg"/>
            <dgm:constr type="rMarg"/>
          </dgm:constrLst>
          <dgm:ruleLst>
            <dgm:rule type="primFontSz" val="11" fact="NaN" max="NaN"/>
            <dgm:rule type="secFontSz" val="9" fact="NaN" max="NaN"/>
          </dgm:ruleLst>
        </dgm:layoutNode>
        <dgm:layoutNode name="EmptyPlaceHolder">
          <dgm:alg type="sp"/>
          <dgm:shape xmlns:r="http://schemas.openxmlformats.org/officeDocument/2006/relationships" r:blip="">
            <dgm:adjLst/>
          </dgm:shape>
          <dgm:presOf/>
          <dgm:constr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6/7/layout/HexagonTimeline">
  <dgm:title val="Hexagon Timeline"/>
  <dgm:desc val="Use to show a list of events in chronological order. An invisible box contains the description while the date is shown in hexagons, except for the first and last node where the date is shown in a home shape. It can display large amount of text with medium length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1" val="20"/>
      <dgm:constr type="primFontSz" for="des" forName="Childtext1" val="20"/>
      <dgm:constr type="primFontSz" for="des" forName="Childtext1" refType="primFontSz" refFor="des" refForName="Parent1" op="lte"/>
      <dgm:constr type="w" for="ch" forName="composite" refType="w"/>
      <dgm:constr type="h" for="ch" forName="composite" refType="h"/>
      <dgm:constr type="w" for="ch" forName="spaceBetweenRectangles" refType="w" fact="0"/>
      <dgm:constr type="h" for="ch" forName="spaceBetweenRectangles" refType="h" fact="0"/>
      <dgm:constr type="primFontSz" for="des" forName="Parent1" op="equ"/>
      <dgm:constr type="primFontSz" for="des" forName="Childtext1" op="equ"/>
    </dgm:constrLst>
    <dgm:forEach name="nodesForEach" axis="ch" ptType="node">
      <dgm:layoutNode name="composite">
        <dgm:alg type="composite"/>
        <dgm:shape xmlns:r="http://schemas.openxmlformats.org/officeDocument/2006/relationships" r:blip="">
          <dgm:adjLst/>
        </dgm:shape>
        <dgm:choose name="casesForSnakingLogic">
          <dgm:if name="Name7" axis="self" ptType="node" func="posOdd" op="equ" val="1">
            <dgm:constrLst>
              <dgm:constr type="w" for="ch" forName="Parent1" refType="w" fact="0.72"/>
              <dgm:constr type="ctrY" for="ch" forName="Parent1" refType="h" fact="0.5"/>
              <dgm:constr type="h" for="ch" forName="Parent1" refType="h" fact="0.12"/>
              <dgm:constr type="l" for="ch" forName="Parent1" refType="w" fact="0.14"/>
              <dgm:constr type="w" for="ch" forName="Childtext1" refType="w"/>
              <dgm:constr type="h" for="ch" forName="Childtext1" refType="h" fact="0.32"/>
              <dgm:constr type="t" for="ch" forName="Childtext1" refType="h" fact="0"/>
              <dgm:constr type="w" for="ch" forName="ConnectLine"/>
              <dgm:constr type="h" for="ch" forName="ConnectLine" refType="h" fact="0.1"/>
              <dgm:constr type="b" for="ch" forName="ConnectLine" refType="t" refFor="ch" refForName="Parent1"/>
              <dgm:constr type="ctrX" for="ch" forName="ConnectLine" refType="w" fact="0.5"/>
              <dgm:constr type="w" for="ch" forName="ConnectLineEnd" refType="h" fact="0.02"/>
              <dgm:constr type="h" for="ch" forName="ConnectLineEnd" refType="h" fact="0.02"/>
              <dgm:constr type="b" for="ch" forName="ConnectLineEnd" refType="t" refFor="ch" refForName="ConnectLine"/>
              <dgm:constr type="ctrX" for="ch" forName="ConnectLineEnd" refType="ctrX" refFor="ch" refForName="ConnectLine"/>
              <dgm:constr type="w" for="ch" forName="EmptyPane" refType="w"/>
              <dgm:constr type="b" for="ch" forName="EmptyPane" refType="h"/>
              <dgm:constr type="h" for="ch" forName="EmptyPane" refType="h" fact="0.44"/>
            </dgm:constrLst>
          </dgm:if>
          <dgm:else name="Name8">
            <dgm:constrLst>
              <dgm:constr type="w" for="ch" forName="Parent1" refType="w" fact="0.72"/>
              <dgm:constr type="ctrY" for="ch" forName="Parent1" refType="h" fact="0.5"/>
              <dgm:constr type="h" for="ch" forName="Parent1" refType="h" fact="0.12"/>
              <dgm:constr type="l" for="ch" forName="Parent1" refType="w" fact="0.14"/>
              <dgm:constr type="w" for="ch" forName="Childtext1" refType="w"/>
              <dgm:constr type="h" for="ch" forName="Childtext1" refType="h" fact="0.32"/>
              <dgm:constr type="b" for="ch" forName="Childtext1" refType="h"/>
              <dgm:constr type="w" for="ch" forName="ConnectLine"/>
              <dgm:constr type="h" for="ch" forName="ConnectLine" refType="h" fact="0.1"/>
              <dgm:constr type="t" for="ch" forName="ConnectLine" refType="b" refFor="ch" refForName="Parent1"/>
              <dgm:constr type="ctrX" for="ch" forName="ConnectLine" refType="w" fact="0.5"/>
              <dgm:constr type="w" for="ch" forName="ConnectLineEnd" refType="h" fact="0.02"/>
              <dgm:constr type="h" for="ch" forName="ConnectLineEnd" refType="h" fact="0.02"/>
              <dgm:constr type="t" for="ch" forName="ConnectLineEnd" refType="b" refFor="ch" refForName="ConnectLine"/>
              <dgm:constr type="ctrX" for="ch" forName="ConnectLineEnd" refType="ctrX" refFor="ch" refForName="ConnectLine"/>
              <dgm:constr type="w" for="ch" forName="EmptyPane" refType="w"/>
              <dgm:constr type="h" for="ch" forName="EmptyPane" refType="h" fact="0.44"/>
            </dgm:constrLst>
          </dgm:else>
        </dgm:choose>
        <dgm:layoutNode name="Parent1" styleLbl="alignNode1">
          <dgm:varLst>
            <dgm:chMax val="1"/>
            <dgm:chPref val="1"/>
            <dgm:bulletEnabled val="1"/>
          </dgm:varLst>
          <dgm:alg type="tx"/>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ect" r:blip="">
                    <dgm:adjLst/>
                  </dgm:shape>
                </dgm:if>
                <dgm:else name="ifMoreThanOneNode">
                  <dgm:choose name="Name18">
                    <dgm:if name="Name19" func="var" arg="dir" op="equ" val="norm">
                      <dgm:shape xmlns:r="http://schemas.openxmlformats.org/officeDocument/2006/relationships" type="homePlate" r:blip="">
                        <dgm:adjLst>
                          <dgm:adj idx="1" val="0.4"/>
                        </dgm:adjLst>
                      </dgm:shape>
                    </dgm:if>
                    <dgm:else name="Name20">
                      <dgm:shape xmlns:r="http://schemas.openxmlformats.org/officeDocument/2006/relationships" rot="180" type="homePlate" r:blip="">
                        <dgm:adjLst>
                          <dgm:adj idx="1" val="0.4"/>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180" type="homePlate" r:blip="">
                        <dgm:adjLst>
                          <dgm:adj idx="1" val="0.4"/>
                        </dgm:adjLst>
                      </dgm:shape>
                    </dgm:if>
                    <dgm:else name="Name26">
                      <dgm:shape xmlns:r="http://schemas.openxmlformats.org/officeDocument/2006/relationships" type="homePlate" r:blip="">
                        <dgm:adjLst>
                          <dgm:adj idx="1" val="0.4"/>
                        </dgm:adjLst>
                      </dgm:shape>
                    </dgm:else>
                  </dgm:choose>
                </dgm:if>
                <dgm:else name="Name27">
                  <dgm:shape xmlns:r="http://schemas.openxmlformats.org/officeDocument/2006/relationships" type="hexagon" r:blip="">
                    <dgm:adjLst>
                      <dgm:adj idx="1" val="0.4"/>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moveWith="Parent1">
          <dgm:varLst>
            <dgm:chMax val="0"/>
            <dgm:chPref val="0"/>
            <dgm:bulletEnabled/>
          </dgm:varLst>
          <dgm:choose name="casesForTxtDirLogic1">
            <dgm:if name="Name77" axis="self" ptType="node" func="posOdd" op="equ" val="1">
              <dgm:alg type="tx">
                <dgm:param type="txAnchorVert" val="b"/>
                <dgm:param type="txAnchorHorz" val="ctr"/>
                <dgm:param type="parTxRTLAlign" val="ctr"/>
                <dgm:param type="parTxLTRAlign" val="ctr"/>
              </dgm:alg>
            </dgm:if>
            <dgm:else name="Name88">
              <dgm:alg type="tx">
                <dgm:param type="txAnchorVert" val="t"/>
                <dgm:param type="txAnchorHorz" val="ctr"/>
                <dgm:param type="parTxRTLAlign" val="ctr"/>
                <dgm:param type="parTxLTRAlign" val="ctr"/>
              </dgm:alg>
            </dgm:else>
          </dgm:choose>
          <dgm:shape xmlns:r="http://schemas.openxmlformats.org/officeDocument/2006/relationships" type="rect" r:blip="">
            <dgm:adjLst/>
          </dgm:shape>
          <dgm:constrLst>
            <dgm:constr type="lMarg"/>
            <dgm:constr type="rMarg"/>
            <dgm:constr type="tMarg" refType="primFontSz" fact="0.7"/>
            <dgm:constr type="bMarg" refType="primFontSz" fact="0.7"/>
          </dgm:constrLst>
          <dgm:presOf axis="ch" ptType="node"/>
          <dgm:ruleLst>
            <dgm:rule type="primFontSz" val="11" fact="NaN" max="NaN"/>
          </dgm:ruleLst>
        </dgm:layoutNode>
        <dgm:layoutNode name="ConnectLine" styleLbl="sibTrans1D1" moveWith="Parent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ConnectLineEnd" styleLbl="node1" moveWith="Parent1">
          <dgm:alg type="sp"/>
          <dgm:shape xmlns:r="http://schemas.openxmlformats.org/officeDocument/2006/relationships" type="rect" r:blip="">
            <dgm:adjLst/>
          </dgm:shape>
          <dgm:presOf/>
          <dgm:constrLst/>
        </dgm:layoutNode>
        <dgm:layoutNode name="EmptyPane" moveWith="Parent1">
          <dgm:alg type="sp"/>
          <dgm:shape xmlns:r="http://schemas.openxmlformats.org/officeDocument/2006/relationships" r:blip="">
            <dgm:adjLst/>
          </dgm:shape>
          <dgm:presOf/>
          <dgm:constrLst/>
        </dgm:layoutNode>
      </dgm:layoutNode>
      <dgm:forEach name="Name28" axis="followSib" ptType="sibTrans" cnt="1">
        <dgm:layoutNode name="spaceBetweenRectangles" styleLbl="fgAcc1">
          <dgm:alg type="conn">
            <dgm:param type="dim" val="1D"/>
            <dgm:param type="srcNode" val="Parent1"/>
            <dgm:param type="dstNode" val="Parent1"/>
            <dgm:param type="begPts" val="midR"/>
            <dgm:param type="endPts" val="midL"/>
            <dgm:param type="endSty" val="noArr"/>
          </dgm:alg>
          <dgm:shape xmlns:r="http://schemas.openxmlformats.org/officeDocument/2006/relationships" type="conn" r:blip="" zOrderOff="-2">
            <dgm:adjLst/>
          </dgm:shape>
          <dgm:presOf/>
          <dgm:constrLst>
            <dgm:constr type="connDist"/>
            <dgm:constr type="begPad"/>
            <dgm:constr type="endPad"/>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equation2">
  <dgm:title val=""/>
  <dgm:desc val=""/>
  <dgm:catLst>
    <dgm:cat type="relationship" pri="18000"/>
    <dgm:cat type="process" pri="2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linDir" val="fromL"/>
          <dgm:param type="fallback" val="2D"/>
        </dgm:alg>
      </dgm:if>
      <dgm:else name="Name3">
        <dgm:alg type="lin">
          <dgm:param type="linDir" val="fromR"/>
          <dgm:param type="fallback" val="2D"/>
        </dgm:alg>
      </dgm:else>
    </dgm:choose>
    <dgm:shape xmlns:r="http://schemas.openxmlformats.org/officeDocument/2006/relationships" r:blip="">
      <dgm:adjLst/>
    </dgm:shape>
    <dgm:presOf/>
    <dgm:choose name="Name4">
      <dgm:if name="Name5" axis="ch" ptType="node" func="cnt" op="gte" val="3">
        <dgm:constrLst>
          <dgm:constr type="h" for="des" forName="node" refType="w" fact="0.5"/>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ch" forName="lastNode" op="equ" val="65"/>
          <dgm:constr type="primFontSz" for="des" forName="node" op="equ" val="65"/>
          <dgm:constr type="primFontSz" for="des" forName="sibTrans" val="55"/>
          <dgm:constr type="primFontSz" for="des" forName="sibTrans" refType="primFontSz" refFor="des" refForName="node" op="lte" fact="0.8"/>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if>
      <dgm:else name="Name6">
        <dgm:constrLst>
          <dgm:constr type="h" for="des" forName="node" refType="w"/>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des" forName="node" val="65"/>
          <dgm:constr type="primFontSz" for="ch" forName="lastNode" refType="primFontSz" refFor="des" refForName="node" op="equ"/>
          <dgm:constr type="primFontSz" for="des" forName="sibTrans" val="55"/>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else>
    </dgm:choose>
    <dgm:ruleLst/>
    <dgm:choose name="Name7">
      <dgm:if name="Name8" axis="ch" ptType="node" func="cnt" op="gte" val="1">
        <dgm:layoutNode name="vNodes">
          <dgm:alg type="lin">
            <dgm:param type="linDir" val="fromT"/>
            <dgm:param type="fallback" val="2D"/>
          </dgm:alg>
          <dgm:shape xmlns:r="http://schemas.openxmlformats.org/officeDocument/2006/relationships" r:blip="">
            <dgm:adjLst/>
          </dgm:shape>
          <dgm:presOf/>
          <dgm:constrLst/>
          <dgm:ruleLst/>
          <dgm:forEach name="Name9" axis="ch" ptType="node">
            <dgm:choose name="Name10">
              <dgm:if name="Name11" axis="self" func="revPos" op="neq" val="1">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choose name="Name12">
                  <dgm:if name="Name13" axis="self" ptType="node" func="revPos" op="gt" val="2">
                    <dgm:forEach name="sibTransForEach" axis="followSib" ptType="sibTrans" cnt="1">
                      <dgm:layoutNode name="spacerT">
                        <dgm:alg type="sp"/>
                        <dgm:shape xmlns:r="http://schemas.openxmlformats.org/officeDocument/2006/relationships" r:blip="">
                          <dgm:adjLst/>
                        </dgm:shape>
                        <dgm:presOf axis="self"/>
                        <dgm:constrLst/>
                        <dgm:ruleLst/>
                      </dgm:layoutNode>
                      <dgm:layoutNode name="sibTrans">
                        <dgm:alg type="tx"/>
                        <dgm:shape xmlns:r="http://schemas.openxmlformats.org/officeDocument/2006/relationships" type="mathPlus" r:blip="">
                          <dgm:adjLst/>
                        </dgm:shape>
                        <dgm:presOf axis="self"/>
                        <dgm:constrLst>
                          <dgm:constr type="h" refType="w"/>
                          <dgm:constr type="lMarg"/>
                          <dgm:constr type="rMarg"/>
                          <dgm:constr type="tMarg"/>
                          <dgm:constr type="bMarg"/>
                        </dgm:constrLst>
                        <dgm:ruleLst>
                          <dgm:rule type="primFontSz" val="5" fact="NaN" max="NaN"/>
                        </dgm:ruleLst>
                      </dgm:layoutNode>
                      <dgm:layoutNode name="spacerB">
                        <dgm:alg type="sp"/>
                        <dgm:shape xmlns:r="http://schemas.openxmlformats.org/officeDocument/2006/relationships" r:blip="">
                          <dgm:adjLst/>
                        </dgm:shape>
                        <dgm:presOf axis="self"/>
                        <dgm:constrLst/>
                        <dgm:ruleLst/>
                      </dgm:layoutNode>
                    </dgm:forEach>
                  </dgm:if>
                  <dgm:else name="Name14"/>
                </dgm:choose>
              </dgm:if>
              <dgm:else name="Name15"/>
            </dgm:choose>
          </dgm:forEach>
        </dgm:layoutNode>
        <dgm:choose name="Name16">
          <dgm:if name="Name17" axis="ch" ptType="node" func="cnt" op="gt" val="1">
            <dgm:layoutNode name="sibTransLast">
              <dgm:alg type="conn">
                <dgm:param type="begPts" val="auto"/>
                <dgm:param type="endPts" val="auto"/>
                <dgm:param type="srcNode" val="vNodes"/>
                <dgm:param type="dstNode" val="lastNode"/>
              </dgm:alg>
              <dgm:shape xmlns:r="http://schemas.openxmlformats.org/officeDocument/2006/relationships" type="conn" r:blip="">
                <dgm:adjLst/>
              </dgm:shape>
              <dgm:presOf axis="ch" ptType="sibTrans" st="-1" cnt="1"/>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ch desOrSelf" ptType="sibTrans sibTrans" st="-1 1" cnt="1 0"/>
                <dgm:constrLst>
                  <dgm:constr type="lMarg"/>
                  <dgm:constr type="rMarg"/>
                  <dgm:constr type="tMarg"/>
                  <dgm:constr type="bMarg"/>
                </dgm:constrLst>
                <dgm:ruleLst>
                  <dgm:rule type="primFontSz" val="5" fact="NaN" max="NaN"/>
                </dgm:ruleLst>
              </dgm:layoutNode>
            </dgm:layoutNode>
          </dgm:if>
          <dgm:else name="Name18"/>
        </dgm:choose>
        <dgm:layoutNode name="lastNode">
          <dgm:varLst>
            <dgm:bulletEnabled val="1"/>
          </dgm:varLst>
          <dgm:alg type="tx">
            <dgm:param type="txAnchorVertCh" val="mid"/>
          </dgm:alg>
          <dgm:shape xmlns:r="http://schemas.openxmlformats.org/officeDocument/2006/relationships" type="ellipse" r:blip="">
            <dgm:adjLst/>
          </dgm:shape>
          <dgm:presOf axis="ch desOrSelf" ptType="node node" st="-1 1" cnt="1 0"/>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else name="Name19"/>
    </dgm:choose>
  </dgm:layoutNode>
</dgm:layoutDef>
</file>

<file path=ppt/diagrams/layout5.xml><?xml version="1.0" encoding="utf-8"?>
<dgm:layoutDef xmlns:dgm="http://schemas.openxmlformats.org/drawingml/2006/diagram" xmlns:a="http://schemas.openxmlformats.org/drawingml/2006/main" uniqueId="urn:microsoft.com/office/officeart/2005/8/layout/equation1">
  <dgm:title val=""/>
  <dgm:desc val=""/>
  <dgm:catLst>
    <dgm:cat type="relationship" pri="17000"/>
    <dgm:cat type="process"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choose name="Name0">
      <dgm:if name="Name1" func="var" arg="dir" op="equ" val="norm">
        <dgm:alg type="lin">
          <dgm:param type="fallback" val="2D"/>
        </dgm:alg>
      </dgm:if>
      <dgm:else name="Name2">
        <dgm:alg type="lin">
          <dgm:param type="linDir" val="fromR"/>
          <dgm:param type="fallback" val="2D"/>
        </dgm:alg>
      </dgm:else>
    </dgm:choose>
    <dgm:shape xmlns:r="http://schemas.openxmlformats.org/officeDocument/2006/relationships" r:blip="">
      <dgm:adjLst/>
    </dgm:shape>
    <dgm:presOf/>
    <dgm:constrLst>
      <dgm:constr type="w" for="ch" ptType="node" refType="w"/>
      <dgm:constr type="w" for="ch" ptType="sibTrans" refType="w" refFor="ch" refPtType="node" fact="0.58"/>
      <dgm:constr type="primFontSz" for="ch" ptType="node" op="equ" val="65"/>
      <dgm:constr type="primFontSz" for="ch" ptType="sibTrans" op="equ" val="55"/>
      <dgm:constr type="primFontSz" for="ch" ptType="sibTrans" refType="primFontSz" refFor="ch" refPtType="node" op="lte" fact="0.8"/>
      <dgm:constr type="w" for="ch" forName="spacerL" refType="w" refFor="ch" refPtType="sibTrans" fact="0.14"/>
      <dgm:constr type="w" for="ch" forName="spacerR" refType="w" refFor="ch" refPtType="sibTrans" fact="0.14"/>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sibTransForEach" axis="followSib" ptType="sibTrans" cnt="1">
        <dgm:layoutNode name="spacerL">
          <dgm:alg type="sp"/>
          <dgm:shape xmlns:r="http://schemas.openxmlformats.org/officeDocument/2006/relationships" r:blip="">
            <dgm:adjLst/>
          </dgm:shape>
          <dgm:presOf/>
          <dgm:constrLst/>
          <dgm:ruleLst/>
        </dgm:layoutNode>
        <dgm:layoutNode name="sibTrans">
          <dgm:alg type="tx"/>
          <dgm:choose name="Name3">
            <dgm:if name="Name4" axis="followSib" ptType="sibTrans" func="cnt" op="equ" val="0">
              <dgm:shape xmlns:r="http://schemas.openxmlformats.org/officeDocument/2006/relationships" type="mathEqual" r:blip="">
                <dgm:adjLst/>
              </dgm:shape>
            </dgm:if>
            <dgm:else name="Name5">
              <dgm:shape xmlns:r="http://schemas.openxmlformats.org/officeDocument/2006/relationships" type="mathPlus" r:blip="">
                <dgm:adjLst/>
              </dgm:shape>
            </dgm:else>
          </dgm:choose>
          <dgm:presOf axis="self"/>
          <dgm:constrLst>
            <dgm:constr type="h" refType="w"/>
            <dgm:constr type="lMarg"/>
            <dgm:constr type="rMarg"/>
            <dgm:constr type="tMarg"/>
            <dgm:constr type="bMarg"/>
          </dgm:constrLst>
          <dgm:ruleLst>
            <dgm:rule type="primFontSz" val="5" fact="NaN" max="NaN"/>
          </dgm:ruleLst>
        </dgm:layoutNode>
        <dgm:layoutNode name="spacerR">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radial2">
  <dgm:title val=""/>
  <dgm:desc val=""/>
  <dgm:catLst>
    <dgm:cat type="relationship" pri="20000"/>
    <dgm:cat type="convert" pri="9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ite">
    <dgm:varLst>
      <dgm:chMax val="5"/>
      <dgm:dir/>
      <dgm:animLvl val="ctr"/>
      <dgm:resizeHandles val="exact"/>
    </dgm:varLst>
    <dgm:alg type="composite"/>
    <dgm:shape xmlns:r="http://schemas.openxmlformats.org/officeDocument/2006/relationships" r:blip="">
      <dgm:adjLst/>
    </dgm:shape>
    <dgm:presOf/>
    <dgm:constrLst>
      <dgm:constr type="w" for="ch" forName="cycle" refType="w"/>
      <dgm:constr type="h" for="ch" forName="cycle" refType="h"/>
    </dgm:constrLst>
    <dgm:ruleLst/>
    <dgm:layoutNode name="cycle">
      <dgm:choose name="Name0">
        <dgm:if name="Name1" func="var" arg="dir" op="equ" val="norm">
          <dgm:choose name="Name2">
            <dgm:if name="Name3" axis="ch" ptType="node" func="cnt" op="lte" val="1">
              <dgm:alg type="cycle">
                <dgm:param type="stAng" val="90"/>
                <dgm:param type="spanAng" val="360"/>
                <dgm:param type="ctrShpMap" val="fNode"/>
              </dgm:alg>
            </dgm:if>
            <dgm:if name="Name4" axis="ch" ptType="node" func="cnt" op="equ" val="2">
              <dgm:alg type="cycle">
                <dgm:param type="stAng" val="70"/>
                <dgm:param type="spanAng" val="40"/>
                <dgm:param type="ctrShpMap" val="fNode"/>
              </dgm:alg>
            </dgm:if>
            <dgm:if name="Name5" axis="ch" ptType="node" func="cnt" op="equ" val="3">
              <dgm:alg type="cycle">
                <dgm:param type="stAng" val="60"/>
                <dgm:param type="spanAng" val="60"/>
                <dgm:param type="ctrShpMap" val="fNode"/>
              </dgm:alg>
            </dgm:if>
            <dgm:else name="Name6">
              <dgm:alg type="cycle">
                <dgm:param type="stAng" val="45"/>
                <dgm:param type="spanAng" val="90"/>
                <dgm:param type="ctrShpMap" val="fNode"/>
              </dgm:alg>
            </dgm:else>
          </dgm:choose>
        </dgm:if>
        <dgm:else name="Name7">
          <dgm:choose name="Name8">
            <dgm:if name="Name9" axis="ch" ptType="node" func="cnt" op="lte" val="1">
              <dgm:alg type="cycle">
                <dgm:param type="stAng" val="-90"/>
                <dgm:param type="spanAng" val="-360"/>
                <dgm:param type="ctrShpMap" val="fNode"/>
              </dgm:alg>
            </dgm:if>
            <dgm:if name="Name10" axis="ch" ptType="node" func="cnt" op="equ" val="2">
              <dgm:alg type="cycle">
                <dgm:param type="stAng" val="-70"/>
                <dgm:param type="spanAng" val="-40"/>
                <dgm:param type="ctrShpMap" val="fNode"/>
              </dgm:alg>
            </dgm:if>
            <dgm:if name="Name11" axis="ch" ptType="node" func="cnt" op="equ" val="3">
              <dgm:alg type="cycle">
                <dgm:param type="stAng" val="-60"/>
                <dgm:param type="spanAng" val="-60"/>
                <dgm:param type="ctrShpMap" val="fNode"/>
              </dgm:alg>
            </dgm:if>
            <dgm:else name="Name12">
              <dgm:alg type="cycle">
                <dgm:param type="stAng" val="-45"/>
                <dgm:param type="spanAng" val="-90"/>
                <dgm:param type="ctrShpMap" val="fNode"/>
              </dgm:alg>
            </dgm:else>
          </dgm:choose>
        </dgm:else>
      </dgm:choose>
      <dgm:shape xmlns:r="http://schemas.openxmlformats.org/officeDocument/2006/relationships" r:blip="">
        <dgm:adjLst/>
      </dgm:shape>
      <dgm:presOf/>
      <dgm:constrLst>
        <dgm:constr type="sp" val="20"/>
        <dgm:constr type="w" for="ch" forName="centerShape" refType="w"/>
        <dgm:constr type="w" for="ch" forName="node" refType="w" refFor="ch" refForName="centerShape" fact="1.5"/>
        <dgm:constr type="sibSp" refType="w" refFor="ch" refForName="centerShape" op="equ" fact="0.08"/>
        <dgm:constr type="primFontSz" for="des" forName="parentNode" op="equ" val="65"/>
        <dgm:constr type="secFontSz" for="des" forName="childNode" op="equ" val="65"/>
      </dgm:constrLst>
      <dgm:ruleLst/>
      <dgm:choose name="Name13">
        <dgm:if name="Name14" axis="ch" ptType="node" hideLastTrans="0" func="cnt" op="gte" val="1">
          <dgm:layoutNode name="centerShape" styleLbl="node0">
            <dgm:alg type="composite"/>
            <dgm:shape xmlns:r="http://schemas.openxmlformats.org/officeDocument/2006/relationships" r:blip="">
              <dgm:adjLst/>
            </dgm:shape>
            <dgm:presOf axis="ch" ptType="node" cnt="1"/>
            <dgm:constrLst>
              <dgm:constr type="w" for="ch" forName="connSite" refType="w" fact="0.7"/>
              <dgm:constr type="h" for="ch" forName="connSite" refType="w" fact="0.7"/>
              <dgm:constr type="ctrX" for="ch" forName="connSite" refType="w" fact="0.5"/>
              <dgm:constr type="ctrY" for="ch" forName="connSite" refType="h" fact="0.5"/>
              <dgm:constr type="w" for="ch" forName="visible" refType="w"/>
              <dgm:constr type="h" for="ch" forName="visible" refType="w"/>
              <dgm:constr type="ctrX" for="ch" forName="visible" refType="w" fact="0.5"/>
              <dgm:constr type="ctrY" for="ch" forName="visible" refType="h" fact="0.5"/>
            </dgm:constrLst>
            <dgm:ruleLst/>
            <dgm:layoutNode name="connSite">
              <dgm:alg type="sp"/>
              <dgm:shape xmlns:r="http://schemas.openxmlformats.org/officeDocument/2006/relationships" type="ellipse" r:blip="" hideGeom="1">
                <dgm:adjLst/>
              </dgm:shape>
              <dgm:presOf/>
              <dgm:constrLst/>
              <dgm:ruleLst/>
            </dgm:layoutNode>
            <dgm:layoutNode name="visible">
              <dgm:alg type="sp"/>
              <dgm:shape xmlns:r="http://schemas.openxmlformats.org/officeDocument/2006/relationships" type="ellipse" r:blip="" blipPhldr="1">
                <dgm:adjLst/>
              </dgm:shape>
              <dgm:presOf/>
              <dgm:constrLst/>
              <dgm:ruleLst/>
            </dgm:layoutNode>
          </dgm:layoutNode>
        </dgm:if>
        <dgm:else name="Name15"/>
      </dgm:choose>
      <dgm:forEach name="Name16" axis="ch">
        <dgm:forEach name="Name17" axis="self" ptType="node">
          <dgm:layoutNode name="node">
            <dgm:alg type="composite"/>
            <dgm:shape xmlns:r="http://schemas.openxmlformats.org/officeDocument/2006/relationships" r:blip="">
              <dgm:adjLst/>
            </dgm:shape>
            <dgm:presOf/>
            <dgm:choose name="Name18">
              <dgm:if name="Name19" func="var" arg="dir" op="equ" val="norm">
                <dgm:constrLst>
                  <dgm:constr type="t" for="ch" forName="parentNode"/>
                  <dgm:constr type="l" for="ch" forName="parentNode"/>
                  <dgm:constr type="w" for="ch" forName="parentNode" refType="w" fact="0.4"/>
                  <dgm:constr type="h" for="ch" forName="parentNode" refType="w" refFor="ch" refForName="parentNode" op="equ"/>
                  <dgm:constr type="ctrY" for="ch" forName="childNode" refType="h" refFor="ch" refForName="parentNode" fact="0.5"/>
                  <dgm:constr type="l" for="ch" forName="childNode" refType="w" refFor="ch" refForName="parentNode" op="equ" fact="1.1"/>
                  <dgm:constr type="w" for="ch" forName="childNode" refType="w" fact="0.6"/>
                  <dgm:constr type="h" for="ch" forName="childNode" refType="h" refFor="ch" refForName="parentNode"/>
                </dgm:constrLst>
              </dgm:if>
              <dgm:else name="Name20">
                <dgm:constrLst>
                  <dgm:constr type="t" for="ch" forName="parentNode"/>
                  <dgm:constr type="r" for="ch" forName="parentNode" refType="w"/>
                  <dgm:constr type="w" for="ch" forName="parentNode" refType="w" fact="0.4"/>
                  <dgm:constr type="h" for="ch" forName="parentNode" refType="w" refFor="ch" refForName="parentNode" op="equ"/>
                  <dgm:constr type="ctrY" for="ch" forName="childNode" refType="h" refFor="ch" refForName="parentNode" fact="0.5"/>
                  <dgm:constr type="l" for="ch" forName="childNode"/>
                  <dgm:constr type="w" for="ch" forName="childNode" refType="w" fact="0.6"/>
                  <dgm:constr type="h" for="ch" forName="childNode" refType="h" refFor="ch" refForName="parentNode"/>
                </dgm:constrLst>
              </dgm:else>
            </dgm:choose>
            <dgm:ruleLst/>
            <dgm:layoutNode name="parentNode" styleLbl="node1">
              <dgm:varLst>
                <dgm:chMax val="1"/>
                <dgm:bulletEnabled val="1"/>
              </dgm:varLst>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childNode" styleLbl="revTx" moveWith="parentNode">
              <dgm:varLst>
                <dgm:bulletEnabled val="1"/>
              </dgm:varLst>
              <dgm:alg type="tx">
                <dgm:param type="txAnchorVertCh" val="mid"/>
                <dgm:param type="stBulletLvl" val="1"/>
              </dgm:alg>
              <dgm:choose name="Name21">
                <dgm:if name="Name22" axis="ch" ptType="node" func="cnt" op="gte" val="1">
                  <dgm:shape xmlns:r="http://schemas.openxmlformats.org/officeDocument/2006/relationships" type="rect" r:blip="">
                    <dgm:adjLst/>
                  </dgm:shape>
                </dgm:if>
                <dgm:else name="Name23">
                  <dgm:shape xmlns:r="http://schemas.openxmlformats.org/officeDocument/2006/relationships" type="rect" r:blip="" hideGeom="1">
                    <dgm:adjLst/>
                  </dgm:shape>
                </dgm:else>
              </dgm:choose>
              <dgm:presOf axis="des" ptType="node"/>
              <dgm:constrLst>
                <dgm:constr type="tMarg"/>
                <dgm:constr type="bMarg"/>
                <dgm:constr type="lMarg"/>
                <dgm:constr type="rMarg"/>
              </dgm:constrLst>
              <dgm:ruleLst>
                <dgm:rule type="secFontSz" val="5" fact="NaN" max="NaN"/>
              </dgm:ruleLst>
            </dgm:layoutNode>
          </dgm:layoutNode>
        </dgm:forEach>
        <dgm:forEach name="Name24" axis="self" ptType="parTrans" cnt="1">
          <dgm:layoutNode name="Name25">
            <dgm:alg type="conn">
              <dgm:param type="dim" val="1D"/>
              <dgm:param type="endSty" val="noArr"/>
              <dgm:param type="begPts" val="auto"/>
              <dgm:param type="endPts" val="auto"/>
              <dgm:param type="srcNode" val="connSite"/>
              <dgm:param type="dstNode" val="parentNode"/>
            </dgm:alg>
            <dgm:shape xmlns:r="http://schemas.openxmlformats.org/officeDocument/2006/relationships" type="conn" r:blip="" zOrderOff="-99">
              <dgm:adjLst/>
            </dgm:shape>
            <dgm:presOf axis="self"/>
            <dgm:constrLst>
              <dgm:constr type="connDist"/>
              <dgm:constr type="w" val="1"/>
              <dgm:constr type="h" val="5"/>
              <dgm:constr type="begPad"/>
              <dgm:constr type="endPad"/>
            </dgm:constrLst>
            <dgm:ruleLst/>
          </dgm:layoutNode>
        </dgm:forEach>
      </dgm:forEach>
    </dgm:layoutNode>
  </dgm:layoutNode>
</dgm:layoutDef>
</file>

<file path=ppt/diagrams/layout7.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cycle7">
  <dgm:title val=""/>
  <dgm:desc val=""/>
  <dgm:catLst>
    <dgm:cat type="cycle" pri="6000"/>
  </dgm:catLst>
  <dgm:sampData>
    <dgm:dataModel>
      <dgm:ptLst>
        <dgm:pt modelId="0" type="doc"/>
        <dgm:pt modelId="1">
          <dgm:prSet phldr="1"/>
        </dgm:pt>
        <dgm:pt modelId="2">
          <dgm:prSet phldr="1"/>
        </dgm:pt>
        <dgm:pt modelId="3">
          <dgm:prSet phldr="1"/>
        </dgm:pt>
      </dgm:ptLst>
      <dgm:cxnLst>
        <dgm:cxn modelId="6" srcId="0" destId="1" srcOrd="0" destOrd="0"/>
        <dgm:cxn modelId="7" srcId="0" destId="2" srcOrd="1" destOrd="0"/>
        <dgm:cxn modelId="8" srcId="0" destId="3" srcOrd="2"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func="var" arg="dir" op="equ" val="norm">
        <dgm:alg type="cycle">
          <dgm:param type="stAng" val="0"/>
          <dgm:param type="spanAng" val="360"/>
        </dgm:alg>
      </dgm:if>
      <dgm:else name="Name3">
        <dgm:alg type="cycle">
          <dgm:param type="stAng" val="0"/>
          <dgm:param type="spanAng" val="-360"/>
        </dgm:alg>
      </dgm:else>
    </dgm:choose>
    <dgm:shape xmlns:r="http://schemas.openxmlformats.org/officeDocument/2006/relationships" r:blip="">
      <dgm:adjLst/>
    </dgm:shape>
    <dgm:presOf/>
    <dgm:constrLst>
      <dgm:constr type="diam" refType="w"/>
      <dgm:constr type="w" for="ch" ptType="node" refType="w"/>
      <dgm:constr type="primFontSz" for="ch" ptType="node" op="equ" val="65"/>
      <dgm:constr type="w" for="ch" forName="sibTrans" refType="w" refFor="ch" refPtType="node" op="equ" fact="0.35"/>
      <dgm:constr type="connDist" for="ch" forName="sibTrans" op="equ"/>
      <dgm:constr type="primFontSz" for="des" forName="connectorText" op="equ" val="55"/>
      <dgm:constr type="primFontSz" for="des" forName="connectorText" refType="primFontSz" refFor="ch" refPtType="node" op="lte" fact="0.8"/>
      <dgm:constr type="sibSp" refType="w" refFor="ch" refPtType="node" op="equ" fact="0.65"/>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4">
        <dgm:if name="Name5" axis="par ch" ptType="doc node" func="cnt" op="gt" val="1">
          <dgm:forEach name="sibTransForEach" axis="followSib" ptType="sibTrans" hideLastTrans="0" cnt="1">
            <dgm:layoutNode name="sibTrans">
              <dgm:choose name="Name6">
                <dgm:if name="Name7" axis="par ch" ptType="doc node" func="posEven" op="equ" val="1">
                  <dgm:alg type="conn">
                    <dgm:param type="begPts" val="radial"/>
                    <dgm:param type="endPts" val="radial"/>
                    <dgm:param type="begSty" val="arr"/>
                    <dgm:param type="endSty" val="arr"/>
                  </dgm:alg>
                </dgm:if>
                <dgm:else name="Name8">
                  <dgm:alg type="conn">
                    <dgm:param type="begPts" val="auto"/>
                    <dgm:param type="endPts" val="auto"/>
                    <dgm:param type="begSty" val="arr"/>
                    <dgm:param type="endSty" val="arr"/>
                  </dgm:alg>
                </dgm:else>
              </dgm:choose>
              <dgm:shape xmlns:r="http://schemas.openxmlformats.org/officeDocument/2006/relationships" type="conn" r:blip="">
                <dgm:adjLst/>
              </dgm:shape>
              <dgm:presOf axis="self"/>
              <dgm:constrLst>
                <dgm:constr type="h" refType="w" fact="0.5"/>
                <dgm:constr type="connDist"/>
                <dgm:constr type="begPad" refType="connDist" fact="0.1"/>
                <dgm:constr type="endPad" refType="connDist" fact="0.1"/>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9"/>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8794a74c9d_0_24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8794a74c9d_0_24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5"/>
        <p:cNvGrpSpPr/>
        <p:nvPr/>
      </p:nvGrpSpPr>
      <p:grpSpPr>
        <a:xfrm>
          <a:off x="0" y="0"/>
          <a:ext cx="0" cy="0"/>
          <a:chOff x="0" y="0"/>
          <a:chExt cx="0" cy="0"/>
        </a:xfrm>
      </p:grpSpPr>
      <p:sp>
        <p:nvSpPr>
          <p:cNvPr id="406" name="Google Shape;406;g877b642fd3_0_2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7" name="Google Shape;407;g877b642fd3_0_2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093815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5"/>
        <p:cNvGrpSpPr/>
        <p:nvPr/>
      </p:nvGrpSpPr>
      <p:grpSpPr>
        <a:xfrm>
          <a:off x="0" y="0"/>
          <a:ext cx="0" cy="0"/>
          <a:chOff x="0" y="0"/>
          <a:chExt cx="0" cy="0"/>
        </a:xfrm>
      </p:grpSpPr>
      <p:sp>
        <p:nvSpPr>
          <p:cNvPr id="406" name="Google Shape;406;g877b642fd3_0_2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7" name="Google Shape;407;g877b642fd3_0_2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286178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1"/>
        <p:cNvGrpSpPr/>
        <p:nvPr/>
      </p:nvGrpSpPr>
      <p:grpSpPr>
        <a:xfrm>
          <a:off x="0" y="0"/>
          <a:ext cx="0" cy="0"/>
          <a:chOff x="0" y="0"/>
          <a:chExt cx="0" cy="0"/>
        </a:xfrm>
      </p:grpSpPr>
      <p:sp>
        <p:nvSpPr>
          <p:cNvPr id="902" name="Google Shape;902;ga4b3b7ab8f_0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3" name="Google Shape;903;ga4b3b7ab8f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g8794a74c9d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 name="Google Shape;254;g8794a74c9d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706593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a4b3b7ab8f_0_9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a4b3b7ab8f_0_9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g8794a74c9d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 name="Google Shape;254;g8794a74c9d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5"/>
        <p:cNvGrpSpPr/>
        <p:nvPr/>
      </p:nvGrpSpPr>
      <p:grpSpPr>
        <a:xfrm>
          <a:off x="0" y="0"/>
          <a:ext cx="0" cy="0"/>
          <a:chOff x="0" y="0"/>
          <a:chExt cx="0" cy="0"/>
        </a:xfrm>
      </p:grpSpPr>
      <p:sp>
        <p:nvSpPr>
          <p:cNvPr id="406" name="Google Shape;406;g877b642fd3_0_2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7" name="Google Shape;407;g877b642fd3_0_2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g8794a74c9d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 name="Google Shape;254;g8794a74c9d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755149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g8794a74c9d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 name="Google Shape;254;g8794a74c9d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883567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g8794a74c9d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 name="Google Shape;254;g8794a74c9d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367447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g8794a74c9d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 name="Google Shape;254;g8794a74c9d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103282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5"/>
        <p:cNvGrpSpPr/>
        <p:nvPr/>
      </p:nvGrpSpPr>
      <p:grpSpPr>
        <a:xfrm>
          <a:off x="0" y="0"/>
          <a:ext cx="0" cy="0"/>
          <a:chOff x="0" y="0"/>
          <a:chExt cx="0" cy="0"/>
        </a:xfrm>
      </p:grpSpPr>
      <p:sp>
        <p:nvSpPr>
          <p:cNvPr id="406" name="Google Shape;406;g877b642fd3_0_2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7" name="Google Shape;407;g877b642fd3_0_2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84512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slide">
    <p:bg>
      <p:bgPr>
        <a:no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20000" y="1022895"/>
            <a:ext cx="3852000" cy="2021400"/>
          </a:xfrm>
          <a:prstGeom prst="rect">
            <a:avLst/>
          </a:prstGeom>
        </p:spPr>
        <p:txBody>
          <a:bodyPr spcFirstLastPara="1" wrap="square" lIns="91425" tIns="91425" rIns="91425" bIns="91425" anchor="b" anchorCtr="0">
            <a:noAutofit/>
          </a:bodyPr>
          <a:lstStyle>
            <a:lvl1pPr lvl="0" algn="l">
              <a:spcBef>
                <a:spcPts val="0"/>
              </a:spcBef>
              <a:spcAft>
                <a:spcPts val="0"/>
              </a:spcAft>
              <a:buSzPts val="5000"/>
              <a:buNone/>
              <a:defRPr sz="5000"/>
            </a:lvl1pPr>
            <a:lvl2pPr lvl="1" algn="l">
              <a:spcBef>
                <a:spcPts val="0"/>
              </a:spcBef>
              <a:spcAft>
                <a:spcPts val="0"/>
              </a:spcAft>
              <a:buSzPts val="5200"/>
              <a:buNone/>
              <a:defRPr sz="5200"/>
            </a:lvl2pPr>
            <a:lvl3pPr lvl="2" algn="l">
              <a:spcBef>
                <a:spcPts val="0"/>
              </a:spcBef>
              <a:spcAft>
                <a:spcPts val="0"/>
              </a:spcAft>
              <a:buSzPts val="5200"/>
              <a:buNone/>
              <a:defRPr sz="5200"/>
            </a:lvl3pPr>
            <a:lvl4pPr lvl="3" algn="l">
              <a:spcBef>
                <a:spcPts val="0"/>
              </a:spcBef>
              <a:spcAft>
                <a:spcPts val="0"/>
              </a:spcAft>
              <a:buSzPts val="5200"/>
              <a:buNone/>
              <a:defRPr sz="5200"/>
            </a:lvl4pPr>
            <a:lvl5pPr lvl="4" algn="l">
              <a:spcBef>
                <a:spcPts val="0"/>
              </a:spcBef>
              <a:spcAft>
                <a:spcPts val="0"/>
              </a:spcAft>
              <a:buSzPts val="5200"/>
              <a:buNone/>
              <a:defRPr sz="5200"/>
            </a:lvl5pPr>
            <a:lvl6pPr lvl="5" algn="l">
              <a:spcBef>
                <a:spcPts val="0"/>
              </a:spcBef>
              <a:spcAft>
                <a:spcPts val="0"/>
              </a:spcAft>
              <a:buSzPts val="5200"/>
              <a:buNone/>
              <a:defRPr sz="5200"/>
            </a:lvl6pPr>
            <a:lvl7pPr lvl="6" algn="l">
              <a:spcBef>
                <a:spcPts val="0"/>
              </a:spcBef>
              <a:spcAft>
                <a:spcPts val="0"/>
              </a:spcAft>
              <a:buSzPts val="5200"/>
              <a:buNone/>
              <a:defRPr sz="5200"/>
            </a:lvl7pPr>
            <a:lvl8pPr lvl="7" algn="l">
              <a:spcBef>
                <a:spcPts val="0"/>
              </a:spcBef>
              <a:spcAft>
                <a:spcPts val="0"/>
              </a:spcAft>
              <a:buSzPts val="5200"/>
              <a:buNone/>
              <a:defRPr sz="5200"/>
            </a:lvl8pPr>
            <a:lvl9pPr lvl="8" algn="l">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720000" y="3032950"/>
            <a:ext cx="2962200" cy="686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2800"/>
              <a:buNone/>
              <a:defRPr sz="2800"/>
            </a:lvl2pPr>
            <a:lvl3pPr lvl="2">
              <a:lnSpc>
                <a:spcPct val="100000"/>
              </a:lnSpc>
              <a:spcBef>
                <a:spcPts val="0"/>
              </a:spcBef>
              <a:spcAft>
                <a:spcPts val="0"/>
              </a:spcAft>
              <a:buSzPts val="2800"/>
              <a:buNone/>
              <a:defRPr sz="2800"/>
            </a:lvl3pPr>
            <a:lvl4pPr lvl="3">
              <a:lnSpc>
                <a:spcPct val="100000"/>
              </a:lnSpc>
              <a:spcBef>
                <a:spcPts val="0"/>
              </a:spcBef>
              <a:spcAft>
                <a:spcPts val="0"/>
              </a:spcAft>
              <a:buSzPts val="2800"/>
              <a:buNone/>
              <a:defRPr sz="2800"/>
            </a:lvl4pPr>
            <a:lvl5pPr lvl="4">
              <a:lnSpc>
                <a:spcPct val="100000"/>
              </a:lnSpc>
              <a:spcBef>
                <a:spcPts val="0"/>
              </a:spcBef>
              <a:spcAft>
                <a:spcPts val="0"/>
              </a:spcAft>
              <a:buSzPts val="2800"/>
              <a:buNone/>
              <a:defRPr sz="2800"/>
            </a:lvl5pPr>
            <a:lvl6pPr lvl="5">
              <a:lnSpc>
                <a:spcPct val="100000"/>
              </a:lnSpc>
              <a:spcBef>
                <a:spcPts val="0"/>
              </a:spcBef>
              <a:spcAft>
                <a:spcPts val="0"/>
              </a:spcAft>
              <a:buSzPts val="2800"/>
              <a:buNone/>
              <a:defRPr sz="2800"/>
            </a:lvl6pPr>
            <a:lvl7pPr lvl="6">
              <a:lnSpc>
                <a:spcPct val="100000"/>
              </a:lnSpc>
              <a:spcBef>
                <a:spcPts val="0"/>
              </a:spcBef>
              <a:spcAft>
                <a:spcPts val="0"/>
              </a:spcAft>
              <a:buSzPts val="2800"/>
              <a:buNone/>
              <a:defRPr sz="2800"/>
            </a:lvl7pPr>
            <a:lvl8pPr lvl="7">
              <a:lnSpc>
                <a:spcPct val="100000"/>
              </a:lnSpc>
              <a:spcBef>
                <a:spcPts val="0"/>
              </a:spcBef>
              <a:spcAft>
                <a:spcPts val="0"/>
              </a:spcAft>
              <a:buSzPts val="2800"/>
              <a:buNone/>
              <a:defRPr sz="2800"/>
            </a:lvl8pPr>
            <a:lvl9pPr lvl="8">
              <a:lnSpc>
                <a:spcPct val="100000"/>
              </a:lnSpc>
              <a:spcBef>
                <a:spcPts val="0"/>
              </a:spcBef>
              <a:spcAft>
                <a:spcPts val="0"/>
              </a:spcAft>
              <a:buSzPts val="2800"/>
              <a:buNone/>
              <a:defRPr sz="2800"/>
            </a:lvl9pPr>
          </a:lstStyle>
          <a:p>
            <a:endParaRPr/>
          </a:p>
        </p:txBody>
      </p:sp>
      <p:sp>
        <p:nvSpPr>
          <p:cNvPr id="11" name="Google Shape;11;p2"/>
          <p:cNvSpPr/>
          <p:nvPr/>
        </p:nvSpPr>
        <p:spPr>
          <a:xfrm>
            <a:off x="-1829809" y="-1974831"/>
            <a:ext cx="4039742" cy="2967540"/>
          </a:xfrm>
          <a:custGeom>
            <a:avLst/>
            <a:gdLst/>
            <a:ahLst/>
            <a:cxnLst/>
            <a:rect l="l" t="t" r="r" b="b"/>
            <a:pathLst>
              <a:path w="151443" h="111248" extrusionOk="0">
                <a:moveTo>
                  <a:pt x="121092" y="1"/>
                </a:moveTo>
                <a:cubicBezTo>
                  <a:pt x="118111" y="1"/>
                  <a:pt x="114831" y="806"/>
                  <a:pt x="111247" y="2660"/>
                </a:cubicBezTo>
                <a:cubicBezTo>
                  <a:pt x="97971" y="9532"/>
                  <a:pt x="97037" y="24476"/>
                  <a:pt x="78890" y="25377"/>
                </a:cubicBezTo>
                <a:cubicBezTo>
                  <a:pt x="77070" y="25468"/>
                  <a:pt x="75284" y="25506"/>
                  <a:pt x="73527" y="25506"/>
                </a:cubicBezTo>
                <a:cubicBezTo>
                  <a:pt x="64901" y="25506"/>
                  <a:pt x="56984" y="24592"/>
                  <a:pt x="49133" y="24592"/>
                </a:cubicBezTo>
                <a:cubicBezTo>
                  <a:pt x="39865" y="24592"/>
                  <a:pt x="30689" y="25865"/>
                  <a:pt x="20549" y="31414"/>
                </a:cubicBezTo>
                <a:cubicBezTo>
                  <a:pt x="3436" y="40788"/>
                  <a:pt x="1" y="54497"/>
                  <a:pt x="3303" y="70576"/>
                </a:cubicBezTo>
                <a:cubicBezTo>
                  <a:pt x="8984" y="98326"/>
                  <a:pt x="32934" y="111248"/>
                  <a:pt x="60420" y="111248"/>
                </a:cubicBezTo>
                <a:cubicBezTo>
                  <a:pt x="72152" y="111248"/>
                  <a:pt x="84528" y="108893"/>
                  <a:pt x="96403" y="104333"/>
                </a:cubicBezTo>
                <a:cubicBezTo>
                  <a:pt x="134030" y="89889"/>
                  <a:pt x="151442" y="56599"/>
                  <a:pt x="142936" y="23308"/>
                </a:cubicBezTo>
                <a:cubicBezTo>
                  <a:pt x="140341" y="13221"/>
                  <a:pt x="133174" y="1"/>
                  <a:pt x="121092"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ransition>
    <p:spli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39"/>
        <p:cNvGrpSpPr/>
        <p:nvPr/>
      </p:nvGrpSpPr>
      <p:grpSpPr>
        <a:xfrm>
          <a:off x="0" y="0"/>
          <a:ext cx="0" cy="0"/>
          <a:chOff x="0" y="0"/>
          <a:chExt cx="0" cy="0"/>
        </a:xfrm>
      </p:grpSpPr>
      <p:sp>
        <p:nvSpPr>
          <p:cNvPr id="40" name="Google Shape;40;p8"/>
          <p:cNvSpPr/>
          <p:nvPr/>
        </p:nvSpPr>
        <p:spPr>
          <a:xfrm>
            <a:off x="355183" y="-402025"/>
            <a:ext cx="7001967" cy="5143551"/>
          </a:xfrm>
          <a:custGeom>
            <a:avLst/>
            <a:gdLst/>
            <a:ahLst/>
            <a:cxnLst/>
            <a:rect l="l" t="t" r="r" b="b"/>
            <a:pathLst>
              <a:path w="151443" h="111248" extrusionOk="0">
                <a:moveTo>
                  <a:pt x="121092" y="1"/>
                </a:moveTo>
                <a:cubicBezTo>
                  <a:pt x="118111" y="1"/>
                  <a:pt x="114831" y="806"/>
                  <a:pt x="111247" y="2660"/>
                </a:cubicBezTo>
                <a:cubicBezTo>
                  <a:pt x="97971" y="9532"/>
                  <a:pt x="97037" y="24476"/>
                  <a:pt x="78890" y="25377"/>
                </a:cubicBezTo>
                <a:cubicBezTo>
                  <a:pt x="77070" y="25468"/>
                  <a:pt x="75284" y="25506"/>
                  <a:pt x="73527" y="25506"/>
                </a:cubicBezTo>
                <a:cubicBezTo>
                  <a:pt x="64901" y="25506"/>
                  <a:pt x="56984" y="24592"/>
                  <a:pt x="49133" y="24592"/>
                </a:cubicBezTo>
                <a:cubicBezTo>
                  <a:pt x="39865" y="24592"/>
                  <a:pt x="30689" y="25865"/>
                  <a:pt x="20549" y="31414"/>
                </a:cubicBezTo>
                <a:cubicBezTo>
                  <a:pt x="3436" y="40788"/>
                  <a:pt x="1" y="54497"/>
                  <a:pt x="3303" y="70576"/>
                </a:cubicBezTo>
                <a:cubicBezTo>
                  <a:pt x="8984" y="98326"/>
                  <a:pt x="32934" y="111248"/>
                  <a:pt x="60420" y="111248"/>
                </a:cubicBezTo>
                <a:cubicBezTo>
                  <a:pt x="72152" y="111248"/>
                  <a:pt x="84528" y="108893"/>
                  <a:pt x="96403" y="104333"/>
                </a:cubicBezTo>
                <a:cubicBezTo>
                  <a:pt x="134030" y="89889"/>
                  <a:pt x="151442" y="56599"/>
                  <a:pt x="142936" y="23308"/>
                </a:cubicBezTo>
                <a:cubicBezTo>
                  <a:pt x="140341" y="13221"/>
                  <a:pt x="133174" y="1"/>
                  <a:pt x="121092"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8"/>
          <p:cNvSpPr txBox="1">
            <a:spLocks noGrp="1"/>
          </p:cNvSpPr>
          <p:nvPr>
            <p:ph type="subTitle" idx="1"/>
          </p:nvPr>
        </p:nvSpPr>
        <p:spPr>
          <a:xfrm>
            <a:off x="1508700" y="2466428"/>
            <a:ext cx="3866100" cy="10284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None/>
              <a:defRPr sz="1600"/>
            </a:lvl1pPr>
            <a:lvl2pPr lvl="1">
              <a:spcBef>
                <a:spcPts val="1600"/>
              </a:spcBef>
              <a:spcAft>
                <a:spcPts val="0"/>
              </a:spcAft>
              <a:buNone/>
              <a:defRPr sz="1600"/>
            </a:lvl2pPr>
            <a:lvl3pPr lvl="2">
              <a:spcBef>
                <a:spcPts val="1600"/>
              </a:spcBef>
              <a:spcAft>
                <a:spcPts val="0"/>
              </a:spcAft>
              <a:buNone/>
              <a:defRPr sz="1600"/>
            </a:lvl3pPr>
            <a:lvl4pPr lvl="3">
              <a:spcBef>
                <a:spcPts val="1600"/>
              </a:spcBef>
              <a:spcAft>
                <a:spcPts val="0"/>
              </a:spcAft>
              <a:buNone/>
              <a:defRPr sz="1600"/>
            </a:lvl4pPr>
            <a:lvl5pPr lvl="4">
              <a:spcBef>
                <a:spcPts val="1600"/>
              </a:spcBef>
              <a:spcAft>
                <a:spcPts val="0"/>
              </a:spcAft>
              <a:buNone/>
              <a:defRPr sz="1600"/>
            </a:lvl5pPr>
            <a:lvl6pPr lvl="5">
              <a:spcBef>
                <a:spcPts val="1600"/>
              </a:spcBef>
              <a:spcAft>
                <a:spcPts val="0"/>
              </a:spcAft>
              <a:buNone/>
              <a:defRPr sz="1600"/>
            </a:lvl6pPr>
            <a:lvl7pPr lvl="6">
              <a:spcBef>
                <a:spcPts val="1600"/>
              </a:spcBef>
              <a:spcAft>
                <a:spcPts val="0"/>
              </a:spcAft>
              <a:buNone/>
              <a:defRPr sz="1600"/>
            </a:lvl7pPr>
            <a:lvl8pPr lvl="7">
              <a:spcBef>
                <a:spcPts val="1600"/>
              </a:spcBef>
              <a:spcAft>
                <a:spcPts val="0"/>
              </a:spcAft>
              <a:buNone/>
              <a:defRPr sz="1600"/>
            </a:lvl8pPr>
            <a:lvl9pPr lvl="8">
              <a:spcBef>
                <a:spcPts val="1600"/>
              </a:spcBef>
              <a:spcAft>
                <a:spcPts val="1600"/>
              </a:spcAft>
              <a:buNone/>
              <a:defRPr sz="1600"/>
            </a:lvl9pPr>
          </a:lstStyle>
          <a:p>
            <a:endParaRPr/>
          </a:p>
        </p:txBody>
      </p:sp>
      <p:sp>
        <p:nvSpPr>
          <p:cNvPr id="42" name="Google Shape;42;p8"/>
          <p:cNvSpPr txBox="1">
            <a:spLocks noGrp="1"/>
          </p:cNvSpPr>
          <p:nvPr>
            <p:ph type="title"/>
          </p:nvPr>
        </p:nvSpPr>
        <p:spPr>
          <a:xfrm>
            <a:off x="1508700" y="1668250"/>
            <a:ext cx="3866100" cy="725100"/>
          </a:xfrm>
          <a:prstGeom prst="rect">
            <a:avLst/>
          </a:prstGeom>
        </p:spPr>
        <p:txBody>
          <a:bodyPr spcFirstLastPara="1" wrap="square" lIns="91425" tIns="91425" rIns="91425" bIns="91425" anchor="t" anchorCtr="0">
            <a:noAutofit/>
          </a:bodyPr>
          <a:lstStyle>
            <a:lvl1pPr lvl="0" rtl="0">
              <a:spcBef>
                <a:spcPts val="0"/>
              </a:spcBef>
              <a:spcAft>
                <a:spcPts val="0"/>
              </a:spcAft>
              <a:buSzPts val="4000"/>
              <a:buNone/>
              <a:defRPr sz="4000"/>
            </a:lvl1pPr>
            <a:lvl2pPr lvl="1" rtl="0">
              <a:spcBef>
                <a:spcPts val="0"/>
              </a:spcBef>
              <a:spcAft>
                <a:spcPts val="0"/>
              </a:spcAft>
              <a:buSzPts val="7000"/>
              <a:buNone/>
              <a:defRPr sz="7000"/>
            </a:lvl2pPr>
            <a:lvl3pPr lvl="2" rtl="0">
              <a:spcBef>
                <a:spcPts val="0"/>
              </a:spcBef>
              <a:spcAft>
                <a:spcPts val="0"/>
              </a:spcAft>
              <a:buSzPts val="7000"/>
              <a:buNone/>
              <a:defRPr sz="7000"/>
            </a:lvl3pPr>
            <a:lvl4pPr lvl="3" rtl="0">
              <a:spcBef>
                <a:spcPts val="0"/>
              </a:spcBef>
              <a:spcAft>
                <a:spcPts val="0"/>
              </a:spcAft>
              <a:buSzPts val="7000"/>
              <a:buNone/>
              <a:defRPr sz="7000"/>
            </a:lvl4pPr>
            <a:lvl5pPr lvl="4" rtl="0">
              <a:spcBef>
                <a:spcPts val="0"/>
              </a:spcBef>
              <a:spcAft>
                <a:spcPts val="0"/>
              </a:spcAft>
              <a:buSzPts val="7000"/>
              <a:buNone/>
              <a:defRPr sz="7000"/>
            </a:lvl5pPr>
            <a:lvl6pPr lvl="5" rtl="0">
              <a:spcBef>
                <a:spcPts val="0"/>
              </a:spcBef>
              <a:spcAft>
                <a:spcPts val="0"/>
              </a:spcAft>
              <a:buSzPts val="7000"/>
              <a:buNone/>
              <a:defRPr sz="7000"/>
            </a:lvl6pPr>
            <a:lvl7pPr lvl="6" rtl="0">
              <a:spcBef>
                <a:spcPts val="0"/>
              </a:spcBef>
              <a:spcAft>
                <a:spcPts val="0"/>
              </a:spcAft>
              <a:buSzPts val="7000"/>
              <a:buNone/>
              <a:defRPr sz="7000"/>
            </a:lvl7pPr>
            <a:lvl8pPr lvl="7" rtl="0">
              <a:spcBef>
                <a:spcPts val="0"/>
              </a:spcBef>
              <a:spcAft>
                <a:spcPts val="0"/>
              </a:spcAft>
              <a:buSzPts val="7000"/>
              <a:buNone/>
              <a:defRPr sz="7000"/>
            </a:lvl8pPr>
            <a:lvl9pPr lvl="8" rtl="0">
              <a:spcBef>
                <a:spcPts val="0"/>
              </a:spcBef>
              <a:spcAft>
                <a:spcPts val="0"/>
              </a:spcAft>
              <a:buSzPts val="7000"/>
              <a:buNone/>
              <a:defRPr sz="7000"/>
            </a:lvl9pPr>
          </a:lstStyle>
          <a:p>
            <a:endParaRPr/>
          </a:p>
        </p:txBody>
      </p:sp>
    </p:spTree>
  </p:cSld>
  <p:clrMapOvr>
    <a:masterClrMapping/>
  </p:clrMapOvr>
  <p:transition>
    <p:spli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56"/>
        <p:cNvGrpSpPr/>
        <p:nvPr/>
      </p:nvGrpSpPr>
      <p:grpSpPr>
        <a:xfrm>
          <a:off x="0" y="0"/>
          <a:ext cx="0" cy="0"/>
          <a:chOff x="0" y="0"/>
          <a:chExt cx="0" cy="0"/>
        </a:xfrm>
      </p:grpSpPr>
    </p:spTree>
  </p:cSld>
  <p:clrMapOvr>
    <a:masterClrMapping/>
  </p:clrMapOvr>
  <p:transition>
    <p:spli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122"/>
        <p:cNvGrpSpPr/>
        <p:nvPr/>
      </p:nvGrpSpPr>
      <p:grpSpPr>
        <a:xfrm>
          <a:off x="0" y="0"/>
          <a:ext cx="0" cy="0"/>
          <a:chOff x="0" y="0"/>
          <a:chExt cx="0" cy="0"/>
        </a:xfrm>
      </p:grpSpPr>
      <p:sp>
        <p:nvSpPr>
          <p:cNvPr id="123" name="Google Shape;123;p21"/>
          <p:cNvSpPr txBox="1">
            <a:spLocks noGrp="1"/>
          </p:cNvSpPr>
          <p:nvPr>
            <p:ph type="title" hasCustomPrompt="1"/>
          </p:nvPr>
        </p:nvSpPr>
        <p:spPr>
          <a:xfrm>
            <a:off x="764102" y="1967402"/>
            <a:ext cx="885900" cy="704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lt2"/>
              </a:buClr>
              <a:buSzPts val="4800"/>
              <a:buNone/>
              <a:defRPr sz="4800">
                <a:solidFill>
                  <a:schemeClr val="lt2"/>
                </a:solidFill>
              </a:defRPr>
            </a:lvl1pPr>
            <a:lvl2pPr lvl="1" algn="ctr" rtl="0">
              <a:lnSpc>
                <a:spcPct val="100000"/>
              </a:lnSpc>
              <a:spcBef>
                <a:spcPts val="0"/>
              </a:spcBef>
              <a:spcAft>
                <a:spcPts val="0"/>
              </a:spcAft>
              <a:buClr>
                <a:schemeClr val="lt2"/>
              </a:buClr>
              <a:buSzPts val="4800"/>
              <a:buNone/>
              <a:defRPr sz="4800">
                <a:solidFill>
                  <a:schemeClr val="lt2"/>
                </a:solidFill>
              </a:defRPr>
            </a:lvl2pPr>
            <a:lvl3pPr lvl="2" algn="ctr" rtl="0">
              <a:lnSpc>
                <a:spcPct val="100000"/>
              </a:lnSpc>
              <a:spcBef>
                <a:spcPts val="0"/>
              </a:spcBef>
              <a:spcAft>
                <a:spcPts val="0"/>
              </a:spcAft>
              <a:buClr>
                <a:schemeClr val="lt2"/>
              </a:buClr>
              <a:buSzPts val="4800"/>
              <a:buNone/>
              <a:defRPr sz="4800">
                <a:solidFill>
                  <a:schemeClr val="lt2"/>
                </a:solidFill>
              </a:defRPr>
            </a:lvl3pPr>
            <a:lvl4pPr lvl="3" algn="ctr" rtl="0">
              <a:lnSpc>
                <a:spcPct val="100000"/>
              </a:lnSpc>
              <a:spcBef>
                <a:spcPts val="0"/>
              </a:spcBef>
              <a:spcAft>
                <a:spcPts val="0"/>
              </a:spcAft>
              <a:buClr>
                <a:schemeClr val="lt2"/>
              </a:buClr>
              <a:buSzPts val="4800"/>
              <a:buNone/>
              <a:defRPr sz="4800">
                <a:solidFill>
                  <a:schemeClr val="lt2"/>
                </a:solidFill>
              </a:defRPr>
            </a:lvl4pPr>
            <a:lvl5pPr lvl="4" algn="ctr" rtl="0">
              <a:lnSpc>
                <a:spcPct val="100000"/>
              </a:lnSpc>
              <a:spcBef>
                <a:spcPts val="0"/>
              </a:spcBef>
              <a:spcAft>
                <a:spcPts val="0"/>
              </a:spcAft>
              <a:buClr>
                <a:schemeClr val="lt2"/>
              </a:buClr>
              <a:buSzPts val="4800"/>
              <a:buNone/>
              <a:defRPr sz="4800">
                <a:solidFill>
                  <a:schemeClr val="lt2"/>
                </a:solidFill>
              </a:defRPr>
            </a:lvl5pPr>
            <a:lvl6pPr lvl="5" algn="ctr" rtl="0">
              <a:lnSpc>
                <a:spcPct val="100000"/>
              </a:lnSpc>
              <a:spcBef>
                <a:spcPts val="0"/>
              </a:spcBef>
              <a:spcAft>
                <a:spcPts val="0"/>
              </a:spcAft>
              <a:buClr>
                <a:schemeClr val="lt2"/>
              </a:buClr>
              <a:buSzPts val="4800"/>
              <a:buNone/>
              <a:defRPr sz="4800">
                <a:solidFill>
                  <a:schemeClr val="lt2"/>
                </a:solidFill>
              </a:defRPr>
            </a:lvl6pPr>
            <a:lvl7pPr lvl="6" algn="ctr" rtl="0">
              <a:lnSpc>
                <a:spcPct val="100000"/>
              </a:lnSpc>
              <a:spcBef>
                <a:spcPts val="0"/>
              </a:spcBef>
              <a:spcAft>
                <a:spcPts val="0"/>
              </a:spcAft>
              <a:buClr>
                <a:schemeClr val="lt2"/>
              </a:buClr>
              <a:buSzPts val="4800"/>
              <a:buNone/>
              <a:defRPr sz="4800">
                <a:solidFill>
                  <a:schemeClr val="lt2"/>
                </a:solidFill>
              </a:defRPr>
            </a:lvl7pPr>
            <a:lvl8pPr lvl="7" algn="ctr" rtl="0">
              <a:lnSpc>
                <a:spcPct val="100000"/>
              </a:lnSpc>
              <a:spcBef>
                <a:spcPts val="0"/>
              </a:spcBef>
              <a:spcAft>
                <a:spcPts val="0"/>
              </a:spcAft>
              <a:buClr>
                <a:schemeClr val="lt2"/>
              </a:buClr>
              <a:buSzPts val="4800"/>
              <a:buNone/>
              <a:defRPr sz="4800">
                <a:solidFill>
                  <a:schemeClr val="lt2"/>
                </a:solidFill>
              </a:defRPr>
            </a:lvl8pPr>
            <a:lvl9pPr lvl="8" algn="ctr" rtl="0">
              <a:lnSpc>
                <a:spcPct val="100000"/>
              </a:lnSpc>
              <a:spcBef>
                <a:spcPts val="0"/>
              </a:spcBef>
              <a:spcAft>
                <a:spcPts val="0"/>
              </a:spcAft>
              <a:buClr>
                <a:schemeClr val="lt2"/>
              </a:buClr>
              <a:buSzPts val="4800"/>
              <a:buNone/>
              <a:defRPr sz="4800">
                <a:solidFill>
                  <a:schemeClr val="lt2"/>
                </a:solidFill>
              </a:defRPr>
            </a:lvl9pPr>
          </a:lstStyle>
          <a:p>
            <a:r>
              <a:t>xx%</a:t>
            </a:r>
          </a:p>
        </p:txBody>
      </p:sp>
      <p:sp>
        <p:nvSpPr>
          <p:cNvPr id="124" name="Google Shape;124;p21"/>
          <p:cNvSpPr txBox="1">
            <a:spLocks noGrp="1"/>
          </p:cNvSpPr>
          <p:nvPr>
            <p:ph type="subTitle" idx="1"/>
          </p:nvPr>
        </p:nvSpPr>
        <p:spPr>
          <a:xfrm>
            <a:off x="1759875" y="1833925"/>
            <a:ext cx="2682600" cy="371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a:latin typeface="Poppins Black"/>
                <a:ea typeface="Poppins Black"/>
                <a:cs typeface="Poppins Black"/>
                <a:sym typeface="Poppins Black"/>
              </a:defRPr>
            </a:lvl1pPr>
            <a:lvl2pPr lvl="1" rtl="0">
              <a:lnSpc>
                <a:spcPct val="100000"/>
              </a:lnSpc>
              <a:spcBef>
                <a:spcPts val="1600"/>
              </a:spcBef>
              <a:spcAft>
                <a:spcPts val="0"/>
              </a:spcAft>
              <a:buNone/>
              <a:defRPr>
                <a:latin typeface="Poppins Black"/>
                <a:ea typeface="Poppins Black"/>
                <a:cs typeface="Poppins Black"/>
                <a:sym typeface="Poppins Black"/>
              </a:defRPr>
            </a:lvl2pPr>
            <a:lvl3pPr lvl="2" rtl="0">
              <a:lnSpc>
                <a:spcPct val="100000"/>
              </a:lnSpc>
              <a:spcBef>
                <a:spcPts val="1600"/>
              </a:spcBef>
              <a:spcAft>
                <a:spcPts val="0"/>
              </a:spcAft>
              <a:buNone/>
              <a:defRPr>
                <a:latin typeface="Poppins Black"/>
                <a:ea typeface="Poppins Black"/>
                <a:cs typeface="Poppins Black"/>
                <a:sym typeface="Poppins Black"/>
              </a:defRPr>
            </a:lvl3pPr>
            <a:lvl4pPr lvl="3" rtl="0">
              <a:lnSpc>
                <a:spcPct val="100000"/>
              </a:lnSpc>
              <a:spcBef>
                <a:spcPts val="1600"/>
              </a:spcBef>
              <a:spcAft>
                <a:spcPts val="0"/>
              </a:spcAft>
              <a:buNone/>
              <a:defRPr>
                <a:latin typeface="Poppins Black"/>
                <a:ea typeface="Poppins Black"/>
                <a:cs typeface="Poppins Black"/>
                <a:sym typeface="Poppins Black"/>
              </a:defRPr>
            </a:lvl4pPr>
            <a:lvl5pPr lvl="4" rtl="0">
              <a:lnSpc>
                <a:spcPct val="100000"/>
              </a:lnSpc>
              <a:spcBef>
                <a:spcPts val="1600"/>
              </a:spcBef>
              <a:spcAft>
                <a:spcPts val="0"/>
              </a:spcAft>
              <a:buNone/>
              <a:defRPr>
                <a:latin typeface="Poppins Black"/>
                <a:ea typeface="Poppins Black"/>
                <a:cs typeface="Poppins Black"/>
                <a:sym typeface="Poppins Black"/>
              </a:defRPr>
            </a:lvl5pPr>
            <a:lvl6pPr lvl="5" rtl="0">
              <a:lnSpc>
                <a:spcPct val="100000"/>
              </a:lnSpc>
              <a:spcBef>
                <a:spcPts val="1600"/>
              </a:spcBef>
              <a:spcAft>
                <a:spcPts val="0"/>
              </a:spcAft>
              <a:buNone/>
              <a:defRPr>
                <a:latin typeface="Poppins Black"/>
                <a:ea typeface="Poppins Black"/>
                <a:cs typeface="Poppins Black"/>
                <a:sym typeface="Poppins Black"/>
              </a:defRPr>
            </a:lvl6pPr>
            <a:lvl7pPr lvl="6" rtl="0">
              <a:lnSpc>
                <a:spcPct val="100000"/>
              </a:lnSpc>
              <a:spcBef>
                <a:spcPts val="1600"/>
              </a:spcBef>
              <a:spcAft>
                <a:spcPts val="0"/>
              </a:spcAft>
              <a:buNone/>
              <a:defRPr>
                <a:latin typeface="Poppins Black"/>
                <a:ea typeface="Poppins Black"/>
                <a:cs typeface="Poppins Black"/>
                <a:sym typeface="Poppins Black"/>
              </a:defRPr>
            </a:lvl7pPr>
            <a:lvl8pPr lvl="7" rtl="0">
              <a:lnSpc>
                <a:spcPct val="100000"/>
              </a:lnSpc>
              <a:spcBef>
                <a:spcPts val="1600"/>
              </a:spcBef>
              <a:spcAft>
                <a:spcPts val="0"/>
              </a:spcAft>
              <a:buNone/>
              <a:defRPr>
                <a:latin typeface="Poppins Black"/>
                <a:ea typeface="Poppins Black"/>
                <a:cs typeface="Poppins Black"/>
                <a:sym typeface="Poppins Black"/>
              </a:defRPr>
            </a:lvl8pPr>
            <a:lvl9pPr lvl="8" rtl="0">
              <a:lnSpc>
                <a:spcPct val="100000"/>
              </a:lnSpc>
              <a:spcBef>
                <a:spcPts val="1600"/>
              </a:spcBef>
              <a:spcAft>
                <a:spcPts val="1600"/>
              </a:spcAft>
              <a:buNone/>
              <a:defRPr>
                <a:latin typeface="Poppins Black"/>
                <a:ea typeface="Poppins Black"/>
                <a:cs typeface="Poppins Black"/>
                <a:sym typeface="Poppins Black"/>
              </a:defRPr>
            </a:lvl9pPr>
          </a:lstStyle>
          <a:p>
            <a:endParaRPr/>
          </a:p>
        </p:txBody>
      </p:sp>
      <p:sp>
        <p:nvSpPr>
          <p:cNvPr id="125" name="Google Shape;125;p21"/>
          <p:cNvSpPr txBox="1">
            <a:spLocks noGrp="1"/>
          </p:cNvSpPr>
          <p:nvPr>
            <p:ph type="subTitle" idx="2"/>
          </p:nvPr>
        </p:nvSpPr>
        <p:spPr>
          <a:xfrm>
            <a:off x="1759875" y="2185449"/>
            <a:ext cx="2682600" cy="612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400"/>
            </a:lvl1pPr>
            <a:lvl2pPr lvl="1" rtl="0">
              <a:lnSpc>
                <a:spcPct val="100000"/>
              </a:lnSpc>
              <a:spcBef>
                <a:spcPts val="0"/>
              </a:spcBef>
              <a:spcAft>
                <a:spcPts val="0"/>
              </a:spcAft>
              <a:buNone/>
              <a:defRPr sz="1400"/>
            </a:lvl2pPr>
            <a:lvl3pPr lvl="2" rtl="0">
              <a:lnSpc>
                <a:spcPct val="100000"/>
              </a:lnSpc>
              <a:spcBef>
                <a:spcPts val="0"/>
              </a:spcBef>
              <a:spcAft>
                <a:spcPts val="0"/>
              </a:spcAft>
              <a:buNone/>
              <a:defRPr sz="1400"/>
            </a:lvl3pPr>
            <a:lvl4pPr lvl="3" rtl="0">
              <a:lnSpc>
                <a:spcPct val="100000"/>
              </a:lnSpc>
              <a:spcBef>
                <a:spcPts val="0"/>
              </a:spcBef>
              <a:spcAft>
                <a:spcPts val="0"/>
              </a:spcAft>
              <a:buNone/>
              <a:defRPr sz="1400"/>
            </a:lvl4pPr>
            <a:lvl5pPr lvl="4" rtl="0">
              <a:lnSpc>
                <a:spcPct val="100000"/>
              </a:lnSpc>
              <a:spcBef>
                <a:spcPts val="0"/>
              </a:spcBef>
              <a:spcAft>
                <a:spcPts val="0"/>
              </a:spcAft>
              <a:buNone/>
              <a:defRPr sz="1400"/>
            </a:lvl5pPr>
            <a:lvl6pPr lvl="5" rtl="0">
              <a:lnSpc>
                <a:spcPct val="100000"/>
              </a:lnSpc>
              <a:spcBef>
                <a:spcPts val="0"/>
              </a:spcBef>
              <a:spcAft>
                <a:spcPts val="0"/>
              </a:spcAft>
              <a:buNone/>
              <a:defRPr sz="1400"/>
            </a:lvl6pPr>
            <a:lvl7pPr lvl="6" rtl="0">
              <a:lnSpc>
                <a:spcPct val="100000"/>
              </a:lnSpc>
              <a:spcBef>
                <a:spcPts val="0"/>
              </a:spcBef>
              <a:spcAft>
                <a:spcPts val="0"/>
              </a:spcAft>
              <a:buNone/>
              <a:defRPr sz="1400"/>
            </a:lvl7pPr>
            <a:lvl8pPr lvl="7" rtl="0">
              <a:lnSpc>
                <a:spcPct val="100000"/>
              </a:lnSpc>
              <a:spcBef>
                <a:spcPts val="0"/>
              </a:spcBef>
              <a:spcAft>
                <a:spcPts val="0"/>
              </a:spcAft>
              <a:buNone/>
              <a:defRPr sz="1400"/>
            </a:lvl8pPr>
            <a:lvl9pPr lvl="8" rtl="0">
              <a:lnSpc>
                <a:spcPct val="100000"/>
              </a:lnSpc>
              <a:spcBef>
                <a:spcPts val="0"/>
              </a:spcBef>
              <a:spcAft>
                <a:spcPts val="0"/>
              </a:spcAft>
              <a:buNone/>
              <a:defRPr sz="1400"/>
            </a:lvl9pPr>
          </a:lstStyle>
          <a:p>
            <a:endParaRPr/>
          </a:p>
        </p:txBody>
      </p:sp>
      <p:sp>
        <p:nvSpPr>
          <p:cNvPr id="126" name="Google Shape;126;p21"/>
          <p:cNvSpPr txBox="1">
            <a:spLocks noGrp="1"/>
          </p:cNvSpPr>
          <p:nvPr>
            <p:ph type="title" idx="3" hasCustomPrompt="1"/>
          </p:nvPr>
        </p:nvSpPr>
        <p:spPr>
          <a:xfrm>
            <a:off x="764102" y="3346952"/>
            <a:ext cx="885900" cy="704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lt2"/>
              </a:buClr>
              <a:buSzPts val="4800"/>
              <a:buNone/>
              <a:defRPr sz="4800">
                <a:solidFill>
                  <a:schemeClr val="lt2"/>
                </a:solidFill>
              </a:defRPr>
            </a:lvl1pPr>
            <a:lvl2pPr lvl="1" algn="ctr" rtl="0">
              <a:lnSpc>
                <a:spcPct val="100000"/>
              </a:lnSpc>
              <a:spcBef>
                <a:spcPts val="0"/>
              </a:spcBef>
              <a:spcAft>
                <a:spcPts val="0"/>
              </a:spcAft>
              <a:buClr>
                <a:schemeClr val="lt2"/>
              </a:buClr>
              <a:buSzPts val="4800"/>
              <a:buNone/>
              <a:defRPr sz="4800">
                <a:solidFill>
                  <a:schemeClr val="lt2"/>
                </a:solidFill>
              </a:defRPr>
            </a:lvl2pPr>
            <a:lvl3pPr lvl="2" algn="ctr" rtl="0">
              <a:lnSpc>
                <a:spcPct val="100000"/>
              </a:lnSpc>
              <a:spcBef>
                <a:spcPts val="0"/>
              </a:spcBef>
              <a:spcAft>
                <a:spcPts val="0"/>
              </a:spcAft>
              <a:buClr>
                <a:schemeClr val="lt2"/>
              </a:buClr>
              <a:buSzPts val="4800"/>
              <a:buNone/>
              <a:defRPr sz="4800">
                <a:solidFill>
                  <a:schemeClr val="lt2"/>
                </a:solidFill>
              </a:defRPr>
            </a:lvl3pPr>
            <a:lvl4pPr lvl="3" algn="ctr" rtl="0">
              <a:lnSpc>
                <a:spcPct val="100000"/>
              </a:lnSpc>
              <a:spcBef>
                <a:spcPts val="0"/>
              </a:spcBef>
              <a:spcAft>
                <a:spcPts val="0"/>
              </a:spcAft>
              <a:buClr>
                <a:schemeClr val="lt2"/>
              </a:buClr>
              <a:buSzPts val="4800"/>
              <a:buNone/>
              <a:defRPr sz="4800">
                <a:solidFill>
                  <a:schemeClr val="lt2"/>
                </a:solidFill>
              </a:defRPr>
            </a:lvl4pPr>
            <a:lvl5pPr lvl="4" algn="ctr" rtl="0">
              <a:lnSpc>
                <a:spcPct val="100000"/>
              </a:lnSpc>
              <a:spcBef>
                <a:spcPts val="0"/>
              </a:spcBef>
              <a:spcAft>
                <a:spcPts val="0"/>
              </a:spcAft>
              <a:buClr>
                <a:schemeClr val="lt2"/>
              </a:buClr>
              <a:buSzPts val="4800"/>
              <a:buNone/>
              <a:defRPr sz="4800">
                <a:solidFill>
                  <a:schemeClr val="lt2"/>
                </a:solidFill>
              </a:defRPr>
            </a:lvl5pPr>
            <a:lvl6pPr lvl="5" algn="ctr" rtl="0">
              <a:lnSpc>
                <a:spcPct val="100000"/>
              </a:lnSpc>
              <a:spcBef>
                <a:spcPts val="0"/>
              </a:spcBef>
              <a:spcAft>
                <a:spcPts val="0"/>
              </a:spcAft>
              <a:buClr>
                <a:schemeClr val="lt2"/>
              </a:buClr>
              <a:buSzPts val="4800"/>
              <a:buNone/>
              <a:defRPr sz="4800">
                <a:solidFill>
                  <a:schemeClr val="lt2"/>
                </a:solidFill>
              </a:defRPr>
            </a:lvl6pPr>
            <a:lvl7pPr lvl="6" algn="ctr" rtl="0">
              <a:lnSpc>
                <a:spcPct val="100000"/>
              </a:lnSpc>
              <a:spcBef>
                <a:spcPts val="0"/>
              </a:spcBef>
              <a:spcAft>
                <a:spcPts val="0"/>
              </a:spcAft>
              <a:buClr>
                <a:schemeClr val="lt2"/>
              </a:buClr>
              <a:buSzPts val="4800"/>
              <a:buNone/>
              <a:defRPr sz="4800">
                <a:solidFill>
                  <a:schemeClr val="lt2"/>
                </a:solidFill>
              </a:defRPr>
            </a:lvl7pPr>
            <a:lvl8pPr lvl="7" algn="ctr" rtl="0">
              <a:lnSpc>
                <a:spcPct val="100000"/>
              </a:lnSpc>
              <a:spcBef>
                <a:spcPts val="0"/>
              </a:spcBef>
              <a:spcAft>
                <a:spcPts val="0"/>
              </a:spcAft>
              <a:buClr>
                <a:schemeClr val="lt2"/>
              </a:buClr>
              <a:buSzPts val="4800"/>
              <a:buNone/>
              <a:defRPr sz="4800">
                <a:solidFill>
                  <a:schemeClr val="lt2"/>
                </a:solidFill>
              </a:defRPr>
            </a:lvl8pPr>
            <a:lvl9pPr lvl="8" algn="ctr" rtl="0">
              <a:lnSpc>
                <a:spcPct val="100000"/>
              </a:lnSpc>
              <a:spcBef>
                <a:spcPts val="0"/>
              </a:spcBef>
              <a:spcAft>
                <a:spcPts val="0"/>
              </a:spcAft>
              <a:buClr>
                <a:schemeClr val="lt2"/>
              </a:buClr>
              <a:buSzPts val="4800"/>
              <a:buNone/>
              <a:defRPr sz="4800">
                <a:solidFill>
                  <a:schemeClr val="lt2"/>
                </a:solidFill>
              </a:defRPr>
            </a:lvl9pPr>
          </a:lstStyle>
          <a:p>
            <a:r>
              <a:t>xx%</a:t>
            </a:r>
          </a:p>
        </p:txBody>
      </p:sp>
      <p:sp>
        <p:nvSpPr>
          <p:cNvPr id="127" name="Google Shape;127;p21"/>
          <p:cNvSpPr txBox="1">
            <a:spLocks noGrp="1"/>
          </p:cNvSpPr>
          <p:nvPr>
            <p:ph type="subTitle" idx="4"/>
          </p:nvPr>
        </p:nvSpPr>
        <p:spPr>
          <a:xfrm>
            <a:off x="1759875" y="3213476"/>
            <a:ext cx="2682600" cy="371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a:latin typeface="Poppins Black"/>
                <a:ea typeface="Poppins Black"/>
                <a:cs typeface="Poppins Black"/>
                <a:sym typeface="Poppins Black"/>
              </a:defRPr>
            </a:lvl1pPr>
            <a:lvl2pPr lvl="1" rtl="0">
              <a:lnSpc>
                <a:spcPct val="100000"/>
              </a:lnSpc>
              <a:spcBef>
                <a:spcPts val="0"/>
              </a:spcBef>
              <a:spcAft>
                <a:spcPts val="0"/>
              </a:spcAft>
              <a:buNone/>
              <a:defRPr>
                <a:latin typeface="Poppins Black"/>
                <a:ea typeface="Poppins Black"/>
                <a:cs typeface="Poppins Black"/>
                <a:sym typeface="Poppins Black"/>
              </a:defRPr>
            </a:lvl2pPr>
            <a:lvl3pPr lvl="2" rtl="0">
              <a:lnSpc>
                <a:spcPct val="100000"/>
              </a:lnSpc>
              <a:spcBef>
                <a:spcPts val="0"/>
              </a:spcBef>
              <a:spcAft>
                <a:spcPts val="0"/>
              </a:spcAft>
              <a:buNone/>
              <a:defRPr>
                <a:latin typeface="Poppins Black"/>
                <a:ea typeface="Poppins Black"/>
                <a:cs typeface="Poppins Black"/>
                <a:sym typeface="Poppins Black"/>
              </a:defRPr>
            </a:lvl3pPr>
            <a:lvl4pPr lvl="3" rtl="0">
              <a:lnSpc>
                <a:spcPct val="100000"/>
              </a:lnSpc>
              <a:spcBef>
                <a:spcPts val="0"/>
              </a:spcBef>
              <a:spcAft>
                <a:spcPts val="0"/>
              </a:spcAft>
              <a:buNone/>
              <a:defRPr>
                <a:latin typeface="Poppins Black"/>
                <a:ea typeface="Poppins Black"/>
                <a:cs typeface="Poppins Black"/>
                <a:sym typeface="Poppins Black"/>
              </a:defRPr>
            </a:lvl4pPr>
            <a:lvl5pPr lvl="4" rtl="0">
              <a:lnSpc>
                <a:spcPct val="100000"/>
              </a:lnSpc>
              <a:spcBef>
                <a:spcPts val="0"/>
              </a:spcBef>
              <a:spcAft>
                <a:spcPts val="0"/>
              </a:spcAft>
              <a:buNone/>
              <a:defRPr>
                <a:latin typeface="Poppins Black"/>
                <a:ea typeface="Poppins Black"/>
                <a:cs typeface="Poppins Black"/>
                <a:sym typeface="Poppins Black"/>
              </a:defRPr>
            </a:lvl5pPr>
            <a:lvl6pPr lvl="5" rtl="0">
              <a:lnSpc>
                <a:spcPct val="100000"/>
              </a:lnSpc>
              <a:spcBef>
                <a:spcPts val="0"/>
              </a:spcBef>
              <a:spcAft>
                <a:spcPts val="0"/>
              </a:spcAft>
              <a:buNone/>
              <a:defRPr>
                <a:latin typeface="Poppins Black"/>
                <a:ea typeface="Poppins Black"/>
                <a:cs typeface="Poppins Black"/>
                <a:sym typeface="Poppins Black"/>
              </a:defRPr>
            </a:lvl6pPr>
            <a:lvl7pPr lvl="6" rtl="0">
              <a:lnSpc>
                <a:spcPct val="100000"/>
              </a:lnSpc>
              <a:spcBef>
                <a:spcPts val="0"/>
              </a:spcBef>
              <a:spcAft>
                <a:spcPts val="0"/>
              </a:spcAft>
              <a:buNone/>
              <a:defRPr>
                <a:latin typeface="Poppins Black"/>
                <a:ea typeface="Poppins Black"/>
                <a:cs typeface="Poppins Black"/>
                <a:sym typeface="Poppins Black"/>
              </a:defRPr>
            </a:lvl7pPr>
            <a:lvl8pPr lvl="7" rtl="0">
              <a:lnSpc>
                <a:spcPct val="100000"/>
              </a:lnSpc>
              <a:spcBef>
                <a:spcPts val="0"/>
              </a:spcBef>
              <a:spcAft>
                <a:spcPts val="0"/>
              </a:spcAft>
              <a:buNone/>
              <a:defRPr>
                <a:latin typeface="Poppins Black"/>
                <a:ea typeface="Poppins Black"/>
                <a:cs typeface="Poppins Black"/>
                <a:sym typeface="Poppins Black"/>
              </a:defRPr>
            </a:lvl8pPr>
            <a:lvl9pPr lvl="8" rtl="0">
              <a:lnSpc>
                <a:spcPct val="100000"/>
              </a:lnSpc>
              <a:spcBef>
                <a:spcPts val="0"/>
              </a:spcBef>
              <a:spcAft>
                <a:spcPts val="0"/>
              </a:spcAft>
              <a:buNone/>
              <a:defRPr>
                <a:latin typeface="Poppins Black"/>
                <a:ea typeface="Poppins Black"/>
                <a:cs typeface="Poppins Black"/>
                <a:sym typeface="Poppins Black"/>
              </a:defRPr>
            </a:lvl9pPr>
          </a:lstStyle>
          <a:p>
            <a:endParaRPr/>
          </a:p>
        </p:txBody>
      </p:sp>
      <p:sp>
        <p:nvSpPr>
          <p:cNvPr id="128" name="Google Shape;128;p21"/>
          <p:cNvSpPr txBox="1">
            <a:spLocks noGrp="1"/>
          </p:cNvSpPr>
          <p:nvPr>
            <p:ph type="subTitle" idx="5"/>
          </p:nvPr>
        </p:nvSpPr>
        <p:spPr>
          <a:xfrm>
            <a:off x="1759875" y="3565000"/>
            <a:ext cx="2682600" cy="612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400"/>
            </a:lvl1pPr>
            <a:lvl2pPr lvl="1" rtl="0">
              <a:lnSpc>
                <a:spcPct val="100000"/>
              </a:lnSpc>
              <a:spcBef>
                <a:spcPts val="0"/>
              </a:spcBef>
              <a:spcAft>
                <a:spcPts val="0"/>
              </a:spcAft>
              <a:buNone/>
              <a:defRPr sz="1400"/>
            </a:lvl2pPr>
            <a:lvl3pPr lvl="2" rtl="0">
              <a:lnSpc>
                <a:spcPct val="100000"/>
              </a:lnSpc>
              <a:spcBef>
                <a:spcPts val="0"/>
              </a:spcBef>
              <a:spcAft>
                <a:spcPts val="0"/>
              </a:spcAft>
              <a:buNone/>
              <a:defRPr sz="1400"/>
            </a:lvl3pPr>
            <a:lvl4pPr lvl="3" rtl="0">
              <a:lnSpc>
                <a:spcPct val="100000"/>
              </a:lnSpc>
              <a:spcBef>
                <a:spcPts val="0"/>
              </a:spcBef>
              <a:spcAft>
                <a:spcPts val="0"/>
              </a:spcAft>
              <a:buNone/>
              <a:defRPr sz="1400"/>
            </a:lvl4pPr>
            <a:lvl5pPr lvl="4" rtl="0">
              <a:lnSpc>
                <a:spcPct val="100000"/>
              </a:lnSpc>
              <a:spcBef>
                <a:spcPts val="0"/>
              </a:spcBef>
              <a:spcAft>
                <a:spcPts val="0"/>
              </a:spcAft>
              <a:buNone/>
              <a:defRPr sz="1400"/>
            </a:lvl5pPr>
            <a:lvl6pPr lvl="5" rtl="0">
              <a:lnSpc>
                <a:spcPct val="100000"/>
              </a:lnSpc>
              <a:spcBef>
                <a:spcPts val="0"/>
              </a:spcBef>
              <a:spcAft>
                <a:spcPts val="0"/>
              </a:spcAft>
              <a:buNone/>
              <a:defRPr sz="1400"/>
            </a:lvl6pPr>
            <a:lvl7pPr lvl="6" rtl="0">
              <a:lnSpc>
                <a:spcPct val="100000"/>
              </a:lnSpc>
              <a:spcBef>
                <a:spcPts val="0"/>
              </a:spcBef>
              <a:spcAft>
                <a:spcPts val="0"/>
              </a:spcAft>
              <a:buNone/>
              <a:defRPr sz="1400"/>
            </a:lvl7pPr>
            <a:lvl8pPr lvl="7" rtl="0">
              <a:lnSpc>
                <a:spcPct val="100000"/>
              </a:lnSpc>
              <a:spcBef>
                <a:spcPts val="0"/>
              </a:spcBef>
              <a:spcAft>
                <a:spcPts val="0"/>
              </a:spcAft>
              <a:buNone/>
              <a:defRPr sz="1400"/>
            </a:lvl8pPr>
            <a:lvl9pPr lvl="8" rtl="0">
              <a:lnSpc>
                <a:spcPct val="100000"/>
              </a:lnSpc>
              <a:spcBef>
                <a:spcPts val="0"/>
              </a:spcBef>
              <a:spcAft>
                <a:spcPts val="0"/>
              </a:spcAft>
              <a:buNone/>
              <a:defRPr sz="1400"/>
            </a:lvl9pPr>
          </a:lstStyle>
          <a:p>
            <a:endParaRPr/>
          </a:p>
        </p:txBody>
      </p:sp>
      <p:sp>
        <p:nvSpPr>
          <p:cNvPr id="129" name="Google Shape;129;p21"/>
          <p:cNvSpPr/>
          <p:nvPr/>
        </p:nvSpPr>
        <p:spPr>
          <a:xfrm>
            <a:off x="720000" y="727800"/>
            <a:ext cx="5778000" cy="2724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21"/>
          <p:cNvSpPr txBox="1">
            <a:spLocks noGrp="1"/>
          </p:cNvSpPr>
          <p:nvPr>
            <p:ph type="title" idx="6"/>
          </p:nvPr>
        </p:nvSpPr>
        <p:spPr>
          <a:xfrm>
            <a:off x="720000" y="387600"/>
            <a:ext cx="7704000" cy="612600"/>
          </a:xfrm>
          <a:prstGeom prst="rect">
            <a:avLst/>
          </a:prstGeom>
        </p:spPr>
        <p:txBody>
          <a:bodyPr spcFirstLastPara="1" wrap="square" lIns="91425" tIns="91425" rIns="91425" bIns="91425" anchor="t" anchorCtr="0">
            <a:noAutofit/>
          </a:bodyPr>
          <a:lstStyle>
            <a:lvl1pPr lvl="0" algn="l" rtl="0">
              <a:spcBef>
                <a:spcPts val="0"/>
              </a:spcBef>
              <a:spcAft>
                <a:spcPts val="0"/>
              </a:spcAft>
              <a:buSzPts val="3200"/>
              <a:buNone/>
              <a:defRPr/>
            </a:lvl1pPr>
            <a:lvl2pPr lvl="1" algn="l" rtl="0">
              <a:spcBef>
                <a:spcPts val="0"/>
              </a:spcBef>
              <a:spcAft>
                <a:spcPts val="0"/>
              </a:spcAft>
              <a:buSzPts val="3200"/>
              <a:buFont typeface="Palanquin Dark"/>
              <a:buNone/>
              <a:defRPr>
                <a:latin typeface="Palanquin Dark"/>
                <a:ea typeface="Palanquin Dark"/>
                <a:cs typeface="Palanquin Dark"/>
                <a:sym typeface="Palanquin Dark"/>
              </a:defRPr>
            </a:lvl2pPr>
            <a:lvl3pPr lvl="2" algn="l" rtl="0">
              <a:spcBef>
                <a:spcPts val="0"/>
              </a:spcBef>
              <a:spcAft>
                <a:spcPts val="0"/>
              </a:spcAft>
              <a:buSzPts val="3200"/>
              <a:buFont typeface="Palanquin Dark"/>
              <a:buNone/>
              <a:defRPr>
                <a:latin typeface="Palanquin Dark"/>
                <a:ea typeface="Palanquin Dark"/>
                <a:cs typeface="Palanquin Dark"/>
                <a:sym typeface="Palanquin Dark"/>
              </a:defRPr>
            </a:lvl3pPr>
            <a:lvl4pPr lvl="3" algn="l" rtl="0">
              <a:spcBef>
                <a:spcPts val="0"/>
              </a:spcBef>
              <a:spcAft>
                <a:spcPts val="0"/>
              </a:spcAft>
              <a:buSzPts val="3200"/>
              <a:buFont typeface="Palanquin Dark"/>
              <a:buNone/>
              <a:defRPr>
                <a:latin typeface="Palanquin Dark"/>
                <a:ea typeface="Palanquin Dark"/>
                <a:cs typeface="Palanquin Dark"/>
                <a:sym typeface="Palanquin Dark"/>
              </a:defRPr>
            </a:lvl4pPr>
            <a:lvl5pPr lvl="4" algn="l" rtl="0">
              <a:spcBef>
                <a:spcPts val="0"/>
              </a:spcBef>
              <a:spcAft>
                <a:spcPts val="0"/>
              </a:spcAft>
              <a:buSzPts val="3200"/>
              <a:buFont typeface="Palanquin Dark"/>
              <a:buNone/>
              <a:defRPr>
                <a:latin typeface="Palanquin Dark"/>
                <a:ea typeface="Palanquin Dark"/>
                <a:cs typeface="Palanquin Dark"/>
                <a:sym typeface="Palanquin Dark"/>
              </a:defRPr>
            </a:lvl5pPr>
            <a:lvl6pPr lvl="5" algn="l" rtl="0">
              <a:spcBef>
                <a:spcPts val="0"/>
              </a:spcBef>
              <a:spcAft>
                <a:spcPts val="0"/>
              </a:spcAft>
              <a:buSzPts val="3200"/>
              <a:buFont typeface="Palanquin Dark"/>
              <a:buNone/>
              <a:defRPr>
                <a:latin typeface="Palanquin Dark"/>
                <a:ea typeface="Palanquin Dark"/>
                <a:cs typeface="Palanquin Dark"/>
                <a:sym typeface="Palanquin Dark"/>
              </a:defRPr>
            </a:lvl6pPr>
            <a:lvl7pPr lvl="6" algn="l" rtl="0">
              <a:spcBef>
                <a:spcPts val="0"/>
              </a:spcBef>
              <a:spcAft>
                <a:spcPts val="0"/>
              </a:spcAft>
              <a:buSzPts val="3200"/>
              <a:buFont typeface="Palanquin Dark"/>
              <a:buNone/>
              <a:defRPr>
                <a:latin typeface="Palanquin Dark"/>
                <a:ea typeface="Palanquin Dark"/>
                <a:cs typeface="Palanquin Dark"/>
                <a:sym typeface="Palanquin Dark"/>
              </a:defRPr>
            </a:lvl7pPr>
            <a:lvl8pPr lvl="7" algn="l" rtl="0">
              <a:spcBef>
                <a:spcPts val="0"/>
              </a:spcBef>
              <a:spcAft>
                <a:spcPts val="0"/>
              </a:spcAft>
              <a:buSzPts val="3200"/>
              <a:buFont typeface="Palanquin Dark"/>
              <a:buNone/>
              <a:defRPr>
                <a:latin typeface="Palanquin Dark"/>
                <a:ea typeface="Palanquin Dark"/>
                <a:cs typeface="Palanquin Dark"/>
                <a:sym typeface="Palanquin Dark"/>
              </a:defRPr>
            </a:lvl8pPr>
            <a:lvl9pPr lvl="8" algn="l" rtl="0">
              <a:spcBef>
                <a:spcPts val="0"/>
              </a:spcBef>
              <a:spcAft>
                <a:spcPts val="0"/>
              </a:spcAft>
              <a:buSzPts val="3200"/>
              <a:buFont typeface="Palanquin Dark"/>
              <a:buNone/>
              <a:defRPr>
                <a:latin typeface="Palanquin Dark"/>
                <a:ea typeface="Palanquin Dark"/>
                <a:cs typeface="Palanquin Dark"/>
                <a:sym typeface="Palanquin Dark"/>
              </a:defRPr>
            </a:lvl9pPr>
          </a:lstStyle>
          <a:p>
            <a:endParaRPr/>
          </a:p>
        </p:txBody>
      </p:sp>
      <p:sp>
        <p:nvSpPr>
          <p:cNvPr id="131" name="Google Shape;131;p21"/>
          <p:cNvSpPr/>
          <p:nvPr/>
        </p:nvSpPr>
        <p:spPr>
          <a:xfrm rot="-9542052">
            <a:off x="7466404" y="-1156051"/>
            <a:ext cx="4039911" cy="2967664"/>
          </a:xfrm>
          <a:custGeom>
            <a:avLst/>
            <a:gdLst/>
            <a:ahLst/>
            <a:cxnLst/>
            <a:rect l="l" t="t" r="r" b="b"/>
            <a:pathLst>
              <a:path w="151443" h="111248" extrusionOk="0">
                <a:moveTo>
                  <a:pt x="121092" y="1"/>
                </a:moveTo>
                <a:cubicBezTo>
                  <a:pt x="118111" y="1"/>
                  <a:pt x="114831" y="806"/>
                  <a:pt x="111247" y="2660"/>
                </a:cubicBezTo>
                <a:cubicBezTo>
                  <a:pt x="97971" y="9532"/>
                  <a:pt x="97037" y="24476"/>
                  <a:pt x="78890" y="25377"/>
                </a:cubicBezTo>
                <a:cubicBezTo>
                  <a:pt x="77070" y="25468"/>
                  <a:pt x="75284" y="25506"/>
                  <a:pt x="73527" y="25506"/>
                </a:cubicBezTo>
                <a:cubicBezTo>
                  <a:pt x="64901" y="25506"/>
                  <a:pt x="56984" y="24592"/>
                  <a:pt x="49133" y="24592"/>
                </a:cubicBezTo>
                <a:cubicBezTo>
                  <a:pt x="39865" y="24592"/>
                  <a:pt x="30689" y="25865"/>
                  <a:pt x="20549" y="31414"/>
                </a:cubicBezTo>
                <a:cubicBezTo>
                  <a:pt x="3436" y="40788"/>
                  <a:pt x="1" y="54497"/>
                  <a:pt x="3303" y="70576"/>
                </a:cubicBezTo>
                <a:cubicBezTo>
                  <a:pt x="8984" y="98326"/>
                  <a:pt x="32934" y="111248"/>
                  <a:pt x="60420" y="111248"/>
                </a:cubicBezTo>
                <a:cubicBezTo>
                  <a:pt x="72152" y="111248"/>
                  <a:pt x="84528" y="108893"/>
                  <a:pt x="96403" y="104333"/>
                </a:cubicBezTo>
                <a:cubicBezTo>
                  <a:pt x="134030" y="89889"/>
                  <a:pt x="151442" y="56599"/>
                  <a:pt x="142936" y="23308"/>
                </a:cubicBezTo>
                <a:cubicBezTo>
                  <a:pt x="140341" y="13221"/>
                  <a:pt x="133174" y="1"/>
                  <a:pt x="121092"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1"/>
          <p:cNvSpPr/>
          <p:nvPr/>
        </p:nvSpPr>
        <p:spPr>
          <a:xfrm rot="3055103">
            <a:off x="-1997717" y="3749245"/>
            <a:ext cx="4039950" cy="2967693"/>
          </a:xfrm>
          <a:custGeom>
            <a:avLst/>
            <a:gdLst/>
            <a:ahLst/>
            <a:cxnLst/>
            <a:rect l="l" t="t" r="r" b="b"/>
            <a:pathLst>
              <a:path w="151443" h="111248" extrusionOk="0">
                <a:moveTo>
                  <a:pt x="121092" y="1"/>
                </a:moveTo>
                <a:cubicBezTo>
                  <a:pt x="118111" y="1"/>
                  <a:pt x="114831" y="806"/>
                  <a:pt x="111247" y="2660"/>
                </a:cubicBezTo>
                <a:cubicBezTo>
                  <a:pt x="97971" y="9532"/>
                  <a:pt x="97037" y="24476"/>
                  <a:pt x="78890" y="25377"/>
                </a:cubicBezTo>
                <a:cubicBezTo>
                  <a:pt x="77070" y="25468"/>
                  <a:pt x="75284" y="25506"/>
                  <a:pt x="73527" y="25506"/>
                </a:cubicBezTo>
                <a:cubicBezTo>
                  <a:pt x="64901" y="25506"/>
                  <a:pt x="56984" y="24592"/>
                  <a:pt x="49133" y="24592"/>
                </a:cubicBezTo>
                <a:cubicBezTo>
                  <a:pt x="39865" y="24592"/>
                  <a:pt x="30689" y="25865"/>
                  <a:pt x="20549" y="31414"/>
                </a:cubicBezTo>
                <a:cubicBezTo>
                  <a:pt x="3436" y="40788"/>
                  <a:pt x="1" y="54497"/>
                  <a:pt x="3303" y="70576"/>
                </a:cubicBezTo>
                <a:cubicBezTo>
                  <a:pt x="8984" y="98326"/>
                  <a:pt x="32934" y="111248"/>
                  <a:pt x="60420" y="111248"/>
                </a:cubicBezTo>
                <a:cubicBezTo>
                  <a:pt x="72152" y="111248"/>
                  <a:pt x="84528" y="108893"/>
                  <a:pt x="96403" y="104333"/>
                </a:cubicBezTo>
                <a:cubicBezTo>
                  <a:pt x="134030" y="89889"/>
                  <a:pt x="151442" y="56599"/>
                  <a:pt x="142936" y="23308"/>
                </a:cubicBezTo>
                <a:cubicBezTo>
                  <a:pt x="140341" y="13221"/>
                  <a:pt x="133174" y="1"/>
                  <a:pt x="121092"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21"/>
          <p:cNvSpPr txBox="1">
            <a:spLocks noGrp="1"/>
          </p:cNvSpPr>
          <p:nvPr>
            <p:ph type="title" idx="7" hasCustomPrompt="1"/>
          </p:nvPr>
        </p:nvSpPr>
        <p:spPr>
          <a:xfrm>
            <a:off x="4746900" y="1967402"/>
            <a:ext cx="885900" cy="704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lt2"/>
              </a:buClr>
              <a:buSzPts val="4800"/>
              <a:buNone/>
              <a:defRPr sz="4800">
                <a:solidFill>
                  <a:schemeClr val="lt2"/>
                </a:solidFill>
              </a:defRPr>
            </a:lvl1pPr>
            <a:lvl2pPr lvl="1" algn="ctr" rtl="0">
              <a:lnSpc>
                <a:spcPct val="100000"/>
              </a:lnSpc>
              <a:spcBef>
                <a:spcPts val="0"/>
              </a:spcBef>
              <a:spcAft>
                <a:spcPts val="0"/>
              </a:spcAft>
              <a:buClr>
                <a:schemeClr val="lt2"/>
              </a:buClr>
              <a:buSzPts val="4800"/>
              <a:buNone/>
              <a:defRPr sz="4800">
                <a:solidFill>
                  <a:schemeClr val="lt2"/>
                </a:solidFill>
              </a:defRPr>
            </a:lvl2pPr>
            <a:lvl3pPr lvl="2" algn="ctr" rtl="0">
              <a:lnSpc>
                <a:spcPct val="100000"/>
              </a:lnSpc>
              <a:spcBef>
                <a:spcPts val="0"/>
              </a:spcBef>
              <a:spcAft>
                <a:spcPts val="0"/>
              </a:spcAft>
              <a:buClr>
                <a:schemeClr val="lt2"/>
              </a:buClr>
              <a:buSzPts val="4800"/>
              <a:buNone/>
              <a:defRPr sz="4800">
                <a:solidFill>
                  <a:schemeClr val="lt2"/>
                </a:solidFill>
              </a:defRPr>
            </a:lvl3pPr>
            <a:lvl4pPr lvl="3" algn="ctr" rtl="0">
              <a:lnSpc>
                <a:spcPct val="100000"/>
              </a:lnSpc>
              <a:spcBef>
                <a:spcPts val="0"/>
              </a:spcBef>
              <a:spcAft>
                <a:spcPts val="0"/>
              </a:spcAft>
              <a:buClr>
                <a:schemeClr val="lt2"/>
              </a:buClr>
              <a:buSzPts val="4800"/>
              <a:buNone/>
              <a:defRPr sz="4800">
                <a:solidFill>
                  <a:schemeClr val="lt2"/>
                </a:solidFill>
              </a:defRPr>
            </a:lvl4pPr>
            <a:lvl5pPr lvl="4" algn="ctr" rtl="0">
              <a:lnSpc>
                <a:spcPct val="100000"/>
              </a:lnSpc>
              <a:spcBef>
                <a:spcPts val="0"/>
              </a:spcBef>
              <a:spcAft>
                <a:spcPts val="0"/>
              </a:spcAft>
              <a:buClr>
                <a:schemeClr val="lt2"/>
              </a:buClr>
              <a:buSzPts val="4800"/>
              <a:buNone/>
              <a:defRPr sz="4800">
                <a:solidFill>
                  <a:schemeClr val="lt2"/>
                </a:solidFill>
              </a:defRPr>
            </a:lvl5pPr>
            <a:lvl6pPr lvl="5" algn="ctr" rtl="0">
              <a:lnSpc>
                <a:spcPct val="100000"/>
              </a:lnSpc>
              <a:spcBef>
                <a:spcPts val="0"/>
              </a:spcBef>
              <a:spcAft>
                <a:spcPts val="0"/>
              </a:spcAft>
              <a:buClr>
                <a:schemeClr val="lt2"/>
              </a:buClr>
              <a:buSzPts val="4800"/>
              <a:buNone/>
              <a:defRPr sz="4800">
                <a:solidFill>
                  <a:schemeClr val="lt2"/>
                </a:solidFill>
              </a:defRPr>
            </a:lvl6pPr>
            <a:lvl7pPr lvl="6" algn="ctr" rtl="0">
              <a:lnSpc>
                <a:spcPct val="100000"/>
              </a:lnSpc>
              <a:spcBef>
                <a:spcPts val="0"/>
              </a:spcBef>
              <a:spcAft>
                <a:spcPts val="0"/>
              </a:spcAft>
              <a:buClr>
                <a:schemeClr val="lt2"/>
              </a:buClr>
              <a:buSzPts val="4800"/>
              <a:buNone/>
              <a:defRPr sz="4800">
                <a:solidFill>
                  <a:schemeClr val="lt2"/>
                </a:solidFill>
              </a:defRPr>
            </a:lvl7pPr>
            <a:lvl8pPr lvl="7" algn="ctr" rtl="0">
              <a:lnSpc>
                <a:spcPct val="100000"/>
              </a:lnSpc>
              <a:spcBef>
                <a:spcPts val="0"/>
              </a:spcBef>
              <a:spcAft>
                <a:spcPts val="0"/>
              </a:spcAft>
              <a:buClr>
                <a:schemeClr val="lt2"/>
              </a:buClr>
              <a:buSzPts val="4800"/>
              <a:buNone/>
              <a:defRPr sz="4800">
                <a:solidFill>
                  <a:schemeClr val="lt2"/>
                </a:solidFill>
              </a:defRPr>
            </a:lvl8pPr>
            <a:lvl9pPr lvl="8" algn="ctr" rtl="0">
              <a:lnSpc>
                <a:spcPct val="100000"/>
              </a:lnSpc>
              <a:spcBef>
                <a:spcPts val="0"/>
              </a:spcBef>
              <a:spcAft>
                <a:spcPts val="0"/>
              </a:spcAft>
              <a:buClr>
                <a:schemeClr val="lt2"/>
              </a:buClr>
              <a:buSzPts val="4800"/>
              <a:buNone/>
              <a:defRPr sz="4800">
                <a:solidFill>
                  <a:schemeClr val="lt2"/>
                </a:solidFill>
              </a:defRPr>
            </a:lvl9pPr>
          </a:lstStyle>
          <a:p>
            <a:r>
              <a:t>xx%</a:t>
            </a:r>
          </a:p>
        </p:txBody>
      </p:sp>
      <p:sp>
        <p:nvSpPr>
          <p:cNvPr id="134" name="Google Shape;134;p21"/>
          <p:cNvSpPr txBox="1">
            <a:spLocks noGrp="1"/>
          </p:cNvSpPr>
          <p:nvPr>
            <p:ph type="subTitle" idx="8"/>
          </p:nvPr>
        </p:nvSpPr>
        <p:spPr>
          <a:xfrm>
            <a:off x="5742673" y="1833925"/>
            <a:ext cx="2682600" cy="371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a:latin typeface="Poppins Black"/>
                <a:ea typeface="Poppins Black"/>
                <a:cs typeface="Poppins Black"/>
                <a:sym typeface="Poppins Black"/>
              </a:defRPr>
            </a:lvl1pPr>
            <a:lvl2pPr lvl="1" rtl="0">
              <a:lnSpc>
                <a:spcPct val="100000"/>
              </a:lnSpc>
              <a:spcBef>
                <a:spcPts val="0"/>
              </a:spcBef>
              <a:spcAft>
                <a:spcPts val="0"/>
              </a:spcAft>
              <a:buNone/>
              <a:defRPr>
                <a:latin typeface="Poppins Black"/>
                <a:ea typeface="Poppins Black"/>
                <a:cs typeface="Poppins Black"/>
                <a:sym typeface="Poppins Black"/>
              </a:defRPr>
            </a:lvl2pPr>
            <a:lvl3pPr lvl="2" rtl="0">
              <a:lnSpc>
                <a:spcPct val="100000"/>
              </a:lnSpc>
              <a:spcBef>
                <a:spcPts val="0"/>
              </a:spcBef>
              <a:spcAft>
                <a:spcPts val="0"/>
              </a:spcAft>
              <a:buNone/>
              <a:defRPr>
                <a:latin typeface="Poppins Black"/>
                <a:ea typeface="Poppins Black"/>
                <a:cs typeface="Poppins Black"/>
                <a:sym typeface="Poppins Black"/>
              </a:defRPr>
            </a:lvl3pPr>
            <a:lvl4pPr lvl="3" rtl="0">
              <a:lnSpc>
                <a:spcPct val="100000"/>
              </a:lnSpc>
              <a:spcBef>
                <a:spcPts val="0"/>
              </a:spcBef>
              <a:spcAft>
                <a:spcPts val="0"/>
              </a:spcAft>
              <a:buNone/>
              <a:defRPr>
                <a:latin typeface="Poppins Black"/>
                <a:ea typeface="Poppins Black"/>
                <a:cs typeface="Poppins Black"/>
                <a:sym typeface="Poppins Black"/>
              </a:defRPr>
            </a:lvl4pPr>
            <a:lvl5pPr lvl="4" rtl="0">
              <a:lnSpc>
                <a:spcPct val="100000"/>
              </a:lnSpc>
              <a:spcBef>
                <a:spcPts val="0"/>
              </a:spcBef>
              <a:spcAft>
                <a:spcPts val="0"/>
              </a:spcAft>
              <a:buNone/>
              <a:defRPr>
                <a:latin typeface="Poppins Black"/>
                <a:ea typeface="Poppins Black"/>
                <a:cs typeface="Poppins Black"/>
                <a:sym typeface="Poppins Black"/>
              </a:defRPr>
            </a:lvl5pPr>
            <a:lvl6pPr lvl="5" rtl="0">
              <a:lnSpc>
                <a:spcPct val="100000"/>
              </a:lnSpc>
              <a:spcBef>
                <a:spcPts val="0"/>
              </a:spcBef>
              <a:spcAft>
                <a:spcPts val="0"/>
              </a:spcAft>
              <a:buNone/>
              <a:defRPr>
                <a:latin typeface="Poppins Black"/>
                <a:ea typeface="Poppins Black"/>
                <a:cs typeface="Poppins Black"/>
                <a:sym typeface="Poppins Black"/>
              </a:defRPr>
            </a:lvl6pPr>
            <a:lvl7pPr lvl="6" rtl="0">
              <a:lnSpc>
                <a:spcPct val="100000"/>
              </a:lnSpc>
              <a:spcBef>
                <a:spcPts val="0"/>
              </a:spcBef>
              <a:spcAft>
                <a:spcPts val="0"/>
              </a:spcAft>
              <a:buNone/>
              <a:defRPr>
                <a:latin typeface="Poppins Black"/>
                <a:ea typeface="Poppins Black"/>
                <a:cs typeface="Poppins Black"/>
                <a:sym typeface="Poppins Black"/>
              </a:defRPr>
            </a:lvl7pPr>
            <a:lvl8pPr lvl="7" rtl="0">
              <a:lnSpc>
                <a:spcPct val="100000"/>
              </a:lnSpc>
              <a:spcBef>
                <a:spcPts val="0"/>
              </a:spcBef>
              <a:spcAft>
                <a:spcPts val="0"/>
              </a:spcAft>
              <a:buNone/>
              <a:defRPr>
                <a:latin typeface="Poppins Black"/>
                <a:ea typeface="Poppins Black"/>
                <a:cs typeface="Poppins Black"/>
                <a:sym typeface="Poppins Black"/>
              </a:defRPr>
            </a:lvl8pPr>
            <a:lvl9pPr lvl="8" rtl="0">
              <a:lnSpc>
                <a:spcPct val="100000"/>
              </a:lnSpc>
              <a:spcBef>
                <a:spcPts val="0"/>
              </a:spcBef>
              <a:spcAft>
                <a:spcPts val="0"/>
              </a:spcAft>
              <a:buNone/>
              <a:defRPr>
                <a:latin typeface="Poppins Black"/>
                <a:ea typeface="Poppins Black"/>
                <a:cs typeface="Poppins Black"/>
                <a:sym typeface="Poppins Black"/>
              </a:defRPr>
            </a:lvl9pPr>
          </a:lstStyle>
          <a:p>
            <a:endParaRPr/>
          </a:p>
        </p:txBody>
      </p:sp>
      <p:sp>
        <p:nvSpPr>
          <p:cNvPr id="135" name="Google Shape;135;p21"/>
          <p:cNvSpPr txBox="1">
            <a:spLocks noGrp="1"/>
          </p:cNvSpPr>
          <p:nvPr>
            <p:ph type="subTitle" idx="9"/>
          </p:nvPr>
        </p:nvSpPr>
        <p:spPr>
          <a:xfrm>
            <a:off x="5742673" y="2185449"/>
            <a:ext cx="2682600" cy="612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400"/>
            </a:lvl1pPr>
            <a:lvl2pPr lvl="1" rtl="0">
              <a:lnSpc>
                <a:spcPct val="100000"/>
              </a:lnSpc>
              <a:spcBef>
                <a:spcPts val="0"/>
              </a:spcBef>
              <a:spcAft>
                <a:spcPts val="0"/>
              </a:spcAft>
              <a:buNone/>
              <a:defRPr sz="1400"/>
            </a:lvl2pPr>
            <a:lvl3pPr lvl="2" rtl="0">
              <a:lnSpc>
                <a:spcPct val="100000"/>
              </a:lnSpc>
              <a:spcBef>
                <a:spcPts val="0"/>
              </a:spcBef>
              <a:spcAft>
                <a:spcPts val="0"/>
              </a:spcAft>
              <a:buNone/>
              <a:defRPr sz="1400"/>
            </a:lvl3pPr>
            <a:lvl4pPr lvl="3" rtl="0">
              <a:lnSpc>
                <a:spcPct val="100000"/>
              </a:lnSpc>
              <a:spcBef>
                <a:spcPts val="0"/>
              </a:spcBef>
              <a:spcAft>
                <a:spcPts val="0"/>
              </a:spcAft>
              <a:buNone/>
              <a:defRPr sz="1400"/>
            </a:lvl4pPr>
            <a:lvl5pPr lvl="4" rtl="0">
              <a:lnSpc>
                <a:spcPct val="100000"/>
              </a:lnSpc>
              <a:spcBef>
                <a:spcPts val="0"/>
              </a:spcBef>
              <a:spcAft>
                <a:spcPts val="0"/>
              </a:spcAft>
              <a:buNone/>
              <a:defRPr sz="1400"/>
            </a:lvl5pPr>
            <a:lvl6pPr lvl="5" rtl="0">
              <a:lnSpc>
                <a:spcPct val="100000"/>
              </a:lnSpc>
              <a:spcBef>
                <a:spcPts val="0"/>
              </a:spcBef>
              <a:spcAft>
                <a:spcPts val="0"/>
              </a:spcAft>
              <a:buNone/>
              <a:defRPr sz="1400"/>
            </a:lvl6pPr>
            <a:lvl7pPr lvl="6" rtl="0">
              <a:lnSpc>
                <a:spcPct val="100000"/>
              </a:lnSpc>
              <a:spcBef>
                <a:spcPts val="0"/>
              </a:spcBef>
              <a:spcAft>
                <a:spcPts val="0"/>
              </a:spcAft>
              <a:buNone/>
              <a:defRPr sz="1400"/>
            </a:lvl7pPr>
            <a:lvl8pPr lvl="7" rtl="0">
              <a:lnSpc>
                <a:spcPct val="100000"/>
              </a:lnSpc>
              <a:spcBef>
                <a:spcPts val="0"/>
              </a:spcBef>
              <a:spcAft>
                <a:spcPts val="0"/>
              </a:spcAft>
              <a:buNone/>
              <a:defRPr sz="1400"/>
            </a:lvl8pPr>
            <a:lvl9pPr lvl="8" rtl="0">
              <a:lnSpc>
                <a:spcPct val="100000"/>
              </a:lnSpc>
              <a:spcBef>
                <a:spcPts val="0"/>
              </a:spcBef>
              <a:spcAft>
                <a:spcPts val="0"/>
              </a:spcAft>
              <a:buNone/>
              <a:defRPr sz="1400"/>
            </a:lvl9pPr>
          </a:lstStyle>
          <a:p>
            <a:endParaRPr/>
          </a:p>
        </p:txBody>
      </p:sp>
      <p:sp>
        <p:nvSpPr>
          <p:cNvPr id="136" name="Google Shape;136;p21"/>
          <p:cNvSpPr txBox="1">
            <a:spLocks noGrp="1"/>
          </p:cNvSpPr>
          <p:nvPr>
            <p:ph type="title" idx="13" hasCustomPrompt="1"/>
          </p:nvPr>
        </p:nvSpPr>
        <p:spPr>
          <a:xfrm>
            <a:off x="4746900" y="3346952"/>
            <a:ext cx="885900" cy="704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lt2"/>
              </a:buClr>
              <a:buSzPts val="4800"/>
              <a:buNone/>
              <a:defRPr sz="4800">
                <a:solidFill>
                  <a:schemeClr val="lt2"/>
                </a:solidFill>
              </a:defRPr>
            </a:lvl1pPr>
            <a:lvl2pPr lvl="1" algn="ctr" rtl="0">
              <a:lnSpc>
                <a:spcPct val="100000"/>
              </a:lnSpc>
              <a:spcBef>
                <a:spcPts val="0"/>
              </a:spcBef>
              <a:spcAft>
                <a:spcPts val="0"/>
              </a:spcAft>
              <a:buClr>
                <a:schemeClr val="lt2"/>
              </a:buClr>
              <a:buSzPts val="4800"/>
              <a:buNone/>
              <a:defRPr sz="4800">
                <a:solidFill>
                  <a:schemeClr val="lt2"/>
                </a:solidFill>
              </a:defRPr>
            </a:lvl2pPr>
            <a:lvl3pPr lvl="2" algn="ctr" rtl="0">
              <a:lnSpc>
                <a:spcPct val="100000"/>
              </a:lnSpc>
              <a:spcBef>
                <a:spcPts val="0"/>
              </a:spcBef>
              <a:spcAft>
                <a:spcPts val="0"/>
              </a:spcAft>
              <a:buClr>
                <a:schemeClr val="lt2"/>
              </a:buClr>
              <a:buSzPts val="4800"/>
              <a:buNone/>
              <a:defRPr sz="4800">
                <a:solidFill>
                  <a:schemeClr val="lt2"/>
                </a:solidFill>
              </a:defRPr>
            </a:lvl3pPr>
            <a:lvl4pPr lvl="3" algn="ctr" rtl="0">
              <a:lnSpc>
                <a:spcPct val="100000"/>
              </a:lnSpc>
              <a:spcBef>
                <a:spcPts val="0"/>
              </a:spcBef>
              <a:spcAft>
                <a:spcPts val="0"/>
              </a:spcAft>
              <a:buClr>
                <a:schemeClr val="lt2"/>
              </a:buClr>
              <a:buSzPts val="4800"/>
              <a:buNone/>
              <a:defRPr sz="4800">
                <a:solidFill>
                  <a:schemeClr val="lt2"/>
                </a:solidFill>
              </a:defRPr>
            </a:lvl4pPr>
            <a:lvl5pPr lvl="4" algn="ctr" rtl="0">
              <a:lnSpc>
                <a:spcPct val="100000"/>
              </a:lnSpc>
              <a:spcBef>
                <a:spcPts val="0"/>
              </a:spcBef>
              <a:spcAft>
                <a:spcPts val="0"/>
              </a:spcAft>
              <a:buClr>
                <a:schemeClr val="lt2"/>
              </a:buClr>
              <a:buSzPts val="4800"/>
              <a:buNone/>
              <a:defRPr sz="4800">
                <a:solidFill>
                  <a:schemeClr val="lt2"/>
                </a:solidFill>
              </a:defRPr>
            </a:lvl5pPr>
            <a:lvl6pPr lvl="5" algn="ctr" rtl="0">
              <a:lnSpc>
                <a:spcPct val="100000"/>
              </a:lnSpc>
              <a:spcBef>
                <a:spcPts val="0"/>
              </a:spcBef>
              <a:spcAft>
                <a:spcPts val="0"/>
              </a:spcAft>
              <a:buClr>
                <a:schemeClr val="lt2"/>
              </a:buClr>
              <a:buSzPts val="4800"/>
              <a:buNone/>
              <a:defRPr sz="4800">
                <a:solidFill>
                  <a:schemeClr val="lt2"/>
                </a:solidFill>
              </a:defRPr>
            </a:lvl6pPr>
            <a:lvl7pPr lvl="6" algn="ctr" rtl="0">
              <a:lnSpc>
                <a:spcPct val="100000"/>
              </a:lnSpc>
              <a:spcBef>
                <a:spcPts val="0"/>
              </a:spcBef>
              <a:spcAft>
                <a:spcPts val="0"/>
              </a:spcAft>
              <a:buClr>
                <a:schemeClr val="lt2"/>
              </a:buClr>
              <a:buSzPts val="4800"/>
              <a:buNone/>
              <a:defRPr sz="4800">
                <a:solidFill>
                  <a:schemeClr val="lt2"/>
                </a:solidFill>
              </a:defRPr>
            </a:lvl7pPr>
            <a:lvl8pPr lvl="7" algn="ctr" rtl="0">
              <a:lnSpc>
                <a:spcPct val="100000"/>
              </a:lnSpc>
              <a:spcBef>
                <a:spcPts val="0"/>
              </a:spcBef>
              <a:spcAft>
                <a:spcPts val="0"/>
              </a:spcAft>
              <a:buClr>
                <a:schemeClr val="lt2"/>
              </a:buClr>
              <a:buSzPts val="4800"/>
              <a:buNone/>
              <a:defRPr sz="4800">
                <a:solidFill>
                  <a:schemeClr val="lt2"/>
                </a:solidFill>
              </a:defRPr>
            </a:lvl8pPr>
            <a:lvl9pPr lvl="8" algn="ctr" rtl="0">
              <a:lnSpc>
                <a:spcPct val="100000"/>
              </a:lnSpc>
              <a:spcBef>
                <a:spcPts val="0"/>
              </a:spcBef>
              <a:spcAft>
                <a:spcPts val="0"/>
              </a:spcAft>
              <a:buClr>
                <a:schemeClr val="lt2"/>
              </a:buClr>
              <a:buSzPts val="4800"/>
              <a:buNone/>
              <a:defRPr sz="4800">
                <a:solidFill>
                  <a:schemeClr val="lt2"/>
                </a:solidFill>
              </a:defRPr>
            </a:lvl9pPr>
          </a:lstStyle>
          <a:p>
            <a:r>
              <a:t>xx%</a:t>
            </a:r>
          </a:p>
        </p:txBody>
      </p:sp>
      <p:sp>
        <p:nvSpPr>
          <p:cNvPr id="137" name="Google Shape;137;p21"/>
          <p:cNvSpPr txBox="1">
            <a:spLocks noGrp="1"/>
          </p:cNvSpPr>
          <p:nvPr>
            <p:ph type="subTitle" idx="14"/>
          </p:nvPr>
        </p:nvSpPr>
        <p:spPr>
          <a:xfrm>
            <a:off x="5742673" y="3213476"/>
            <a:ext cx="2682600" cy="371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a:latin typeface="Poppins Black"/>
                <a:ea typeface="Poppins Black"/>
                <a:cs typeface="Poppins Black"/>
                <a:sym typeface="Poppins Black"/>
              </a:defRPr>
            </a:lvl1pPr>
            <a:lvl2pPr lvl="1" rtl="0">
              <a:lnSpc>
                <a:spcPct val="100000"/>
              </a:lnSpc>
              <a:spcBef>
                <a:spcPts val="0"/>
              </a:spcBef>
              <a:spcAft>
                <a:spcPts val="0"/>
              </a:spcAft>
              <a:buNone/>
              <a:defRPr>
                <a:latin typeface="Poppins Black"/>
                <a:ea typeface="Poppins Black"/>
                <a:cs typeface="Poppins Black"/>
                <a:sym typeface="Poppins Black"/>
              </a:defRPr>
            </a:lvl2pPr>
            <a:lvl3pPr lvl="2" rtl="0">
              <a:lnSpc>
                <a:spcPct val="100000"/>
              </a:lnSpc>
              <a:spcBef>
                <a:spcPts val="0"/>
              </a:spcBef>
              <a:spcAft>
                <a:spcPts val="0"/>
              </a:spcAft>
              <a:buNone/>
              <a:defRPr>
                <a:latin typeface="Poppins Black"/>
                <a:ea typeface="Poppins Black"/>
                <a:cs typeface="Poppins Black"/>
                <a:sym typeface="Poppins Black"/>
              </a:defRPr>
            </a:lvl3pPr>
            <a:lvl4pPr lvl="3" rtl="0">
              <a:lnSpc>
                <a:spcPct val="100000"/>
              </a:lnSpc>
              <a:spcBef>
                <a:spcPts val="0"/>
              </a:spcBef>
              <a:spcAft>
                <a:spcPts val="0"/>
              </a:spcAft>
              <a:buNone/>
              <a:defRPr>
                <a:latin typeface="Poppins Black"/>
                <a:ea typeface="Poppins Black"/>
                <a:cs typeface="Poppins Black"/>
                <a:sym typeface="Poppins Black"/>
              </a:defRPr>
            </a:lvl4pPr>
            <a:lvl5pPr lvl="4" rtl="0">
              <a:lnSpc>
                <a:spcPct val="100000"/>
              </a:lnSpc>
              <a:spcBef>
                <a:spcPts val="0"/>
              </a:spcBef>
              <a:spcAft>
                <a:spcPts val="0"/>
              </a:spcAft>
              <a:buNone/>
              <a:defRPr>
                <a:latin typeface="Poppins Black"/>
                <a:ea typeface="Poppins Black"/>
                <a:cs typeface="Poppins Black"/>
                <a:sym typeface="Poppins Black"/>
              </a:defRPr>
            </a:lvl5pPr>
            <a:lvl6pPr lvl="5" rtl="0">
              <a:lnSpc>
                <a:spcPct val="100000"/>
              </a:lnSpc>
              <a:spcBef>
                <a:spcPts val="0"/>
              </a:spcBef>
              <a:spcAft>
                <a:spcPts val="0"/>
              </a:spcAft>
              <a:buNone/>
              <a:defRPr>
                <a:latin typeface="Poppins Black"/>
                <a:ea typeface="Poppins Black"/>
                <a:cs typeface="Poppins Black"/>
                <a:sym typeface="Poppins Black"/>
              </a:defRPr>
            </a:lvl6pPr>
            <a:lvl7pPr lvl="6" rtl="0">
              <a:lnSpc>
                <a:spcPct val="100000"/>
              </a:lnSpc>
              <a:spcBef>
                <a:spcPts val="0"/>
              </a:spcBef>
              <a:spcAft>
                <a:spcPts val="0"/>
              </a:spcAft>
              <a:buNone/>
              <a:defRPr>
                <a:latin typeface="Poppins Black"/>
                <a:ea typeface="Poppins Black"/>
                <a:cs typeface="Poppins Black"/>
                <a:sym typeface="Poppins Black"/>
              </a:defRPr>
            </a:lvl7pPr>
            <a:lvl8pPr lvl="7" rtl="0">
              <a:lnSpc>
                <a:spcPct val="100000"/>
              </a:lnSpc>
              <a:spcBef>
                <a:spcPts val="0"/>
              </a:spcBef>
              <a:spcAft>
                <a:spcPts val="0"/>
              </a:spcAft>
              <a:buNone/>
              <a:defRPr>
                <a:latin typeface="Poppins Black"/>
                <a:ea typeface="Poppins Black"/>
                <a:cs typeface="Poppins Black"/>
                <a:sym typeface="Poppins Black"/>
              </a:defRPr>
            </a:lvl8pPr>
            <a:lvl9pPr lvl="8" rtl="0">
              <a:lnSpc>
                <a:spcPct val="100000"/>
              </a:lnSpc>
              <a:spcBef>
                <a:spcPts val="0"/>
              </a:spcBef>
              <a:spcAft>
                <a:spcPts val="0"/>
              </a:spcAft>
              <a:buNone/>
              <a:defRPr>
                <a:latin typeface="Poppins Black"/>
                <a:ea typeface="Poppins Black"/>
                <a:cs typeface="Poppins Black"/>
                <a:sym typeface="Poppins Black"/>
              </a:defRPr>
            </a:lvl9pPr>
          </a:lstStyle>
          <a:p>
            <a:endParaRPr/>
          </a:p>
        </p:txBody>
      </p:sp>
      <p:sp>
        <p:nvSpPr>
          <p:cNvPr id="138" name="Google Shape;138;p21"/>
          <p:cNvSpPr txBox="1">
            <a:spLocks noGrp="1"/>
          </p:cNvSpPr>
          <p:nvPr>
            <p:ph type="subTitle" idx="15"/>
          </p:nvPr>
        </p:nvSpPr>
        <p:spPr>
          <a:xfrm>
            <a:off x="5742673" y="3565000"/>
            <a:ext cx="2682600" cy="612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400"/>
            </a:lvl1pPr>
            <a:lvl2pPr lvl="1" rtl="0">
              <a:lnSpc>
                <a:spcPct val="100000"/>
              </a:lnSpc>
              <a:spcBef>
                <a:spcPts val="0"/>
              </a:spcBef>
              <a:spcAft>
                <a:spcPts val="0"/>
              </a:spcAft>
              <a:buNone/>
              <a:defRPr sz="1400"/>
            </a:lvl2pPr>
            <a:lvl3pPr lvl="2" rtl="0">
              <a:lnSpc>
                <a:spcPct val="100000"/>
              </a:lnSpc>
              <a:spcBef>
                <a:spcPts val="0"/>
              </a:spcBef>
              <a:spcAft>
                <a:spcPts val="0"/>
              </a:spcAft>
              <a:buNone/>
              <a:defRPr sz="1400"/>
            </a:lvl3pPr>
            <a:lvl4pPr lvl="3" rtl="0">
              <a:lnSpc>
                <a:spcPct val="100000"/>
              </a:lnSpc>
              <a:spcBef>
                <a:spcPts val="0"/>
              </a:spcBef>
              <a:spcAft>
                <a:spcPts val="0"/>
              </a:spcAft>
              <a:buNone/>
              <a:defRPr sz="1400"/>
            </a:lvl4pPr>
            <a:lvl5pPr lvl="4" rtl="0">
              <a:lnSpc>
                <a:spcPct val="100000"/>
              </a:lnSpc>
              <a:spcBef>
                <a:spcPts val="0"/>
              </a:spcBef>
              <a:spcAft>
                <a:spcPts val="0"/>
              </a:spcAft>
              <a:buNone/>
              <a:defRPr sz="1400"/>
            </a:lvl5pPr>
            <a:lvl6pPr lvl="5" rtl="0">
              <a:lnSpc>
                <a:spcPct val="100000"/>
              </a:lnSpc>
              <a:spcBef>
                <a:spcPts val="0"/>
              </a:spcBef>
              <a:spcAft>
                <a:spcPts val="0"/>
              </a:spcAft>
              <a:buNone/>
              <a:defRPr sz="1400"/>
            </a:lvl6pPr>
            <a:lvl7pPr lvl="6" rtl="0">
              <a:lnSpc>
                <a:spcPct val="100000"/>
              </a:lnSpc>
              <a:spcBef>
                <a:spcPts val="0"/>
              </a:spcBef>
              <a:spcAft>
                <a:spcPts val="0"/>
              </a:spcAft>
              <a:buNone/>
              <a:defRPr sz="1400"/>
            </a:lvl7pPr>
            <a:lvl8pPr lvl="7" rtl="0">
              <a:lnSpc>
                <a:spcPct val="100000"/>
              </a:lnSpc>
              <a:spcBef>
                <a:spcPts val="0"/>
              </a:spcBef>
              <a:spcAft>
                <a:spcPts val="0"/>
              </a:spcAft>
              <a:buNone/>
              <a:defRPr sz="1400"/>
            </a:lvl8pPr>
            <a:lvl9pPr lvl="8" rtl="0">
              <a:lnSpc>
                <a:spcPct val="100000"/>
              </a:lnSpc>
              <a:spcBef>
                <a:spcPts val="0"/>
              </a:spcBef>
              <a:spcAft>
                <a:spcPts val="0"/>
              </a:spcAft>
              <a:buNone/>
              <a:defRPr sz="1400"/>
            </a:lvl9pPr>
          </a:lstStyle>
          <a:p>
            <a:endParaRPr/>
          </a:p>
        </p:txBody>
      </p:sp>
    </p:spTree>
  </p:cSld>
  <p:clrMapOvr>
    <a:masterClrMapping/>
  </p:clrMapOvr>
  <p:transition>
    <p:spli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body 2">
  <p:cSld name="Title and body 2">
    <p:spTree>
      <p:nvGrpSpPr>
        <p:cNvPr id="1" name="Shape 139"/>
        <p:cNvGrpSpPr/>
        <p:nvPr/>
      </p:nvGrpSpPr>
      <p:grpSpPr>
        <a:xfrm>
          <a:off x="0" y="0"/>
          <a:ext cx="0" cy="0"/>
          <a:chOff x="0" y="0"/>
          <a:chExt cx="0" cy="0"/>
        </a:xfrm>
      </p:grpSpPr>
      <p:sp>
        <p:nvSpPr>
          <p:cNvPr id="140" name="Google Shape;140;p22"/>
          <p:cNvSpPr txBox="1">
            <a:spLocks noGrp="1"/>
          </p:cNvSpPr>
          <p:nvPr>
            <p:ph type="body" idx="1"/>
          </p:nvPr>
        </p:nvSpPr>
        <p:spPr>
          <a:xfrm>
            <a:off x="720000" y="2075500"/>
            <a:ext cx="5250900" cy="19317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141" name="Google Shape;141;p22"/>
          <p:cNvSpPr/>
          <p:nvPr/>
        </p:nvSpPr>
        <p:spPr>
          <a:xfrm>
            <a:off x="720000" y="727800"/>
            <a:ext cx="5778000" cy="2724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22"/>
          <p:cNvSpPr txBox="1">
            <a:spLocks noGrp="1"/>
          </p:cNvSpPr>
          <p:nvPr>
            <p:ph type="title"/>
          </p:nvPr>
        </p:nvSpPr>
        <p:spPr>
          <a:xfrm>
            <a:off x="720000" y="387600"/>
            <a:ext cx="7704000" cy="612600"/>
          </a:xfrm>
          <a:prstGeom prst="rect">
            <a:avLst/>
          </a:prstGeom>
        </p:spPr>
        <p:txBody>
          <a:bodyPr spcFirstLastPara="1" wrap="square" lIns="91425" tIns="91425" rIns="91425" bIns="91425" anchor="t" anchorCtr="0">
            <a:noAutofit/>
          </a:bodyPr>
          <a:lstStyle>
            <a:lvl1pPr lvl="0" algn="l" rtl="0">
              <a:spcBef>
                <a:spcPts val="0"/>
              </a:spcBef>
              <a:spcAft>
                <a:spcPts val="0"/>
              </a:spcAft>
              <a:buSzPts val="3200"/>
              <a:buNone/>
              <a:defRPr/>
            </a:lvl1pPr>
            <a:lvl2pPr lvl="1" algn="l" rtl="0">
              <a:spcBef>
                <a:spcPts val="0"/>
              </a:spcBef>
              <a:spcAft>
                <a:spcPts val="0"/>
              </a:spcAft>
              <a:buSzPts val="3200"/>
              <a:buFont typeface="Palanquin Dark"/>
              <a:buNone/>
              <a:defRPr>
                <a:latin typeface="Palanquin Dark"/>
                <a:ea typeface="Palanquin Dark"/>
                <a:cs typeface="Palanquin Dark"/>
                <a:sym typeface="Palanquin Dark"/>
              </a:defRPr>
            </a:lvl2pPr>
            <a:lvl3pPr lvl="2" algn="l" rtl="0">
              <a:spcBef>
                <a:spcPts val="0"/>
              </a:spcBef>
              <a:spcAft>
                <a:spcPts val="0"/>
              </a:spcAft>
              <a:buSzPts val="3200"/>
              <a:buFont typeface="Palanquin Dark"/>
              <a:buNone/>
              <a:defRPr>
                <a:latin typeface="Palanquin Dark"/>
                <a:ea typeface="Palanquin Dark"/>
                <a:cs typeface="Palanquin Dark"/>
                <a:sym typeface="Palanquin Dark"/>
              </a:defRPr>
            </a:lvl3pPr>
            <a:lvl4pPr lvl="3" algn="l" rtl="0">
              <a:spcBef>
                <a:spcPts val="0"/>
              </a:spcBef>
              <a:spcAft>
                <a:spcPts val="0"/>
              </a:spcAft>
              <a:buSzPts val="3200"/>
              <a:buFont typeface="Palanquin Dark"/>
              <a:buNone/>
              <a:defRPr>
                <a:latin typeface="Palanquin Dark"/>
                <a:ea typeface="Palanquin Dark"/>
                <a:cs typeface="Palanquin Dark"/>
                <a:sym typeface="Palanquin Dark"/>
              </a:defRPr>
            </a:lvl4pPr>
            <a:lvl5pPr lvl="4" algn="l" rtl="0">
              <a:spcBef>
                <a:spcPts val="0"/>
              </a:spcBef>
              <a:spcAft>
                <a:spcPts val="0"/>
              </a:spcAft>
              <a:buSzPts val="3200"/>
              <a:buFont typeface="Palanquin Dark"/>
              <a:buNone/>
              <a:defRPr>
                <a:latin typeface="Palanquin Dark"/>
                <a:ea typeface="Palanquin Dark"/>
                <a:cs typeface="Palanquin Dark"/>
                <a:sym typeface="Palanquin Dark"/>
              </a:defRPr>
            </a:lvl5pPr>
            <a:lvl6pPr lvl="5" algn="l" rtl="0">
              <a:spcBef>
                <a:spcPts val="0"/>
              </a:spcBef>
              <a:spcAft>
                <a:spcPts val="0"/>
              </a:spcAft>
              <a:buSzPts val="3200"/>
              <a:buFont typeface="Palanquin Dark"/>
              <a:buNone/>
              <a:defRPr>
                <a:latin typeface="Palanquin Dark"/>
                <a:ea typeface="Palanquin Dark"/>
                <a:cs typeface="Palanquin Dark"/>
                <a:sym typeface="Palanquin Dark"/>
              </a:defRPr>
            </a:lvl6pPr>
            <a:lvl7pPr lvl="6" algn="l" rtl="0">
              <a:spcBef>
                <a:spcPts val="0"/>
              </a:spcBef>
              <a:spcAft>
                <a:spcPts val="0"/>
              </a:spcAft>
              <a:buSzPts val="3200"/>
              <a:buFont typeface="Palanquin Dark"/>
              <a:buNone/>
              <a:defRPr>
                <a:latin typeface="Palanquin Dark"/>
                <a:ea typeface="Palanquin Dark"/>
                <a:cs typeface="Palanquin Dark"/>
                <a:sym typeface="Palanquin Dark"/>
              </a:defRPr>
            </a:lvl7pPr>
            <a:lvl8pPr lvl="7" algn="l" rtl="0">
              <a:spcBef>
                <a:spcPts val="0"/>
              </a:spcBef>
              <a:spcAft>
                <a:spcPts val="0"/>
              </a:spcAft>
              <a:buSzPts val="3200"/>
              <a:buFont typeface="Palanquin Dark"/>
              <a:buNone/>
              <a:defRPr>
                <a:latin typeface="Palanquin Dark"/>
                <a:ea typeface="Palanquin Dark"/>
                <a:cs typeface="Palanquin Dark"/>
                <a:sym typeface="Palanquin Dark"/>
              </a:defRPr>
            </a:lvl8pPr>
            <a:lvl9pPr lvl="8" algn="l" rtl="0">
              <a:spcBef>
                <a:spcPts val="0"/>
              </a:spcBef>
              <a:spcAft>
                <a:spcPts val="0"/>
              </a:spcAft>
              <a:buSzPts val="3200"/>
              <a:buFont typeface="Palanquin Dark"/>
              <a:buNone/>
              <a:defRPr>
                <a:latin typeface="Palanquin Dark"/>
                <a:ea typeface="Palanquin Dark"/>
                <a:cs typeface="Palanquin Dark"/>
                <a:sym typeface="Palanquin Dark"/>
              </a:defRPr>
            </a:lvl9pPr>
          </a:lstStyle>
          <a:p>
            <a:endParaRPr/>
          </a:p>
        </p:txBody>
      </p:sp>
      <p:sp>
        <p:nvSpPr>
          <p:cNvPr id="143" name="Google Shape;143;p22"/>
          <p:cNvSpPr/>
          <p:nvPr/>
        </p:nvSpPr>
        <p:spPr>
          <a:xfrm rot="-3678890" flipH="1">
            <a:off x="6399760" y="2305526"/>
            <a:ext cx="4402922" cy="3234328"/>
          </a:xfrm>
          <a:custGeom>
            <a:avLst/>
            <a:gdLst/>
            <a:ahLst/>
            <a:cxnLst/>
            <a:rect l="l" t="t" r="r" b="b"/>
            <a:pathLst>
              <a:path w="151443" h="111248" extrusionOk="0">
                <a:moveTo>
                  <a:pt x="121092" y="1"/>
                </a:moveTo>
                <a:cubicBezTo>
                  <a:pt x="118111" y="1"/>
                  <a:pt x="114831" y="806"/>
                  <a:pt x="111247" y="2660"/>
                </a:cubicBezTo>
                <a:cubicBezTo>
                  <a:pt x="97971" y="9532"/>
                  <a:pt x="97037" y="24476"/>
                  <a:pt x="78890" y="25377"/>
                </a:cubicBezTo>
                <a:cubicBezTo>
                  <a:pt x="77070" y="25468"/>
                  <a:pt x="75284" y="25506"/>
                  <a:pt x="73527" y="25506"/>
                </a:cubicBezTo>
                <a:cubicBezTo>
                  <a:pt x="64901" y="25506"/>
                  <a:pt x="56984" y="24592"/>
                  <a:pt x="49133" y="24592"/>
                </a:cubicBezTo>
                <a:cubicBezTo>
                  <a:pt x="39865" y="24592"/>
                  <a:pt x="30689" y="25865"/>
                  <a:pt x="20549" y="31414"/>
                </a:cubicBezTo>
                <a:cubicBezTo>
                  <a:pt x="3436" y="40788"/>
                  <a:pt x="1" y="54497"/>
                  <a:pt x="3303" y="70576"/>
                </a:cubicBezTo>
                <a:cubicBezTo>
                  <a:pt x="8984" y="98326"/>
                  <a:pt x="32934" y="111248"/>
                  <a:pt x="60420" y="111248"/>
                </a:cubicBezTo>
                <a:cubicBezTo>
                  <a:pt x="72152" y="111248"/>
                  <a:pt x="84528" y="108893"/>
                  <a:pt x="96403" y="104333"/>
                </a:cubicBezTo>
                <a:cubicBezTo>
                  <a:pt x="134030" y="89889"/>
                  <a:pt x="151442" y="56599"/>
                  <a:pt x="142936" y="23308"/>
                </a:cubicBezTo>
                <a:cubicBezTo>
                  <a:pt x="140341" y="13221"/>
                  <a:pt x="133174" y="1"/>
                  <a:pt x="121092"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ransition>
    <p:spli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30"/>
        <p:cNvGrpSpPr/>
        <p:nvPr/>
      </p:nvGrpSpPr>
      <p:grpSpPr>
        <a:xfrm>
          <a:off x="0" y="0"/>
          <a:ext cx="0" cy="0"/>
          <a:chOff x="0" y="0"/>
          <a:chExt cx="0" cy="0"/>
        </a:xfrm>
      </p:grpSpPr>
      <p:sp>
        <p:nvSpPr>
          <p:cNvPr id="31" name="Google Shape;31;p6"/>
          <p:cNvSpPr/>
          <p:nvPr/>
        </p:nvSpPr>
        <p:spPr>
          <a:xfrm>
            <a:off x="720000" y="727800"/>
            <a:ext cx="5778000" cy="2724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6"/>
          <p:cNvSpPr txBox="1">
            <a:spLocks noGrp="1"/>
          </p:cNvSpPr>
          <p:nvPr>
            <p:ph type="title"/>
          </p:nvPr>
        </p:nvSpPr>
        <p:spPr>
          <a:xfrm>
            <a:off x="720000" y="387600"/>
            <a:ext cx="7704000" cy="612600"/>
          </a:xfrm>
          <a:prstGeom prst="rect">
            <a:avLst/>
          </a:prstGeom>
        </p:spPr>
        <p:txBody>
          <a:bodyPr spcFirstLastPara="1" wrap="square" lIns="91425" tIns="91425" rIns="91425" bIns="91425" anchor="t" anchorCtr="0">
            <a:noAutofit/>
          </a:bodyPr>
          <a:lstStyle>
            <a:lvl1pPr lvl="0" algn="l" rtl="0">
              <a:spcBef>
                <a:spcPts val="0"/>
              </a:spcBef>
              <a:spcAft>
                <a:spcPts val="0"/>
              </a:spcAft>
              <a:buSzPts val="3200"/>
              <a:buNone/>
              <a:defRPr/>
            </a:lvl1pPr>
            <a:lvl2pPr lvl="1" algn="l" rtl="0">
              <a:spcBef>
                <a:spcPts val="0"/>
              </a:spcBef>
              <a:spcAft>
                <a:spcPts val="0"/>
              </a:spcAft>
              <a:buSzPts val="3200"/>
              <a:buFont typeface="Palanquin Dark"/>
              <a:buNone/>
              <a:defRPr>
                <a:latin typeface="Palanquin Dark"/>
                <a:ea typeface="Palanquin Dark"/>
                <a:cs typeface="Palanquin Dark"/>
                <a:sym typeface="Palanquin Dark"/>
              </a:defRPr>
            </a:lvl2pPr>
            <a:lvl3pPr lvl="2" algn="l" rtl="0">
              <a:spcBef>
                <a:spcPts val="0"/>
              </a:spcBef>
              <a:spcAft>
                <a:spcPts val="0"/>
              </a:spcAft>
              <a:buSzPts val="3200"/>
              <a:buFont typeface="Palanquin Dark"/>
              <a:buNone/>
              <a:defRPr>
                <a:latin typeface="Palanquin Dark"/>
                <a:ea typeface="Palanquin Dark"/>
                <a:cs typeface="Palanquin Dark"/>
                <a:sym typeface="Palanquin Dark"/>
              </a:defRPr>
            </a:lvl3pPr>
            <a:lvl4pPr lvl="3" algn="l" rtl="0">
              <a:spcBef>
                <a:spcPts val="0"/>
              </a:spcBef>
              <a:spcAft>
                <a:spcPts val="0"/>
              </a:spcAft>
              <a:buSzPts val="3200"/>
              <a:buFont typeface="Palanquin Dark"/>
              <a:buNone/>
              <a:defRPr>
                <a:latin typeface="Palanquin Dark"/>
                <a:ea typeface="Palanquin Dark"/>
                <a:cs typeface="Palanquin Dark"/>
                <a:sym typeface="Palanquin Dark"/>
              </a:defRPr>
            </a:lvl4pPr>
            <a:lvl5pPr lvl="4" algn="l" rtl="0">
              <a:spcBef>
                <a:spcPts val="0"/>
              </a:spcBef>
              <a:spcAft>
                <a:spcPts val="0"/>
              </a:spcAft>
              <a:buSzPts val="3200"/>
              <a:buFont typeface="Palanquin Dark"/>
              <a:buNone/>
              <a:defRPr>
                <a:latin typeface="Palanquin Dark"/>
                <a:ea typeface="Palanquin Dark"/>
                <a:cs typeface="Palanquin Dark"/>
                <a:sym typeface="Palanquin Dark"/>
              </a:defRPr>
            </a:lvl5pPr>
            <a:lvl6pPr lvl="5" algn="l" rtl="0">
              <a:spcBef>
                <a:spcPts val="0"/>
              </a:spcBef>
              <a:spcAft>
                <a:spcPts val="0"/>
              </a:spcAft>
              <a:buSzPts val="3200"/>
              <a:buFont typeface="Palanquin Dark"/>
              <a:buNone/>
              <a:defRPr>
                <a:latin typeface="Palanquin Dark"/>
                <a:ea typeface="Palanquin Dark"/>
                <a:cs typeface="Palanquin Dark"/>
                <a:sym typeface="Palanquin Dark"/>
              </a:defRPr>
            </a:lvl6pPr>
            <a:lvl7pPr lvl="6" algn="l" rtl="0">
              <a:spcBef>
                <a:spcPts val="0"/>
              </a:spcBef>
              <a:spcAft>
                <a:spcPts val="0"/>
              </a:spcAft>
              <a:buSzPts val="3200"/>
              <a:buFont typeface="Palanquin Dark"/>
              <a:buNone/>
              <a:defRPr>
                <a:latin typeface="Palanquin Dark"/>
                <a:ea typeface="Palanquin Dark"/>
                <a:cs typeface="Palanquin Dark"/>
                <a:sym typeface="Palanquin Dark"/>
              </a:defRPr>
            </a:lvl7pPr>
            <a:lvl8pPr lvl="7" algn="l" rtl="0">
              <a:spcBef>
                <a:spcPts val="0"/>
              </a:spcBef>
              <a:spcAft>
                <a:spcPts val="0"/>
              </a:spcAft>
              <a:buSzPts val="3200"/>
              <a:buFont typeface="Palanquin Dark"/>
              <a:buNone/>
              <a:defRPr>
                <a:latin typeface="Palanquin Dark"/>
                <a:ea typeface="Palanquin Dark"/>
                <a:cs typeface="Palanquin Dark"/>
                <a:sym typeface="Palanquin Dark"/>
              </a:defRPr>
            </a:lvl8pPr>
            <a:lvl9pPr lvl="8" algn="l" rtl="0">
              <a:spcBef>
                <a:spcPts val="0"/>
              </a:spcBef>
              <a:spcAft>
                <a:spcPts val="0"/>
              </a:spcAft>
              <a:buSzPts val="3200"/>
              <a:buFont typeface="Palanquin Dark"/>
              <a:buNone/>
              <a:defRPr>
                <a:latin typeface="Palanquin Dark"/>
                <a:ea typeface="Palanquin Dark"/>
                <a:cs typeface="Palanquin Dark"/>
                <a:sym typeface="Palanquin Dark"/>
              </a:defRPr>
            </a:lvl9pPr>
          </a:lstStyle>
          <a:p>
            <a:endParaRPr/>
          </a:p>
        </p:txBody>
      </p:sp>
      <p:sp>
        <p:nvSpPr>
          <p:cNvPr id="33" name="Google Shape;33;p6"/>
          <p:cNvSpPr/>
          <p:nvPr/>
        </p:nvSpPr>
        <p:spPr>
          <a:xfrm rot="-7770059">
            <a:off x="7428425" y="-1102421"/>
            <a:ext cx="4039685" cy="2967498"/>
          </a:xfrm>
          <a:custGeom>
            <a:avLst/>
            <a:gdLst/>
            <a:ahLst/>
            <a:cxnLst/>
            <a:rect l="l" t="t" r="r" b="b"/>
            <a:pathLst>
              <a:path w="151443" h="111248" extrusionOk="0">
                <a:moveTo>
                  <a:pt x="121092" y="1"/>
                </a:moveTo>
                <a:cubicBezTo>
                  <a:pt x="118111" y="1"/>
                  <a:pt x="114831" y="806"/>
                  <a:pt x="111247" y="2660"/>
                </a:cubicBezTo>
                <a:cubicBezTo>
                  <a:pt x="97971" y="9532"/>
                  <a:pt x="97037" y="24476"/>
                  <a:pt x="78890" y="25377"/>
                </a:cubicBezTo>
                <a:cubicBezTo>
                  <a:pt x="77070" y="25468"/>
                  <a:pt x="75284" y="25506"/>
                  <a:pt x="73527" y="25506"/>
                </a:cubicBezTo>
                <a:cubicBezTo>
                  <a:pt x="64901" y="25506"/>
                  <a:pt x="56984" y="24592"/>
                  <a:pt x="49133" y="24592"/>
                </a:cubicBezTo>
                <a:cubicBezTo>
                  <a:pt x="39865" y="24592"/>
                  <a:pt x="30689" y="25865"/>
                  <a:pt x="20549" y="31414"/>
                </a:cubicBezTo>
                <a:cubicBezTo>
                  <a:pt x="3436" y="40788"/>
                  <a:pt x="1" y="54497"/>
                  <a:pt x="3303" y="70576"/>
                </a:cubicBezTo>
                <a:cubicBezTo>
                  <a:pt x="8984" y="98326"/>
                  <a:pt x="32934" y="111248"/>
                  <a:pt x="60420" y="111248"/>
                </a:cubicBezTo>
                <a:cubicBezTo>
                  <a:pt x="72152" y="111248"/>
                  <a:pt x="84528" y="108893"/>
                  <a:pt x="96403" y="104333"/>
                </a:cubicBezTo>
                <a:cubicBezTo>
                  <a:pt x="134030" y="89889"/>
                  <a:pt x="151442" y="56599"/>
                  <a:pt x="142936" y="23308"/>
                </a:cubicBezTo>
                <a:cubicBezTo>
                  <a:pt x="140341" y="13221"/>
                  <a:pt x="133174" y="1"/>
                  <a:pt x="121092"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00405923"/>
      </p:ext>
    </p:extLst>
  </p:cSld>
  <p:clrMapOvr>
    <a:masterClrMapping/>
  </p:clrMapOvr>
  <p:transition>
    <p:split/>
  </p:transition>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4.svg"/><Relationship Id="rId5" Type="http://schemas.openxmlformats.org/officeDocument/2006/relationships/slideLayout" Target="../slideLayouts/slideLayout5.xml"/><Relationship Id="rId10"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image" Target="../media/image2.svg"/></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no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390930"/>
            <a:ext cx="7704000" cy="6126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200"/>
              <a:buFont typeface="Poppins Black"/>
              <a:buNone/>
              <a:defRPr sz="3200">
                <a:solidFill>
                  <a:schemeClr val="dk1"/>
                </a:solidFill>
                <a:latin typeface="Poppins Black"/>
                <a:ea typeface="Poppins Black"/>
                <a:cs typeface="Poppins Black"/>
                <a:sym typeface="Poppins Black"/>
              </a:defRPr>
            </a:lvl1pPr>
            <a:lvl2pPr lvl="1" rtl="0">
              <a:spcBef>
                <a:spcPts val="0"/>
              </a:spcBef>
              <a:spcAft>
                <a:spcPts val="0"/>
              </a:spcAft>
              <a:buClr>
                <a:schemeClr val="dk1"/>
              </a:buClr>
              <a:buSzPts val="3200"/>
              <a:buFont typeface="Poppins Black"/>
              <a:buNone/>
              <a:defRPr sz="3200">
                <a:solidFill>
                  <a:schemeClr val="dk1"/>
                </a:solidFill>
                <a:latin typeface="Poppins Black"/>
                <a:ea typeface="Poppins Black"/>
                <a:cs typeface="Poppins Black"/>
                <a:sym typeface="Poppins Black"/>
              </a:defRPr>
            </a:lvl2pPr>
            <a:lvl3pPr lvl="2" rtl="0">
              <a:spcBef>
                <a:spcPts val="0"/>
              </a:spcBef>
              <a:spcAft>
                <a:spcPts val="0"/>
              </a:spcAft>
              <a:buClr>
                <a:schemeClr val="dk1"/>
              </a:buClr>
              <a:buSzPts val="3200"/>
              <a:buFont typeface="Poppins Black"/>
              <a:buNone/>
              <a:defRPr sz="3200">
                <a:solidFill>
                  <a:schemeClr val="dk1"/>
                </a:solidFill>
                <a:latin typeface="Poppins Black"/>
                <a:ea typeface="Poppins Black"/>
                <a:cs typeface="Poppins Black"/>
                <a:sym typeface="Poppins Black"/>
              </a:defRPr>
            </a:lvl3pPr>
            <a:lvl4pPr lvl="3" rtl="0">
              <a:spcBef>
                <a:spcPts val="0"/>
              </a:spcBef>
              <a:spcAft>
                <a:spcPts val="0"/>
              </a:spcAft>
              <a:buClr>
                <a:schemeClr val="dk1"/>
              </a:buClr>
              <a:buSzPts val="3200"/>
              <a:buFont typeface="Poppins Black"/>
              <a:buNone/>
              <a:defRPr sz="3200">
                <a:solidFill>
                  <a:schemeClr val="dk1"/>
                </a:solidFill>
                <a:latin typeface="Poppins Black"/>
                <a:ea typeface="Poppins Black"/>
                <a:cs typeface="Poppins Black"/>
                <a:sym typeface="Poppins Black"/>
              </a:defRPr>
            </a:lvl4pPr>
            <a:lvl5pPr lvl="4" rtl="0">
              <a:spcBef>
                <a:spcPts val="0"/>
              </a:spcBef>
              <a:spcAft>
                <a:spcPts val="0"/>
              </a:spcAft>
              <a:buClr>
                <a:schemeClr val="dk1"/>
              </a:buClr>
              <a:buSzPts val="3200"/>
              <a:buFont typeface="Poppins Black"/>
              <a:buNone/>
              <a:defRPr sz="3200">
                <a:solidFill>
                  <a:schemeClr val="dk1"/>
                </a:solidFill>
                <a:latin typeface="Poppins Black"/>
                <a:ea typeface="Poppins Black"/>
                <a:cs typeface="Poppins Black"/>
                <a:sym typeface="Poppins Black"/>
              </a:defRPr>
            </a:lvl5pPr>
            <a:lvl6pPr lvl="5" rtl="0">
              <a:spcBef>
                <a:spcPts val="0"/>
              </a:spcBef>
              <a:spcAft>
                <a:spcPts val="0"/>
              </a:spcAft>
              <a:buClr>
                <a:schemeClr val="dk1"/>
              </a:buClr>
              <a:buSzPts val="3200"/>
              <a:buFont typeface="Poppins Black"/>
              <a:buNone/>
              <a:defRPr sz="3200">
                <a:solidFill>
                  <a:schemeClr val="dk1"/>
                </a:solidFill>
                <a:latin typeface="Poppins Black"/>
                <a:ea typeface="Poppins Black"/>
                <a:cs typeface="Poppins Black"/>
                <a:sym typeface="Poppins Black"/>
              </a:defRPr>
            </a:lvl6pPr>
            <a:lvl7pPr lvl="6" rtl="0">
              <a:spcBef>
                <a:spcPts val="0"/>
              </a:spcBef>
              <a:spcAft>
                <a:spcPts val="0"/>
              </a:spcAft>
              <a:buClr>
                <a:schemeClr val="dk1"/>
              </a:buClr>
              <a:buSzPts val="3200"/>
              <a:buFont typeface="Poppins Black"/>
              <a:buNone/>
              <a:defRPr sz="3200">
                <a:solidFill>
                  <a:schemeClr val="dk1"/>
                </a:solidFill>
                <a:latin typeface="Poppins Black"/>
                <a:ea typeface="Poppins Black"/>
                <a:cs typeface="Poppins Black"/>
                <a:sym typeface="Poppins Black"/>
              </a:defRPr>
            </a:lvl7pPr>
            <a:lvl8pPr lvl="7" rtl="0">
              <a:spcBef>
                <a:spcPts val="0"/>
              </a:spcBef>
              <a:spcAft>
                <a:spcPts val="0"/>
              </a:spcAft>
              <a:buClr>
                <a:schemeClr val="dk1"/>
              </a:buClr>
              <a:buSzPts val="3200"/>
              <a:buFont typeface="Poppins Black"/>
              <a:buNone/>
              <a:defRPr sz="3200">
                <a:solidFill>
                  <a:schemeClr val="dk1"/>
                </a:solidFill>
                <a:latin typeface="Poppins Black"/>
                <a:ea typeface="Poppins Black"/>
                <a:cs typeface="Poppins Black"/>
                <a:sym typeface="Poppins Black"/>
              </a:defRPr>
            </a:lvl8pPr>
            <a:lvl9pPr lvl="8" rtl="0">
              <a:spcBef>
                <a:spcPts val="0"/>
              </a:spcBef>
              <a:spcAft>
                <a:spcPts val="0"/>
              </a:spcAft>
              <a:buClr>
                <a:schemeClr val="dk1"/>
              </a:buClr>
              <a:buSzPts val="3200"/>
              <a:buFont typeface="Poppins Black"/>
              <a:buNone/>
              <a:defRPr sz="3200">
                <a:solidFill>
                  <a:schemeClr val="dk1"/>
                </a:solidFill>
                <a:latin typeface="Poppins Black"/>
                <a:ea typeface="Poppins Black"/>
                <a:cs typeface="Poppins Black"/>
                <a:sym typeface="Poppins Black"/>
              </a:defRPr>
            </a:lvl9pPr>
          </a:lstStyle>
          <a:p>
            <a:endParaRPr/>
          </a:p>
        </p:txBody>
      </p:sp>
      <p:sp>
        <p:nvSpPr>
          <p:cNvPr id="7" name="Google Shape;7;p1"/>
          <p:cNvSpPr txBox="1">
            <a:spLocks noGrp="1"/>
          </p:cNvSpPr>
          <p:nvPr>
            <p:ph type="body" idx="1"/>
          </p:nvPr>
        </p:nvSpPr>
        <p:spPr>
          <a:xfrm>
            <a:off x="720000" y="1300850"/>
            <a:ext cx="7704000" cy="32679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dk1"/>
              </a:buClr>
              <a:buSzPts val="1800"/>
              <a:buFont typeface="Poppins"/>
              <a:buChar char="●"/>
              <a:defRPr sz="1800">
                <a:solidFill>
                  <a:schemeClr val="dk1"/>
                </a:solidFill>
                <a:latin typeface="Poppins"/>
                <a:ea typeface="Poppins"/>
                <a:cs typeface="Poppins"/>
                <a:sym typeface="Poppins"/>
              </a:defRPr>
            </a:lvl1pPr>
            <a:lvl2pPr marL="914400" lvl="1" indent="-317500">
              <a:lnSpc>
                <a:spcPct val="100000"/>
              </a:lnSpc>
              <a:spcBef>
                <a:spcPts val="1600"/>
              </a:spcBef>
              <a:spcAft>
                <a:spcPts val="0"/>
              </a:spcAft>
              <a:buClr>
                <a:schemeClr val="dk1"/>
              </a:buClr>
              <a:buSzPts val="1400"/>
              <a:buFont typeface="Poppins"/>
              <a:buChar char="○"/>
              <a:defRPr>
                <a:solidFill>
                  <a:schemeClr val="dk1"/>
                </a:solidFill>
                <a:latin typeface="Poppins"/>
                <a:ea typeface="Poppins"/>
                <a:cs typeface="Poppins"/>
                <a:sym typeface="Poppins"/>
              </a:defRPr>
            </a:lvl2pPr>
            <a:lvl3pPr marL="1371600" lvl="2" indent="-317500">
              <a:lnSpc>
                <a:spcPct val="100000"/>
              </a:lnSpc>
              <a:spcBef>
                <a:spcPts val="1600"/>
              </a:spcBef>
              <a:spcAft>
                <a:spcPts val="0"/>
              </a:spcAft>
              <a:buClr>
                <a:schemeClr val="dk1"/>
              </a:buClr>
              <a:buSzPts val="1400"/>
              <a:buFont typeface="Poppins"/>
              <a:buChar char="■"/>
              <a:defRPr>
                <a:solidFill>
                  <a:schemeClr val="dk1"/>
                </a:solidFill>
                <a:latin typeface="Poppins"/>
                <a:ea typeface="Poppins"/>
                <a:cs typeface="Poppins"/>
                <a:sym typeface="Poppins"/>
              </a:defRPr>
            </a:lvl3pPr>
            <a:lvl4pPr marL="1828800" lvl="3" indent="-317500">
              <a:lnSpc>
                <a:spcPct val="100000"/>
              </a:lnSpc>
              <a:spcBef>
                <a:spcPts val="1600"/>
              </a:spcBef>
              <a:spcAft>
                <a:spcPts val="0"/>
              </a:spcAft>
              <a:buClr>
                <a:schemeClr val="dk1"/>
              </a:buClr>
              <a:buSzPts val="1400"/>
              <a:buFont typeface="Poppins"/>
              <a:buChar char="●"/>
              <a:defRPr>
                <a:solidFill>
                  <a:schemeClr val="dk1"/>
                </a:solidFill>
                <a:latin typeface="Poppins"/>
                <a:ea typeface="Poppins"/>
                <a:cs typeface="Poppins"/>
                <a:sym typeface="Poppins"/>
              </a:defRPr>
            </a:lvl4pPr>
            <a:lvl5pPr marL="2286000" lvl="4" indent="-317500">
              <a:lnSpc>
                <a:spcPct val="100000"/>
              </a:lnSpc>
              <a:spcBef>
                <a:spcPts val="1600"/>
              </a:spcBef>
              <a:spcAft>
                <a:spcPts val="0"/>
              </a:spcAft>
              <a:buClr>
                <a:schemeClr val="dk1"/>
              </a:buClr>
              <a:buSzPts val="1400"/>
              <a:buFont typeface="Poppins"/>
              <a:buChar char="○"/>
              <a:defRPr>
                <a:solidFill>
                  <a:schemeClr val="dk1"/>
                </a:solidFill>
                <a:latin typeface="Poppins"/>
                <a:ea typeface="Poppins"/>
                <a:cs typeface="Poppins"/>
                <a:sym typeface="Poppins"/>
              </a:defRPr>
            </a:lvl5pPr>
            <a:lvl6pPr marL="2743200" lvl="5" indent="-317500">
              <a:lnSpc>
                <a:spcPct val="100000"/>
              </a:lnSpc>
              <a:spcBef>
                <a:spcPts val="1600"/>
              </a:spcBef>
              <a:spcAft>
                <a:spcPts val="0"/>
              </a:spcAft>
              <a:buClr>
                <a:schemeClr val="dk1"/>
              </a:buClr>
              <a:buSzPts val="1400"/>
              <a:buFont typeface="Poppins"/>
              <a:buChar char="■"/>
              <a:defRPr>
                <a:solidFill>
                  <a:schemeClr val="dk1"/>
                </a:solidFill>
                <a:latin typeface="Poppins"/>
                <a:ea typeface="Poppins"/>
                <a:cs typeface="Poppins"/>
                <a:sym typeface="Poppins"/>
              </a:defRPr>
            </a:lvl6pPr>
            <a:lvl7pPr marL="3200400" lvl="6" indent="-317500">
              <a:lnSpc>
                <a:spcPct val="100000"/>
              </a:lnSpc>
              <a:spcBef>
                <a:spcPts val="1600"/>
              </a:spcBef>
              <a:spcAft>
                <a:spcPts val="0"/>
              </a:spcAft>
              <a:buClr>
                <a:schemeClr val="dk1"/>
              </a:buClr>
              <a:buSzPts val="1400"/>
              <a:buFont typeface="Poppins"/>
              <a:buChar char="●"/>
              <a:defRPr>
                <a:solidFill>
                  <a:schemeClr val="dk1"/>
                </a:solidFill>
                <a:latin typeface="Poppins"/>
                <a:ea typeface="Poppins"/>
                <a:cs typeface="Poppins"/>
                <a:sym typeface="Poppins"/>
              </a:defRPr>
            </a:lvl7pPr>
            <a:lvl8pPr marL="3657600" lvl="7" indent="-317500">
              <a:lnSpc>
                <a:spcPct val="100000"/>
              </a:lnSpc>
              <a:spcBef>
                <a:spcPts val="1600"/>
              </a:spcBef>
              <a:spcAft>
                <a:spcPts val="0"/>
              </a:spcAft>
              <a:buClr>
                <a:schemeClr val="dk1"/>
              </a:buClr>
              <a:buSzPts val="1400"/>
              <a:buFont typeface="Poppins"/>
              <a:buChar char="○"/>
              <a:defRPr>
                <a:solidFill>
                  <a:schemeClr val="dk1"/>
                </a:solidFill>
                <a:latin typeface="Poppins"/>
                <a:ea typeface="Poppins"/>
                <a:cs typeface="Poppins"/>
                <a:sym typeface="Poppins"/>
              </a:defRPr>
            </a:lvl8pPr>
            <a:lvl9pPr marL="4114800" lvl="8" indent="-317500">
              <a:lnSpc>
                <a:spcPct val="100000"/>
              </a:lnSpc>
              <a:spcBef>
                <a:spcPts val="1600"/>
              </a:spcBef>
              <a:spcAft>
                <a:spcPts val="1600"/>
              </a:spcAft>
              <a:buClr>
                <a:schemeClr val="dk1"/>
              </a:buClr>
              <a:buSzPts val="1400"/>
              <a:buFont typeface="Poppins"/>
              <a:buChar char="■"/>
              <a:defRPr>
                <a:solidFill>
                  <a:schemeClr val="dk1"/>
                </a:solidFill>
                <a:latin typeface="Poppins"/>
                <a:ea typeface="Poppins"/>
                <a:cs typeface="Poppins"/>
                <a:sym typeface="Poppins"/>
              </a:defRPr>
            </a:lvl9pPr>
          </a:lstStyle>
          <a:p>
            <a:endParaRPr/>
          </a:p>
        </p:txBody>
      </p:sp>
      <p:pic>
        <p:nvPicPr>
          <p:cNvPr id="2" name="Graphic 1" descr="Robot Hand with solid fill">
            <a:extLst>
              <a:ext uri="{FF2B5EF4-FFF2-40B4-BE49-F238E27FC236}">
                <a16:creationId xmlns:a16="http://schemas.microsoft.com/office/drawing/2014/main" id="{C95DC39C-2395-43EB-C2CE-FBAEB2B5E14F}"/>
              </a:ext>
            </a:extLst>
          </p:cNvPr>
          <p:cNvPicPr>
            <a:picLocks noChangeAspect="1"/>
          </p:cNvPicPr>
          <p:nvPr userDrawn="1"/>
        </p:nvPicPr>
        <p:blipFill>
          <a:blip r:embed="rId8">
            <a:extLst>
              <a:ext uri="{96DAC541-7B7A-43D3-8B79-37D633B846F1}">
                <asvg:svgBlip xmlns:asvg="http://schemas.microsoft.com/office/drawing/2016/SVG/main" r:embed="rId9"/>
              </a:ext>
            </a:extLst>
          </a:blip>
          <a:stretch>
            <a:fillRect/>
          </a:stretch>
        </p:blipFill>
        <p:spPr>
          <a:xfrm flipH="1">
            <a:off x="8541608" y="4541108"/>
            <a:ext cx="602392" cy="602392"/>
          </a:xfrm>
          <a:prstGeom prst="rect">
            <a:avLst/>
          </a:prstGeom>
        </p:spPr>
      </p:pic>
      <p:pic>
        <p:nvPicPr>
          <p:cNvPr id="4" name="Graphic 3" descr="Chess pieces with solid fill">
            <a:extLst>
              <a:ext uri="{FF2B5EF4-FFF2-40B4-BE49-F238E27FC236}">
                <a16:creationId xmlns:a16="http://schemas.microsoft.com/office/drawing/2014/main" id="{075266C1-ED61-3F33-6CDB-69E2657D1E1A}"/>
              </a:ext>
            </a:extLst>
          </p:cNvPr>
          <p:cNvPicPr>
            <a:picLocks noChangeAspect="1"/>
          </p:cNvPicPr>
          <p:nvPr userDrawn="1"/>
        </p:nvPicPr>
        <p:blipFill>
          <a:blip r:embed="rId10">
            <a:extLst>
              <a:ext uri="{96DAC541-7B7A-43D3-8B79-37D633B846F1}">
                <asvg:svgBlip xmlns:asvg="http://schemas.microsoft.com/office/drawing/2016/SVG/main" r:embed="rId11"/>
              </a:ext>
            </a:extLst>
          </a:blip>
          <a:stretch>
            <a:fillRect/>
          </a:stretch>
        </p:blipFill>
        <p:spPr>
          <a:xfrm>
            <a:off x="8625016" y="0"/>
            <a:ext cx="540000" cy="540000"/>
          </a:xfrm>
          <a:prstGeom prst="rect">
            <a:avLst/>
          </a:prstGeom>
        </p:spPr>
      </p:pic>
    </p:spTree>
  </p:cSld>
  <p:clrMap bg1="lt1" tx1="dk1" bg2="dk2" tx2="lt2" accent1="accent1" accent2="accent2" accent3="accent3" accent4="accent4" accent5="accent5" accent6="accent6" hlink="hlink" folHlink="folHlink"/>
  <p:sldLayoutIdLst>
    <p:sldLayoutId id="2147483648" r:id="rId1"/>
    <p:sldLayoutId id="2147483654" r:id="rId2"/>
    <p:sldLayoutId id="2147483658" r:id="rId3"/>
    <p:sldLayoutId id="2147483667" r:id="rId4"/>
    <p:sldLayoutId id="2147483668" r:id="rId5"/>
    <p:sldLayoutId id="2147483672" r:id="rId6"/>
  </p:sldLayoutIdLst>
  <p:transition>
    <p:split/>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microsoft.com/office/2018/10/relationships/comments" Target="../comments/modernComment_100_0.xm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microsoft.com/office/2018/10/relationships/comments" Target="../comments/modernComment_11C_DED3FE8A.xml"/><Relationship Id="rId1" Type="http://schemas.openxmlformats.org/officeDocument/2006/relationships/slideLayout" Target="../slideLayouts/slideLayout6.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microsoft.com/office/2018/10/relationships/comments" Target="../comments/modernComment_11D_3A056E20.xml"/><Relationship Id="rId1" Type="http://schemas.openxmlformats.org/officeDocument/2006/relationships/slideLayout" Target="../slideLayouts/slideLayout6.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microsoft.com/office/2018/10/relationships/comments" Target="../comments/modernComment_11E_CF04E81F.xml"/><Relationship Id="rId1" Type="http://schemas.openxmlformats.org/officeDocument/2006/relationships/slideLayout" Target="../slideLayouts/slideLayout6.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3.xml.rels><?xml version="1.0" encoding="UTF-8" standalone="yes"?>
<Relationships xmlns="http://schemas.openxmlformats.org/package/2006/relationships"><Relationship Id="rId8" Type="http://schemas.openxmlformats.org/officeDocument/2006/relationships/diagramData" Target="../diagrams/data8.xml"/><Relationship Id="rId3" Type="http://schemas.openxmlformats.org/officeDocument/2006/relationships/diagramData" Target="../diagrams/data7.xml"/><Relationship Id="rId7" Type="http://schemas.microsoft.com/office/2007/relationships/diagramDrawing" Target="../diagrams/drawing7.xml"/><Relationship Id="rId12" Type="http://schemas.microsoft.com/office/2007/relationships/diagramDrawing" Target="../diagrams/drawing8.xml"/><Relationship Id="rId2" Type="http://schemas.microsoft.com/office/2018/10/relationships/comments" Target="../comments/modernComment_120_F69B645C.xml"/><Relationship Id="rId1" Type="http://schemas.openxmlformats.org/officeDocument/2006/relationships/slideLayout" Target="../slideLayouts/slideLayout6.xml"/><Relationship Id="rId6" Type="http://schemas.openxmlformats.org/officeDocument/2006/relationships/diagramColors" Target="../diagrams/colors7.xml"/><Relationship Id="rId11" Type="http://schemas.openxmlformats.org/officeDocument/2006/relationships/diagramColors" Target="../diagrams/colors8.xml"/><Relationship Id="rId5" Type="http://schemas.openxmlformats.org/officeDocument/2006/relationships/diagramQuickStyle" Target="../diagrams/quickStyle7.xml"/><Relationship Id="rId10" Type="http://schemas.openxmlformats.org/officeDocument/2006/relationships/diagramQuickStyle" Target="../diagrams/quickStyle8.xml"/><Relationship Id="rId4" Type="http://schemas.openxmlformats.org/officeDocument/2006/relationships/diagramLayout" Target="../diagrams/layout7.xml"/><Relationship Id="rId9" Type="http://schemas.openxmlformats.org/officeDocument/2006/relationships/diagramLayout" Target="../diagrams/layout8.xml"/></Relationships>
</file>

<file path=ppt/slides/_rels/slide14.xml.rels><?xml version="1.0" encoding="UTF-8" standalone="yes"?>
<Relationships xmlns="http://schemas.openxmlformats.org/package/2006/relationships"><Relationship Id="rId8" Type="http://schemas.openxmlformats.org/officeDocument/2006/relationships/diagramData" Target="../diagrams/data10.xml"/><Relationship Id="rId3" Type="http://schemas.openxmlformats.org/officeDocument/2006/relationships/diagramData" Target="../diagrams/data9.xml"/><Relationship Id="rId7" Type="http://schemas.microsoft.com/office/2007/relationships/diagramDrawing" Target="../diagrams/drawing9.xml"/><Relationship Id="rId12" Type="http://schemas.microsoft.com/office/2007/relationships/diagramDrawing" Target="../diagrams/drawing10.xml"/><Relationship Id="rId2" Type="http://schemas.microsoft.com/office/2018/10/relationships/comments" Target="../comments/modernComment_11F_96C18A9B.xml"/><Relationship Id="rId1" Type="http://schemas.openxmlformats.org/officeDocument/2006/relationships/slideLayout" Target="../slideLayouts/slideLayout6.xml"/><Relationship Id="rId6" Type="http://schemas.openxmlformats.org/officeDocument/2006/relationships/diagramColors" Target="../diagrams/colors9.xml"/><Relationship Id="rId11" Type="http://schemas.openxmlformats.org/officeDocument/2006/relationships/diagramColors" Target="../diagrams/colors10.xml"/><Relationship Id="rId5" Type="http://schemas.openxmlformats.org/officeDocument/2006/relationships/diagramQuickStyle" Target="../diagrams/quickStyle9.xml"/><Relationship Id="rId10" Type="http://schemas.openxmlformats.org/officeDocument/2006/relationships/diagramQuickStyle" Target="../diagrams/quickStyle10.xml"/><Relationship Id="rId4" Type="http://schemas.openxmlformats.org/officeDocument/2006/relationships/diagramLayout" Target="../diagrams/layout9.xml"/><Relationship Id="rId9" Type="http://schemas.openxmlformats.org/officeDocument/2006/relationships/diagramLayout" Target="../diagrams/layout1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3.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12.xml"/><Relationship Id="rId7" Type="http://schemas.microsoft.com/office/2007/relationships/diagramDrawing" Target="../diagrams/drawing12.xml"/><Relationship Id="rId2" Type="http://schemas.microsoft.com/office/2018/10/relationships/comments" Target="../comments/modernComment_121_24D18AF7.xml"/><Relationship Id="rId1" Type="http://schemas.openxmlformats.org/officeDocument/2006/relationships/slideLayout" Target="../slideLayouts/slideLayout6.xml"/><Relationship Id="rId6" Type="http://schemas.openxmlformats.org/officeDocument/2006/relationships/diagramColors" Target="../diagrams/colors12.xml"/><Relationship Id="rId5" Type="http://schemas.openxmlformats.org/officeDocument/2006/relationships/diagramQuickStyle" Target="../diagrams/quickStyle12.xml"/><Relationship Id="rId4" Type="http://schemas.openxmlformats.org/officeDocument/2006/relationships/diagramLayout" Target="../diagrams/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microsoft.com/office/2018/10/relationships/comments" Target="../comments/modernComment_10B_668E0992.xml"/><Relationship Id="rId2" Type="http://schemas.openxmlformats.org/officeDocument/2006/relationships/notesSlide" Target="../notesSlides/notesSlide9.xml"/><Relationship Id="rId1" Type="http://schemas.openxmlformats.org/officeDocument/2006/relationships/slideLayout" Target="../slideLayouts/slideLayout5.xml"/><Relationship Id="rId5" Type="http://schemas.openxmlformats.org/officeDocument/2006/relationships/image" Target="../media/image6.pn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microsoft.com/office/2018/10/relationships/comments" Target="../comments/modernComment_113_0.xml"/><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microsoft.com/office/2018/10/relationships/comments" Target="../comments/modernComment_105_0.xml"/><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6.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3" Type="http://schemas.microsoft.com/office/2018/10/relationships/comments" Target="../comments/modernComment_106_B2DD5B99.xm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microsoft.com/office/2018/10/relationships/comments" Target="../comments/modernComment_11B_988AE245.xml"/><Relationship Id="rId1" Type="http://schemas.openxmlformats.org/officeDocument/2006/relationships/slideLayout" Target="../slideLayouts/slideLayout6.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6"/>
          <p:cNvSpPr/>
          <p:nvPr/>
        </p:nvSpPr>
        <p:spPr>
          <a:xfrm>
            <a:off x="12812293" y="872774"/>
            <a:ext cx="144983" cy="272315"/>
          </a:xfrm>
          <a:custGeom>
            <a:avLst/>
            <a:gdLst/>
            <a:ahLst/>
            <a:cxnLst/>
            <a:rect l="l" t="t" r="r" b="b"/>
            <a:pathLst>
              <a:path w="739" h="1388" extrusionOk="0">
                <a:moveTo>
                  <a:pt x="36" y="1"/>
                </a:moveTo>
                <a:cubicBezTo>
                  <a:pt x="27" y="1"/>
                  <a:pt x="18" y="7"/>
                  <a:pt x="12" y="18"/>
                </a:cubicBezTo>
                <a:cubicBezTo>
                  <a:pt x="1" y="30"/>
                  <a:pt x="1" y="42"/>
                  <a:pt x="12" y="54"/>
                </a:cubicBezTo>
                <a:cubicBezTo>
                  <a:pt x="405" y="590"/>
                  <a:pt x="679" y="1352"/>
                  <a:pt x="703" y="1364"/>
                </a:cubicBezTo>
                <a:cubicBezTo>
                  <a:pt x="679" y="1388"/>
                  <a:pt x="715" y="1388"/>
                  <a:pt x="727" y="1388"/>
                </a:cubicBezTo>
                <a:cubicBezTo>
                  <a:pt x="739" y="1364"/>
                  <a:pt x="739" y="1352"/>
                  <a:pt x="739" y="1340"/>
                </a:cubicBezTo>
                <a:cubicBezTo>
                  <a:pt x="739" y="1328"/>
                  <a:pt x="453" y="554"/>
                  <a:pt x="60" y="18"/>
                </a:cubicBezTo>
                <a:cubicBezTo>
                  <a:pt x="54" y="7"/>
                  <a:pt x="45" y="1"/>
                  <a:pt x="36" y="1"/>
                </a:cubicBezTo>
                <a:close/>
              </a:path>
            </a:pathLst>
          </a:custGeom>
          <a:solidFill>
            <a:srgbClr val="FEF8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6"/>
          <p:cNvSpPr/>
          <p:nvPr/>
        </p:nvSpPr>
        <p:spPr>
          <a:xfrm>
            <a:off x="12634741" y="984406"/>
            <a:ext cx="165975" cy="226210"/>
          </a:xfrm>
          <a:custGeom>
            <a:avLst/>
            <a:gdLst/>
            <a:ahLst/>
            <a:cxnLst/>
            <a:rect l="l" t="t" r="r" b="b"/>
            <a:pathLst>
              <a:path w="846" h="1153" extrusionOk="0">
                <a:moveTo>
                  <a:pt x="804" y="0"/>
                </a:moveTo>
                <a:cubicBezTo>
                  <a:pt x="798" y="0"/>
                  <a:pt x="792" y="3"/>
                  <a:pt x="786" y="9"/>
                </a:cubicBezTo>
                <a:cubicBezTo>
                  <a:pt x="751" y="21"/>
                  <a:pt x="179" y="497"/>
                  <a:pt x="1" y="1116"/>
                </a:cubicBezTo>
                <a:cubicBezTo>
                  <a:pt x="1" y="1128"/>
                  <a:pt x="1" y="1140"/>
                  <a:pt x="24" y="1152"/>
                </a:cubicBezTo>
                <a:cubicBezTo>
                  <a:pt x="24" y="1140"/>
                  <a:pt x="36" y="1140"/>
                  <a:pt x="60" y="1140"/>
                </a:cubicBezTo>
                <a:lnTo>
                  <a:pt x="72" y="1128"/>
                </a:lnTo>
                <a:cubicBezTo>
                  <a:pt x="251" y="533"/>
                  <a:pt x="822" y="57"/>
                  <a:pt x="822" y="57"/>
                </a:cubicBezTo>
                <a:cubicBezTo>
                  <a:pt x="846" y="45"/>
                  <a:pt x="846" y="21"/>
                  <a:pt x="822" y="9"/>
                </a:cubicBezTo>
                <a:cubicBezTo>
                  <a:pt x="816" y="3"/>
                  <a:pt x="810" y="0"/>
                  <a:pt x="804" y="0"/>
                </a:cubicBezTo>
                <a:close/>
              </a:path>
            </a:pathLst>
          </a:custGeom>
          <a:solidFill>
            <a:srgbClr val="FEF8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6"/>
          <p:cNvSpPr/>
          <p:nvPr/>
        </p:nvSpPr>
        <p:spPr>
          <a:xfrm>
            <a:off x="12359096" y="2644566"/>
            <a:ext cx="116928" cy="53953"/>
          </a:xfrm>
          <a:custGeom>
            <a:avLst/>
            <a:gdLst/>
            <a:ahLst/>
            <a:cxnLst/>
            <a:rect l="l" t="t" r="r" b="b"/>
            <a:pathLst>
              <a:path w="596" h="275" fill="none" extrusionOk="0">
                <a:moveTo>
                  <a:pt x="1" y="274"/>
                </a:moveTo>
                <a:cubicBezTo>
                  <a:pt x="191" y="179"/>
                  <a:pt x="394" y="96"/>
                  <a:pt x="596" y="0"/>
                </a:cubicBezTo>
              </a:path>
            </a:pathLst>
          </a:custGeom>
          <a:noFill/>
          <a:ln w="4475" cap="rnd" cmpd="sng">
            <a:solidFill>
              <a:srgbClr val="2AB59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8" name="Google Shape;168;p26"/>
          <p:cNvGrpSpPr/>
          <p:nvPr/>
        </p:nvGrpSpPr>
        <p:grpSpPr>
          <a:xfrm>
            <a:off x="4066056" y="-147943"/>
            <a:ext cx="5011568" cy="4809645"/>
            <a:chOff x="3512637" y="-432878"/>
            <a:chExt cx="5312241" cy="5098203"/>
          </a:xfrm>
        </p:grpSpPr>
        <p:sp>
          <p:nvSpPr>
            <p:cNvPr id="169" name="Google Shape;169;p26"/>
            <p:cNvSpPr/>
            <p:nvPr/>
          </p:nvSpPr>
          <p:spPr>
            <a:xfrm rot="2240827">
              <a:off x="4027772" y="543484"/>
              <a:ext cx="4281972" cy="3145479"/>
            </a:xfrm>
            <a:custGeom>
              <a:avLst/>
              <a:gdLst/>
              <a:ahLst/>
              <a:cxnLst/>
              <a:rect l="l" t="t" r="r" b="b"/>
              <a:pathLst>
                <a:path w="151443" h="111248" extrusionOk="0">
                  <a:moveTo>
                    <a:pt x="121092" y="1"/>
                  </a:moveTo>
                  <a:cubicBezTo>
                    <a:pt x="118111" y="1"/>
                    <a:pt x="114831" y="806"/>
                    <a:pt x="111247" y="2660"/>
                  </a:cubicBezTo>
                  <a:cubicBezTo>
                    <a:pt x="97971" y="9532"/>
                    <a:pt x="97037" y="24476"/>
                    <a:pt x="78890" y="25377"/>
                  </a:cubicBezTo>
                  <a:cubicBezTo>
                    <a:pt x="77070" y="25468"/>
                    <a:pt x="75284" y="25506"/>
                    <a:pt x="73527" y="25506"/>
                  </a:cubicBezTo>
                  <a:cubicBezTo>
                    <a:pt x="64901" y="25506"/>
                    <a:pt x="56984" y="24592"/>
                    <a:pt x="49133" y="24592"/>
                  </a:cubicBezTo>
                  <a:cubicBezTo>
                    <a:pt x="39865" y="24592"/>
                    <a:pt x="30689" y="25865"/>
                    <a:pt x="20549" y="31414"/>
                  </a:cubicBezTo>
                  <a:cubicBezTo>
                    <a:pt x="3436" y="40788"/>
                    <a:pt x="1" y="54497"/>
                    <a:pt x="3303" y="70576"/>
                  </a:cubicBezTo>
                  <a:cubicBezTo>
                    <a:pt x="8984" y="98326"/>
                    <a:pt x="32934" y="111248"/>
                    <a:pt x="60420" y="111248"/>
                  </a:cubicBezTo>
                  <a:cubicBezTo>
                    <a:pt x="72152" y="111248"/>
                    <a:pt x="84528" y="108893"/>
                    <a:pt x="96403" y="104333"/>
                  </a:cubicBezTo>
                  <a:cubicBezTo>
                    <a:pt x="134030" y="89889"/>
                    <a:pt x="151442" y="56599"/>
                    <a:pt x="142936" y="23308"/>
                  </a:cubicBezTo>
                  <a:cubicBezTo>
                    <a:pt x="140341" y="13221"/>
                    <a:pt x="133174" y="1"/>
                    <a:pt x="121092"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6"/>
            <p:cNvSpPr/>
            <p:nvPr/>
          </p:nvSpPr>
          <p:spPr>
            <a:xfrm>
              <a:off x="4157823" y="4337661"/>
              <a:ext cx="4571587" cy="266944"/>
            </a:xfrm>
            <a:custGeom>
              <a:avLst/>
              <a:gdLst/>
              <a:ahLst/>
              <a:cxnLst/>
              <a:rect l="l" t="t" r="r" b="b"/>
              <a:pathLst>
                <a:path w="161683" h="9441" extrusionOk="0">
                  <a:moveTo>
                    <a:pt x="80825" y="1"/>
                  </a:moveTo>
                  <a:cubicBezTo>
                    <a:pt x="36193" y="1"/>
                    <a:pt x="1" y="2136"/>
                    <a:pt x="1" y="4738"/>
                  </a:cubicBezTo>
                  <a:cubicBezTo>
                    <a:pt x="1" y="7339"/>
                    <a:pt x="36193" y="9441"/>
                    <a:pt x="80859" y="9441"/>
                  </a:cubicBezTo>
                  <a:cubicBezTo>
                    <a:pt x="125490" y="9441"/>
                    <a:pt x="161683" y="7339"/>
                    <a:pt x="161683" y="4738"/>
                  </a:cubicBezTo>
                  <a:cubicBezTo>
                    <a:pt x="161683" y="2136"/>
                    <a:pt x="125490" y="1"/>
                    <a:pt x="8082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6"/>
            <p:cNvSpPr/>
            <p:nvPr/>
          </p:nvSpPr>
          <p:spPr>
            <a:xfrm>
              <a:off x="5291538" y="3104107"/>
              <a:ext cx="343343" cy="559053"/>
            </a:xfrm>
            <a:custGeom>
              <a:avLst/>
              <a:gdLst/>
              <a:ahLst/>
              <a:cxnLst/>
              <a:rect l="l" t="t" r="r" b="b"/>
              <a:pathLst>
                <a:path w="12143" h="19772" extrusionOk="0">
                  <a:moveTo>
                    <a:pt x="4570" y="1"/>
                  </a:moveTo>
                  <a:cubicBezTo>
                    <a:pt x="4250" y="1"/>
                    <a:pt x="3936" y="42"/>
                    <a:pt x="3636" y="130"/>
                  </a:cubicBezTo>
                  <a:cubicBezTo>
                    <a:pt x="1468" y="797"/>
                    <a:pt x="0" y="3799"/>
                    <a:pt x="767" y="6334"/>
                  </a:cubicBezTo>
                  <a:cubicBezTo>
                    <a:pt x="2731" y="12857"/>
                    <a:pt x="6557" y="19771"/>
                    <a:pt x="9166" y="19771"/>
                  </a:cubicBezTo>
                  <a:cubicBezTo>
                    <a:pt x="9306" y="19771"/>
                    <a:pt x="9442" y="19751"/>
                    <a:pt x="9574" y="19711"/>
                  </a:cubicBezTo>
                  <a:cubicBezTo>
                    <a:pt x="12142" y="18944"/>
                    <a:pt x="11542" y="10638"/>
                    <a:pt x="9440" y="3799"/>
                  </a:cubicBezTo>
                  <a:cubicBezTo>
                    <a:pt x="8779" y="1615"/>
                    <a:pt x="6558" y="1"/>
                    <a:pt x="457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6"/>
            <p:cNvSpPr/>
            <p:nvPr/>
          </p:nvSpPr>
          <p:spPr>
            <a:xfrm>
              <a:off x="4559639" y="2937992"/>
              <a:ext cx="1007325" cy="1317643"/>
            </a:xfrm>
            <a:custGeom>
              <a:avLst/>
              <a:gdLst/>
              <a:ahLst/>
              <a:cxnLst/>
              <a:rect l="l" t="t" r="r" b="b"/>
              <a:pathLst>
                <a:path w="35626" h="46601" extrusionOk="0">
                  <a:moveTo>
                    <a:pt x="17813" y="1"/>
                  </a:moveTo>
                  <a:cubicBezTo>
                    <a:pt x="8906" y="1"/>
                    <a:pt x="0" y="5571"/>
                    <a:pt x="0" y="11609"/>
                  </a:cubicBezTo>
                  <a:cubicBezTo>
                    <a:pt x="0" y="27921"/>
                    <a:pt x="7239" y="46601"/>
                    <a:pt x="17813" y="46601"/>
                  </a:cubicBezTo>
                  <a:cubicBezTo>
                    <a:pt x="28420" y="46601"/>
                    <a:pt x="35625" y="27921"/>
                    <a:pt x="35625" y="11609"/>
                  </a:cubicBezTo>
                  <a:cubicBezTo>
                    <a:pt x="35625" y="5571"/>
                    <a:pt x="26719" y="1"/>
                    <a:pt x="17813" y="1"/>
                  </a:cubicBezTo>
                  <a:close/>
                </a:path>
              </a:pathLst>
            </a:custGeom>
            <a:solidFill>
              <a:srgbClr val="80ED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6"/>
            <p:cNvSpPr/>
            <p:nvPr/>
          </p:nvSpPr>
          <p:spPr>
            <a:xfrm>
              <a:off x="4869929" y="2937992"/>
              <a:ext cx="436707" cy="65174"/>
            </a:xfrm>
            <a:custGeom>
              <a:avLst/>
              <a:gdLst/>
              <a:ahLst/>
              <a:cxnLst/>
              <a:rect l="l" t="t" r="r" b="b"/>
              <a:pathLst>
                <a:path w="15445" h="2305" extrusionOk="0">
                  <a:moveTo>
                    <a:pt x="6839" y="1"/>
                  </a:moveTo>
                  <a:cubicBezTo>
                    <a:pt x="4537" y="1"/>
                    <a:pt x="2202" y="368"/>
                    <a:pt x="1" y="1068"/>
                  </a:cubicBezTo>
                  <a:cubicBezTo>
                    <a:pt x="2799" y="1872"/>
                    <a:pt x="5721" y="2304"/>
                    <a:pt x="8648" y="2304"/>
                  </a:cubicBezTo>
                  <a:cubicBezTo>
                    <a:pt x="8756" y="2304"/>
                    <a:pt x="8865" y="2304"/>
                    <a:pt x="8974" y="2302"/>
                  </a:cubicBezTo>
                  <a:cubicBezTo>
                    <a:pt x="11142" y="2302"/>
                    <a:pt x="13310" y="2102"/>
                    <a:pt x="15445" y="1702"/>
                  </a:cubicBezTo>
                  <a:cubicBezTo>
                    <a:pt x="12710" y="601"/>
                    <a:pt x="9774" y="1"/>
                    <a:pt x="68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6"/>
            <p:cNvSpPr/>
            <p:nvPr/>
          </p:nvSpPr>
          <p:spPr>
            <a:xfrm>
              <a:off x="4559639" y="3148329"/>
              <a:ext cx="208443" cy="510279"/>
            </a:xfrm>
            <a:custGeom>
              <a:avLst/>
              <a:gdLst/>
              <a:ahLst/>
              <a:cxnLst/>
              <a:rect l="l" t="t" r="r" b="b"/>
              <a:pathLst>
                <a:path w="7372" h="18047" extrusionOk="0">
                  <a:moveTo>
                    <a:pt x="3903" y="0"/>
                  </a:moveTo>
                  <a:lnTo>
                    <a:pt x="0" y="4170"/>
                  </a:lnTo>
                  <a:cubicBezTo>
                    <a:pt x="0" y="8840"/>
                    <a:pt x="567" y="13477"/>
                    <a:pt x="1635" y="18047"/>
                  </a:cubicBezTo>
                  <a:cubicBezTo>
                    <a:pt x="4003" y="15578"/>
                    <a:pt x="6471" y="10808"/>
                    <a:pt x="6905" y="6138"/>
                  </a:cubicBezTo>
                  <a:cubicBezTo>
                    <a:pt x="7372" y="1168"/>
                    <a:pt x="6104" y="634"/>
                    <a:pt x="390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6"/>
            <p:cNvSpPr/>
            <p:nvPr/>
          </p:nvSpPr>
          <p:spPr>
            <a:xfrm>
              <a:off x="4423806" y="3092458"/>
              <a:ext cx="424464" cy="523851"/>
            </a:xfrm>
            <a:custGeom>
              <a:avLst/>
              <a:gdLst/>
              <a:ahLst/>
              <a:cxnLst/>
              <a:rect l="l" t="t" r="r" b="b"/>
              <a:pathLst>
                <a:path w="15012" h="18527" extrusionOk="0">
                  <a:moveTo>
                    <a:pt x="10410" y="1"/>
                  </a:moveTo>
                  <a:cubicBezTo>
                    <a:pt x="8656" y="1"/>
                    <a:pt x="6727" y="1011"/>
                    <a:pt x="5805" y="2710"/>
                  </a:cubicBezTo>
                  <a:cubicBezTo>
                    <a:pt x="2336" y="8948"/>
                    <a:pt x="1" y="17054"/>
                    <a:pt x="2369" y="18355"/>
                  </a:cubicBezTo>
                  <a:cubicBezTo>
                    <a:pt x="2581" y="18471"/>
                    <a:pt x="2819" y="18527"/>
                    <a:pt x="3078" y="18527"/>
                  </a:cubicBezTo>
                  <a:cubicBezTo>
                    <a:pt x="5712" y="18527"/>
                    <a:pt x="10585" y="12790"/>
                    <a:pt x="13744" y="7080"/>
                  </a:cubicBezTo>
                  <a:cubicBezTo>
                    <a:pt x="15011" y="4778"/>
                    <a:pt x="14211" y="1543"/>
                    <a:pt x="12243" y="442"/>
                  </a:cubicBezTo>
                  <a:cubicBezTo>
                    <a:pt x="11698" y="142"/>
                    <a:pt x="11066" y="1"/>
                    <a:pt x="10410" y="1"/>
                  </a:cubicBezTo>
                  <a:close/>
                </a:path>
              </a:pathLst>
            </a:custGeom>
            <a:solidFill>
              <a:srgbClr val="80ED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6"/>
            <p:cNvSpPr/>
            <p:nvPr/>
          </p:nvSpPr>
          <p:spPr>
            <a:xfrm>
              <a:off x="4756744" y="3097406"/>
              <a:ext cx="766846" cy="998843"/>
            </a:xfrm>
            <a:custGeom>
              <a:avLst/>
              <a:gdLst/>
              <a:ahLst/>
              <a:cxnLst/>
              <a:rect l="l" t="t" r="r" b="b"/>
              <a:pathLst>
                <a:path w="27121" h="35326" extrusionOk="0">
                  <a:moveTo>
                    <a:pt x="13544" y="467"/>
                  </a:moveTo>
                  <a:cubicBezTo>
                    <a:pt x="20148" y="467"/>
                    <a:pt x="26620" y="4670"/>
                    <a:pt x="26620" y="8940"/>
                  </a:cubicBezTo>
                  <a:cubicBezTo>
                    <a:pt x="26620" y="21182"/>
                    <a:pt x="21249" y="34825"/>
                    <a:pt x="13544" y="34825"/>
                  </a:cubicBezTo>
                  <a:cubicBezTo>
                    <a:pt x="5838" y="34825"/>
                    <a:pt x="468" y="21182"/>
                    <a:pt x="468" y="8940"/>
                  </a:cubicBezTo>
                  <a:cubicBezTo>
                    <a:pt x="468" y="4637"/>
                    <a:pt x="6939" y="467"/>
                    <a:pt x="13544" y="467"/>
                  </a:cubicBezTo>
                  <a:close/>
                  <a:moveTo>
                    <a:pt x="13544" y="0"/>
                  </a:moveTo>
                  <a:cubicBezTo>
                    <a:pt x="6572" y="0"/>
                    <a:pt x="1" y="4337"/>
                    <a:pt x="1" y="8940"/>
                  </a:cubicBezTo>
                  <a:cubicBezTo>
                    <a:pt x="1" y="21415"/>
                    <a:pt x="5571" y="35325"/>
                    <a:pt x="13544" y="35325"/>
                  </a:cubicBezTo>
                  <a:cubicBezTo>
                    <a:pt x="21549" y="35325"/>
                    <a:pt x="27120" y="21415"/>
                    <a:pt x="27120" y="8940"/>
                  </a:cubicBezTo>
                  <a:cubicBezTo>
                    <a:pt x="27120" y="4337"/>
                    <a:pt x="20515" y="0"/>
                    <a:pt x="1354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6"/>
            <p:cNvSpPr/>
            <p:nvPr/>
          </p:nvSpPr>
          <p:spPr>
            <a:xfrm>
              <a:off x="5133084" y="3099272"/>
              <a:ext cx="100942" cy="991321"/>
            </a:xfrm>
            <a:custGeom>
              <a:avLst/>
              <a:gdLst/>
              <a:ahLst/>
              <a:cxnLst/>
              <a:rect l="l" t="t" r="r" b="b"/>
              <a:pathLst>
                <a:path w="3570" h="35060" extrusionOk="0">
                  <a:moveTo>
                    <a:pt x="434" y="1"/>
                  </a:moveTo>
                  <a:lnTo>
                    <a:pt x="67" y="368"/>
                  </a:lnTo>
                  <a:cubicBezTo>
                    <a:pt x="2369" y="2636"/>
                    <a:pt x="3202" y="21316"/>
                    <a:pt x="0" y="34959"/>
                  </a:cubicBezTo>
                  <a:lnTo>
                    <a:pt x="501" y="35059"/>
                  </a:lnTo>
                  <a:cubicBezTo>
                    <a:pt x="3569" y="21917"/>
                    <a:pt x="3069" y="2669"/>
                    <a:pt x="43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6"/>
            <p:cNvSpPr/>
            <p:nvPr/>
          </p:nvSpPr>
          <p:spPr>
            <a:xfrm>
              <a:off x="4926507" y="3866090"/>
              <a:ext cx="27398" cy="29745"/>
            </a:xfrm>
            <a:custGeom>
              <a:avLst/>
              <a:gdLst/>
              <a:ahLst/>
              <a:cxnLst/>
              <a:rect l="l" t="t" r="r" b="b"/>
              <a:pathLst>
                <a:path w="969" h="1052" extrusionOk="0">
                  <a:moveTo>
                    <a:pt x="276" y="0"/>
                  </a:moveTo>
                  <a:cubicBezTo>
                    <a:pt x="235" y="0"/>
                    <a:pt x="198" y="11"/>
                    <a:pt x="168" y="34"/>
                  </a:cubicBezTo>
                  <a:cubicBezTo>
                    <a:pt x="1" y="134"/>
                    <a:pt x="34" y="434"/>
                    <a:pt x="201" y="701"/>
                  </a:cubicBezTo>
                  <a:cubicBezTo>
                    <a:pt x="367" y="922"/>
                    <a:pt x="578" y="1051"/>
                    <a:pt x="722" y="1051"/>
                  </a:cubicBezTo>
                  <a:cubicBezTo>
                    <a:pt x="752" y="1051"/>
                    <a:pt x="779" y="1046"/>
                    <a:pt x="802" y="1034"/>
                  </a:cubicBezTo>
                  <a:cubicBezTo>
                    <a:pt x="968" y="934"/>
                    <a:pt x="935" y="601"/>
                    <a:pt x="768" y="334"/>
                  </a:cubicBezTo>
                  <a:cubicBezTo>
                    <a:pt x="613" y="127"/>
                    <a:pt x="418" y="0"/>
                    <a:pt x="27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6"/>
            <p:cNvSpPr/>
            <p:nvPr/>
          </p:nvSpPr>
          <p:spPr>
            <a:xfrm>
              <a:off x="4953877" y="3906665"/>
              <a:ext cx="26437" cy="30085"/>
            </a:xfrm>
            <a:custGeom>
              <a:avLst/>
              <a:gdLst/>
              <a:ahLst/>
              <a:cxnLst/>
              <a:rect l="l" t="t" r="r" b="b"/>
              <a:pathLst>
                <a:path w="935" h="1064" extrusionOk="0">
                  <a:moveTo>
                    <a:pt x="257" y="0"/>
                  </a:moveTo>
                  <a:cubicBezTo>
                    <a:pt x="212" y="0"/>
                    <a:pt x="171" y="11"/>
                    <a:pt x="134" y="33"/>
                  </a:cubicBezTo>
                  <a:cubicBezTo>
                    <a:pt x="0" y="133"/>
                    <a:pt x="34" y="433"/>
                    <a:pt x="200" y="700"/>
                  </a:cubicBezTo>
                  <a:cubicBezTo>
                    <a:pt x="334" y="914"/>
                    <a:pt x="531" y="1063"/>
                    <a:pt x="690" y="1063"/>
                  </a:cubicBezTo>
                  <a:cubicBezTo>
                    <a:pt x="730" y="1063"/>
                    <a:pt x="768" y="1054"/>
                    <a:pt x="801" y="1034"/>
                  </a:cubicBezTo>
                  <a:cubicBezTo>
                    <a:pt x="934" y="934"/>
                    <a:pt x="934" y="633"/>
                    <a:pt x="734" y="367"/>
                  </a:cubicBezTo>
                  <a:cubicBezTo>
                    <a:pt x="604" y="133"/>
                    <a:pt x="414" y="0"/>
                    <a:pt x="25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6"/>
            <p:cNvSpPr/>
            <p:nvPr/>
          </p:nvSpPr>
          <p:spPr>
            <a:xfrm>
              <a:off x="4968976" y="3867985"/>
              <a:ext cx="26437" cy="29236"/>
            </a:xfrm>
            <a:custGeom>
              <a:avLst/>
              <a:gdLst/>
              <a:ahLst/>
              <a:cxnLst/>
              <a:rect l="l" t="t" r="r" b="b"/>
              <a:pathLst>
                <a:path w="935" h="1034" extrusionOk="0">
                  <a:moveTo>
                    <a:pt x="259" y="0"/>
                  </a:moveTo>
                  <a:cubicBezTo>
                    <a:pt x="214" y="0"/>
                    <a:pt x="171" y="11"/>
                    <a:pt x="133" y="33"/>
                  </a:cubicBezTo>
                  <a:cubicBezTo>
                    <a:pt x="0" y="133"/>
                    <a:pt x="0" y="434"/>
                    <a:pt x="200" y="700"/>
                  </a:cubicBezTo>
                  <a:cubicBezTo>
                    <a:pt x="329" y="907"/>
                    <a:pt x="519" y="1034"/>
                    <a:pt x="675" y="1034"/>
                  </a:cubicBezTo>
                  <a:cubicBezTo>
                    <a:pt x="720" y="1034"/>
                    <a:pt x="763" y="1023"/>
                    <a:pt x="801" y="1001"/>
                  </a:cubicBezTo>
                  <a:cubicBezTo>
                    <a:pt x="934" y="901"/>
                    <a:pt x="934" y="600"/>
                    <a:pt x="734" y="334"/>
                  </a:cubicBezTo>
                  <a:cubicBezTo>
                    <a:pt x="605" y="127"/>
                    <a:pt x="415" y="0"/>
                    <a:pt x="25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6"/>
            <p:cNvSpPr/>
            <p:nvPr/>
          </p:nvSpPr>
          <p:spPr>
            <a:xfrm>
              <a:off x="4996318" y="3908531"/>
              <a:ext cx="26437" cy="30085"/>
            </a:xfrm>
            <a:custGeom>
              <a:avLst/>
              <a:gdLst/>
              <a:ahLst/>
              <a:cxnLst/>
              <a:rect l="l" t="t" r="r" b="b"/>
              <a:pathLst>
                <a:path w="935" h="1064" extrusionOk="0">
                  <a:moveTo>
                    <a:pt x="255" y="0"/>
                  </a:moveTo>
                  <a:cubicBezTo>
                    <a:pt x="212" y="0"/>
                    <a:pt x="171" y="11"/>
                    <a:pt x="134" y="34"/>
                  </a:cubicBezTo>
                  <a:cubicBezTo>
                    <a:pt x="0" y="134"/>
                    <a:pt x="34" y="434"/>
                    <a:pt x="201" y="701"/>
                  </a:cubicBezTo>
                  <a:cubicBezTo>
                    <a:pt x="334" y="914"/>
                    <a:pt x="531" y="1064"/>
                    <a:pt x="690" y="1064"/>
                  </a:cubicBezTo>
                  <a:cubicBezTo>
                    <a:pt x="730" y="1064"/>
                    <a:pt x="768" y="1054"/>
                    <a:pt x="801" y="1034"/>
                  </a:cubicBezTo>
                  <a:cubicBezTo>
                    <a:pt x="934" y="934"/>
                    <a:pt x="901" y="634"/>
                    <a:pt x="734" y="334"/>
                  </a:cubicBezTo>
                  <a:cubicBezTo>
                    <a:pt x="579" y="127"/>
                    <a:pt x="404" y="0"/>
                    <a:pt x="25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6"/>
            <p:cNvSpPr/>
            <p:nvPr/>
          </p:nvSpPr>
          <p:spPr>
            <a:xfrm>
              <a:off x="4980286" y="3947296"/>
              <a:ext cx="27370" cy="30085"/>
            </a:xfrm>
            <a:custGeom>
              <a:avLst/>
              <a:gdLst/>
              <a:ahLst/>
              <a:cxnLst/>
              <a:rect l="l" t="t" r="r" b="b"/>
              <a:pathLst>
                <a:path w="968" h="1064" extrusionOk="0">
                  <a:moveTo>
                    <a:pt x="244" y="1"/>
                  </a:moveTo>
                  <a:cubicBezTo>
                    <a:pt x="204" y="1"/>
                    <a:pt x="167" y="10"/>
                    <a:pt x="134" y="30"/>
                  </a:cubicBezTo>
                  <a:cubicBezTo>
                    <a:pt x="0" y="130"/>
                    <a:pt x="34" y="431"/>
                    <a:pt x="200" y="697"/>
                  </a:cubicBezTo>
                  <a:cubicBezTo>
                    <a:pt x="330" y="931"/>
                    <a:pt x="521" y="1064"/>
                    <a:pt x="678" y="1064"/>
                  </a:cubicBezTo>
                  <a:cubicBezTo>
                    <a:pt x="722" y="1064"/>
                    <a:pt x="764" y="1053"/>
                    <a:pt x="801" y="1031"/>
                  </a:cubicBezTo>
                  <a:cubicBezTo>
                    <a:pt x="968" y="931"/>
                    <a:pt x="934" y="631"/>
                    <a:pt x="734" y="364"/>
                  </a:cubicBezTo>
                  <a:cubicBezTo>
                    <a:pt x="601" y="150"/>
                    <a:pt x="403" y="1"/>
                    <a:pt x="24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6"/>
            <p:cNvSpPr/>
            <p:nvPr/>
          </p:nvSpPr>
          <p:spPr>
            <a:xfrm>
              <a:off x="5248135" y="1603412"/>
              <a:ext cx="479176" cy="607432"/>
            </a:xfrm>
            <a:custGeom>
              <a:avLst/>
              <a:gdLst/>
              <a:ahLst/>
              <a:cxnLst/>
              <a:rect l="l" t="t" r="r" b="b"/>
              <a:pathLst>
                <a:path w="16947" h="21483" extrusionOk="0">
                  <a:moveTo>
                    <a:pt x="13477" y="0"/>
                  </a:moveTo>
                  <a:cubicBezTo>
                    <a:pt x="13477" y="0"/>
                    <a:pt x="12676" y="934"/>
                    <a:pt x="11442" y="2502"/>
                  </a:cubicBezTo>
                  <a:cubicBezTo>
                    <a:pt x="8607" y="6038"/>
                    <a:pt x="3570" y="12876"/>
                    <a:pt x="835" y="19347"/>
                  </a:cubicBezTo>
                  <a:cubicBezTo>
                    <a:pt x="534" y="20081"/>
                    <a:pt x="268" y="20782"/>
                    <a:pt x="1" y="21482"/>
                  </a:cubicBezTo>
                  <a:cubicBezTo>
                    <a:pt x="601" y="21082"/>
                    <a:pt x="1202" y="20615"/>
                    <a:pt x="1802" y="20115"/>
                  </a:cubicBezTo>
                  <a:cubicBezTo>
                    <a:pt x="7306" y="15678"/>
                    <a:pt x="12476" y="8940"/>
                    <a:pt x="15112" y="5237"/>
                  </a:cubicBezTo>
                  <a:cubicBezTo>
                    <a:pt x="16246" y="3636"/>
                    <a:pt x="16946" y="2602"/>
                    <a:pt x="16946" y="2602"/>
                  </a:cubicBezTo>
                  <a:lnTo>
                    <a:pt x="16012" y="234"/>
                  </a:lnTo>
                  <a:lnTo>
                    <a:pt x="1347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6"/>
            <p:cNvSpPr/>
            <p:nvPr/>
          </p:nvSpPr>
          <p:spPr>
            <a:xfrm>
              <a:off x="5261340" y="1706219"/>
              <a:ext cx="599882" cy="793227"/>
            </a:xfrm>
            <a:custGeom>
              <a:avLst/>
              <a:gdLst/>
              <a:ahLst/>
              <a:cxnLst/>
              <a:rect l="l" t="t" r="r" b="b"/>
              <a:pathLst>
                <a:path w="21216" h="28054" extrusionOk="0">
                  <a:moveTo>
                    <a:pt x="16412" y="0"/>
                  </a:moveTo>
                  <a:lnTo>
                    <a:pt x="11075" y="1935"/>
                  </a:lnTo>
                  <a:lnTo>
                    <a:pt x="14778" y="9140"/>
                  </a:lnTo>
                  <a:cubicBezTo>
                    <a:pt x="14778" y="9140"/>
                    <a:pt x="7673" y="21182"/>
                    <a:pt x="1" y="28054"/>
                  </a:cubicBezTo>
                  <a:lnTo>
                    <a:pt x="1" y="28054"/>
                  </a:lnTo>
                  <a:cubicBezTo>
                    <a:pt x="10808" y="24751"/>
                    <a:pt x="21216" y="10007"/>
                    <a:pt x="21216" y="10007"/>
                  </a:cubicBezTo>
                  <a:lnTo>
                    <a:pt x="1641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6"/>
            <p:cNvSpPr/>
            <p:nvPr/>
          </p:nvSpPr>
          <p:spPr>
            <a:xfrm>
              <a:off x="4508688" y="2138827"/>
              <a:ext cx="1196909" cy="701757"/>
            </a:xfrm>
            <a:custGeom>
              <a:avLst/>
              <a:gdLst/>
              <a:ahLst/>
              <a:cxnLst/>
              <a:rect l="l" t="t" r="r" b="b"/>
              <a:pathLst>
                <a:path w="42331" h="24819" extrusionOk="0">
                  <a:moveTo>
                    <a:pt x="15003" y="1"/>
                  </a:moveTo>
                  <a:cubicBezTo>
                    <a:pt x="8288" y="1"/>
                    <a:pt x="2639" y="1793"/>
                    <a:pt x="2102" y="3847"/>
                  </a:cubicBezTo>
                  <a:cubicBezTo>
                    <a:pt x="1" y="11820"/>
                    <a:pt x="6205" y="20759"/>
                    <a:pt x="17947" y="23862"/>
                  </a:cubicBezTo>
                  <a:cubicBezTo>
                    <a:pt x="20415" y="24514"/>
                    <a:pt x="22797" y="24818"/>
                    <a:pt x="25039" y="24818"/>
                  </a:cubicBezTo>
                  <a:cubicBezTo>
                    <a:pt x="33459" y="24818"/>
                    <a:pt x="39904" y="20525"/>
                    <a:pt x="41564" y="14255"/>
                  </a:cubicBezTo>
                  <a:cubicBezTo>
                    <a:pt x="42331" y="11286"/>
                    <a:pt x="33792" y="3680"/>
                    <a:pt x="23918" y="1112"/>
                  </a:cubicBezTo>
                  <a:cubicBezTo>
                    <a:pt x="20963" y="331"/>
                    <a:pt x="17885" y="1"/>
                    <a:pt x="15003" y="1"/>
                  </a:cubicBezTo>
                  <a:close/>
                </a:path>
              </a:pathLst>
            </a:custGeom>
            <a:solidFill>
              <a:srgbClr val="80ED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6"/>
            <p:cNvSpPr/>
            <p:nvPr/>
          </p:nvSpPr>
          <p:spPr>
            <a:xfrm>
              <a:off x="4604907" y="2195207"/>
              <a:ext cx="1003565" cy="589223"/>
            </a:xfrm>
            <a:custGeom>
              <a:avLst/>
              <a:gdLst/>
              <a:ahLst/>
              <a:cxnLst/>
              <a:rect l="l" t="t" r="r" b="b"/>
              <a:pathLst>
                <a:path w="35493" h="20839" extrusionOk="0">
                  <a:moveTo>
                    <a:pt x="12620" y="1"/>
                  </a:moveTo>
                  <a:cubicBezTo>
                    <a:pt x="6952" y="1"/>
                    <a:pt x="2180" y="1521"/>
                    <a:pt x="1735" y="3254"/>
                  </a:cubicBezTo>
                  <a:cubicBezTo>
                    <a:pt x="0" y="9959"/>
                    <a:pt x="5171" y="17464"/>
                    <a:pt x="15011" y="20033"/>
                  </a:cubicBezTo>
                  <a:cubicBezTo>
                    <a:pt x="17080" y="20582"/>
                    <a:pt x="19079" y="20838"/>
                    <a:pt x="20962" y="20838"/>
                  </a:cubicBezTo>
                  <a:cubicBezTo>
                    <a:pt x="28006" y="20838"/>
                    <a:pt x="33430" y="17251"/>
                    <a:pt x="34825" y="11961"/>
                  </a:cubicBezTo>
                  <a:cubicBezTo>
                    <a:pt x="35492" y="9492"/>
                    <a:pt x="28354" y="3121"/>
                    <a:pt x="20048" y="919"/>
                  </a:cubicBezTo>
                  <a:cubicBezTo>
                    <a:pt x="17585" y="274"/>
                    <a:pt x="15022" y="1"/>
                    <a:pt x="1262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6"/>
            <p:cNvSpPr/>
            <p:nvPr/>
          </p:nvSpPr>
          <p:spPr>
            <a:xfrm>
              <a:off x="4717131" y="2261371"/>
              <a:ext cx="295248" cy="336529"/>
            </a:xfrm>
            <a:custGeom>
              <a:avLst/>
              <a:gdLst/>
              <a:ahLst/>
              <a:cxnLst/>
              <a:rect l="l" t="t" r="r" b="b"/>
              <a:pathLst>
                <a:path w="10442" h="11902" extrusionOk="0">
                  <a:moveTo>
                    <a:pt x="5866" y="1"/>
                  </a:moveTo>
                  <a:cubicBezTo>
                    <a:pt x="3729" y="1"/>
                    <a:pt x="1598" y="1966"/>
                    <a:pt x="835" y="4784"/>
                  </a:cubicBezTo>
                  <a:cubicBezTo>
                    <a:pt x="1" y="8019"/>
                    <a:pt x="1268" y="11155"/>
                    <a:pt x="3670" y="11789"/>
                  </a:cubicBezTo>
                  <a:cubicBezTo>
                    <a:pt x="3962" y="11865"/>
                    <a:pt x="4258" y="11901"/>
                    <a:pt x="4552" y="11901"/>
                  </a:cubicBezTo>
                  <a:cubicBezTo>
                    <a:pt x="6712" y="11901"/>
                    <a:pt x="8840" y="9932"/>
                    <a:pt x="9574" y="7085"/>
                  </a:cubicBezTo>
                  <a:cubicBezTo>
                    <a:pt x="10441" y="3883"/>
                    <a:pt x="9174" y="747"/>
                    <a:pt x="6739" y="114"/>
                  </a:cubicBezTo>
                  <a:cubicBezTo>
                    <a:pt x="6450" y="38"/>
                    <a:pt x="6158" y="1"/>
                    <a:pt x="586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6"/>
            <p:cNvSpPr/>
            <p:nvPr/>
          </p:nvSpPr>
          <p:spPr>
            <a:xfrm>
              <a:off x="4572844" y="2230551"/>
              <a:ext cx="127351" cy="228349"/>
            </a:xfrm>
            <a:custGeom>
              <a:avLst/>
              <a:gdLst/>
              <a:ahLst/>
              <a:cxnLst/>
              <a:rect l="l" t="t" r="r" b="b"/>
              <a:pathLst>
                <a:path w="4504" h="8076" extrusionOk="0">
                  <a:moveTo>
                    <a:pt x="2068" y="403"/>
                  </a:moveTo>
                  <a:cubicBezTo>
                    <a:pt x="2435" y="403"/>
                    <a:pt x="2869" y="737"/>
                    <a:pt x="3202" y="1304"/>
                  </a:cubicBezTo>
                  <a:cubicBezTo>
                    <a:pt x="3669" y="2104"/>
                    <a:pt x="3903" y="2972"/>
                    <a:pt x="3970" y="3872"/>
                  </a:cubicBezTo>
                  <a:cubicBezTo>
                    <a:pt x="4070" y="4773"/>
                    <a:pt x="3970" y="5707"/>
                    <a:pt x="3703" y="6541"/>
                  </a:cubicBezTo>
                  <a:cubicBezTo>
                    <a:pt x="3436" y="7208"/>
                    <a:pt x="3036" y="7642"/>
                    <a:pt x="2669" y="7675"/>
                  </a:cubicBezTo>
                  <a:cubicBezTo>
                    <a:pt x="2650" y="7677"/>
                    <a:pt x="2632" y="7677"/>
                    <a:pt x="2613" y="7677"/>
                  </a:cubicBezTo>
                  <a:cubicBezTo>
                    <a:pt x="2226" y="7677"/>
                    <a:pt x="1785" y="7347"/>
                    <a:pt x="1434" y="6774"/>
                  </a:cubicBezTo>
                  <a:cubicBezTo>
                    <a:pt x="600" y="5140"/>
                    <a:pt x="400" y="3238"/>
                    <a:pt x="967" y="1504"/>
                  </a:cubicBezTo>
                  <a:cubicBezTo>
                    <a:pt x="1201" y="837"/>
                    <a:pt x="1568" y="436"/>
                    <a:pt x="2001" y="403"/>
                  </a:cubicBezTo>
                  <a:close/>
                  <a:moveTo>
                    <a:pt x="2039" y="1"/>
                  </a:moveTo>
                  <a:cubicBezTo>
                    <a:pt x="2015" y="1"/>
                    <a:pt x="1992" y="1"/>
                    <a:pt x="1968" y="3"/>
                  </a:cubicBezTo>
                  <a:cubicBezTo>
                    <a:pt x="1401" y="70"/>
                    <a:pt x="901" y="537"/>
                    <a:pt x="600" y="1370"/>
                  </a:cubicBezTo>
                  <a:cubicBezTo>
                    <a:pt x="0" y="3238"/>
                    <a:pt x="167" y="5240"/>
                    <a:pt x="1101" y="6974"/>
                  </a:cubicBezTo>
                  <a:cubicBezTo>
                    <a:pt x="1534" y="7675"/>
                    <a:pt x="2068" y="8075"/>
                    <a:pt x="2602" y="8075"/>
                  </a:cubicBezTo>
                  <a:lnTo>
                    <a:pt x="2702" y="8075"/>
                  </a:lnTo>
                  <a:cubicBezTo>
                    <a:pt x="3302" y="8009"/>
                    <a:pt x="3769" y="7542"/>
                    <a:pt x="4103" y="6708"/>
                  </a:cubicBezTo>
                  <a:cubicBezTo>
                    <a:pt x="4403" y="5774"/>
                    <a:pt x="4503" y="4806"/>
                    <a:pt x="4403" y="3839"/>
                  </a:cubicBezTo>
                  <a:cubicBezTo>
                    <a:pt x="4336" y="2872"/>
                    <a:pt x="4036" y="1938"/>
                    <a:pt x="3569" y="1104"/>
                  </a:cubicBezTo>
                  <a:cubicBezTo>
                    <a:pt x="3122" y="368"/>
                    <a:pt x="2582" y="1"/>
                    <a:pt x="203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6"/>
            <p:cNvSpPr/>
            <p:nvPr/>
          </p:nvSpPr>
          <p:spPr>
            <a:xfrm>
              <a:off x="5482988" y="2491020"/>
              <a:ext cx="175475" cy="199904"/>
            </a:xfrm>
            <a:custGeom>
              <a:avLst/>
              <a:gdLst/>
              <a:ahLst/>
              <a:cxnLst/>
              <a:rect l="l" t="t" r="r" b="b"/>
              <a:pathLst>
                <a:path w="6206" h="7070" extrusionOk="0">
                  <a:moveTo>
                    <a:pt x="4837" y="398"/>
                  </a:moveTo>
                  <a:cubicBezTo>
                    <a:pt x="5004" y="398"/>
                    <a:pt x="5171" y="431"/>
                    <a:pt x="5338" y="531"/>
                  </a:cubicBezTo>
                  <a:cubicBezTo>
                    <a:pt x="5671" y="765"/>
                    <a:pt x="5805" y="1332"/>
                    <a:pt x="5671" y="2032"/>
                  </a:cubicBezTo>
                  <a:cubicBezTo>
                    <a:pt x="5304" y="3800"/>
                    <a:pt x="4204" y="5368"/>
                    <a:pt x="2669" y="6369"/>
                  </a:cubicBezTo>
                  <a:cubicBezTo>
                    <a:pt x="2308" y="6570"/>
                    <a:pt x="1958" y="6674"/>
                    <a:pt x="1664" y="6674"/>
                  </a:cubicBezTo>
                  <a:cubicBezTo>
                    <a:pt x="1470" y="6674"/>
                    <a:pt x="1301" y="6628"/>
                    <a:pt x="1168" y="6535"/>
                  </a:cubicBezTo>
                  <a:cubicBezTo>
                    <a:pt x="434" y="6035"/>
                    <a:pt x="768" y="4234"/>
                    <a:pt x="1902" y="2599"/>
                  </a:cubicBezTo>
                  <a:cubicBezTo>
                    <a:pt x="2402" y="1832"/>
                    <a:pt x="3036" y="1198"/>
                    <a:pt x="3803" y="731"/>
                  </a:cubicBezTo>
                  <a:cubicBezTo>
                    <a:pt x="4137" y="531"/>
                    <a:pt x="4471" y="431"/>
                    <a:pt x="4837" y="398"/>
                  </a:cubicBezTo>
                  <a:close/>
                  <a:moveTo>
                    <a:pt x="4827" y="1"/>
                  </a:moveTo>
                  <a:cubicBezTo>
                    <a:pt x="4471" y="1"/>
                    <a:pt x="4058" y="118"/>
                    <a:pt x="3603" y="364"/>
                  </a:cubicBezTo>
                  <a:cubicBezTo>
                    <a:pt x="2803" y="865"/>
                    <a:pt x="2102" y="1565"/>
                    <a:pt x="1568" y="2366"/>
                  </a:cubicBezTo>
                  <a:cubicBezTo>
                    <a:pt x="268" y="4234"/>
                    <a:pt x="1" y="6202"/>
                    <a:pt x="935" y="6869"/>
                  </a:cubicBezTo>
                  <a:cubicBezTo>
                    <a:pt x="1135" y="7002"/>
                    <a:pt x="1402" y="7069"/>
                    <a:pt x="1669" y="7069"/>
                  </a:cubicBezTo>
                  <a:cubicBezTo>
                    <a:pt x="2102" y="7069"/>
                    <a:pt x="2502" y="6936"/>
                    <a:pt x="2869" y="6702"/>
                  </a:cubicBezTo>
                  <a:cubicBezTo>
                    <a:pt x="4537" y="5668"/>
                    <a:pt x="5671" y="4000"/>
                    <a:pt x="6072" y="2099"/>
                  </a:cubicBezTo>
                  <a:cubicBezTo>
                    <a:pt x="6205" y="1198"/>
                    <a:pt x="6038" y="531"/>
                    <a:pt x="5538" y="198"/>
                  </a:cubicBezTo>
                  <a:cubicBezTo>
                    <a:pt x="5336" y="68"/>
                    <a:pt x="5098" y="1"/>
                    <a:pt x="482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6"/>
            <p:cNvSpPr/>
            <p:nvPr/>
          </p:nvSpPr>
          <p:spPr>
            <a:xfrm>
              <a:off x="4797319" y="2331097"/>
              <a:ext cx="184890" cy="209998"/>
            </a:xfrm>
            <a:custGeom>
              <a:avLst/>
              <a:gdLst/>
              <a:ahLst/>
              <a:cxnLst/>
              <a:rect l="l" t="t" r="r" b="b"/>
              <a:pathLst>
                <a:path w="6539" h="7427" extrusionOk="0">
                  <a:moveTo>
                    <a:pt x="3624" y="1"/>
                  </a:moveTo>
                  <a:cubicBezTo>
                    <a:pt x="2302" y="1"/>
                    <a:pt x="999" y="1239"/>
                    <a:pt x="534" y="2985"/>
                  </a:cubicBezTo>
                  <a:cubicBezTo>
                    <a:pt x="0" y="5020"/>
                    <a:pt x="801" y="6954"/>
                    <a:pt x="2302" y="7355"/>
                  </a:cubicBezTo>
                  <a:cubicBezTo>
                    <a:pt x="2485" y="7403"/>
                    <a:pt x="2670" y="7427"/>
                    <a:pt x="2854" y="7427"/>
                  </a:cubicBezTo>
                  <a:cubicBezTo>
                    <a:pt x="4185" y="7427"/>
                    <a:pt x="5502" y="6206"/>
                    <a:pt x="5971" y="4419"/>
                  </a:cubicBezTo>
                  <a:cubicBezTo>
                    <a:pt x="6538" y="2418"/>
                    <a:pt x="5704" y="483"/>
                    <a:pt x="4203" y="83"/>
                  </a:cubicBezTo>
                  <a:cubicBezTo>
                    <a:pt x="4011" y="27"/>
                    <a:pt x="3817" y="1"/>
                    <a:pt x="362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6"/>
            <p:cNvSpPr/>
            <p:nvPr/>
          </p:nvSpPr>
          <p:spPr>
            <a:xfrm>
              <a:off x="5188730" y="2385583"/>
              <a:ext cx="295248" cy="336812"/>
            </a:xfrm>
            <a:custGeom>
              <a:avLst/>
              <a:gdLst/>
              <a:ahLst/>
              <a:cxnLst/>
              <a:rect l="l" t="t" r="r" b="b"/>
              <a:pathLst>
                <a:path w="10442" h="11912" extrusionOk="0">
                  <a:moveTo>
                    <a:pt x="5862" y="0"/>
                  </a:moveTo>
                  <a:cubicBezTo>
                    <a:pt x="3731" y="0"/>
                    <a:pt x="1597" y="1963"/>
                    <a:pt x="868" y="4794"/>
                  </a:cubicBezTo>
                  <a:cubicBezTo>
                    <a:pt x="0" y="8030"/>
                    <a:pt x="1268" y="11165"/>
                    <a:pt x="3703" y="11799"/>
                  </a:cubicBezTo>
                  <a:cubicBezTo>
                    <a:pt x="3991" y="11875"/>
                    <a:pt x="4283" y="11912"/>
                    <a:pt x="4576" y="11912"/>
                  </a:cubicBezTo>
                  <a:cubicBezTo>
                    <a:pt x="6719" y="11912"/>
                    <a:pt x="8873" y="9943"/>
                    <a:pt x="9607" y="7096"/>
                  </a:cubicBezTo>
                  <a:cubicBezTo>
                    <a:pt x="10441" y="3860"/>
                    <a:pt x="9173" y="758"/>
                    <a:pt x="6772" y="124"/>
                  </a:cubicBezTo>
                  <a:cubicBezTo>
                    <a:pt x="6471" y="40"/>
                    <a:pt x="6167" y="0"/>
                    <a:pt x="586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6"/>
            <p:cNvSpPr/>
            <p:nvPr/>
          </p:nvSpPr>
          <p:spPr>
            <a:xfrm>
              <a:off x="5219860" y="2442670"/>
              <a:ext cx="183929" cy="209687"/>
            </a:xfrm>
            <a:custGeom>
              <a:avLst/>
              <a:gdLst/>
              <a:ahLst/>
              <a:cxnLst/>
              <a:rect l="l" t="t" r="r" b="b"/>
              <a:pathLst>
                <a:path w="6505" h="7416" extrusionOk="0">
                  <a:moveTo>
                    <a:pt x="3648" y="1"/>
                  </a:moveTo>
                  <a:cubicBezTo>
                    <a:pt x="2312" y="1"/>
                    <a:pt x="973" y="1218"/>
                    <a:pt x="534" y="2975"/>
                  </a:cubicBezTo>
                  <a:cubicBezTo>
                    <a:pt x="0" y="4976"/>
                    <a:pt x="767" y="6945"/>
                    <a:pt x="2302" y="7345"/>
                  </a:cubicBezTo>
                  <a:cubicBezTo>
                    <a:pt x="2481" y="7393"/>
                    <a:pt x="2663" y="7416"/>
                    <a:pt x="2845" y="7416"/>
                  </a:cubicBezTo>
                  <a:cubicBezTo>
                    <a:pt x="4179" y="7416"/>
                    <a:pt x="5501" y="6171"/>
                    <a:pt x="5971" y="4409"/>
                  </a:cubicBezTo>
                  <a:cubicBezTo>
                    <a:pt x="6505" y="2408"/>
                    <a:pt x="5704" y="473"/>
                    <a:pt x="4203" y="73"/>
                  </a:cubicBezTo>
                  <a:cubicBezTo>
                    <a:pt x="4020" y="24"/>
                    <a:pt x="3834" y="1"/>
                    <a:pt x="364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6"/>
            <p:cNvSpPr/>
            <p:nvPr/>
          </p:nvSpPr>
          <p:spPr>
            <a:xfrm>
              <a:off x="4965187" y="1552488"/>
              <a:ext cx="630080" cy="720588"/>
            </a:xfrm>
            <a:custGeom>
              <a:avLst/>
              <a:gdLst/>
              <a:ahLst/>
              <a:cxnLst/>
              <a:rect l="l" t="t" r="r" b="b"/>
              <a:pathLst>
                <a:path w="22284" h="25485" extrusionOk="0">
                  <a:moveTo>
                    <a:pt x="11309" y="0"/>
                  </a:moveTo>
                  <a:cubicBezTo>
                    <a:pt x="11309" y="0"/>
                    <a:pt x="101" y="14177"/>
                    <a:pt x="1" y="25485"/>
                  </a:cubicBezTo>
                  <a:cubicBezTo>
                    <a:pt x="4404" y="16145"/>
                    <a:pt x="13944" y="5971"/>
                    <a:pt x="13944" y="5971"/>
                  </a:cubicBezTo>
                  <a:lnTo>
                    <a:pt x="21883" y="7439"/>
                  </a:lnTo>
                  <a:lnTo>
                    <a:pt x="22283" y="1768"/>
                  </a:lnTo>
                  <a:lnTo>
                    <a:pt x="1130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6"/>
            <p:cNvSpPr/>
            <p:nvPr/>
          </p:nvSpPr>
          <p:spPr>
            <a:xfrm>
              <a:off x="5507502" y="1379728"/>
              <a:ext cx="501796" cy="457263"/>
            </a:xfrm>
            <a:custGeom>
              <a:avLst/>
              <a:gdLst/>
              <a:ahLst/>
              <a:cxnLst/>
              <a:rect l="l" t="t" r="r" b="b"/>
              <a:pathLst>
                <a:path w="17747" h="16172" extrusionOk="0">
                  <a:moveTo>
                    <a:pt x="11439" y="0"/>
                  </a:moveTo>
                  <a:cubicBezTo>
                    <a:pt x="10829" y="0"/>
                    <a:pt x="10212" y="211"/>
                    <a:pt x="9708" y="639"/>
                  </a:cubicBezTo>
                  <a:lnTo>
                    <a:pt x="2403" y="7011"/>
                  </a:lnTo>
                  <a:cubicBezTo>
                    <a:pt x="234" y="8912"/>
                    <a:pt x="1" y="12214"/>
                    <a:pt x="1902" y="14383"/>
                  </a:cubicBezTo>
                  <a:cubicBezTo>
                    <a:pt x="2920" y="15564"/>
                    <a:pt x="4364" y="16171"/>
                    <a:pt x="5819" y="16171"/>
                  </a:cubicBezTo>
                  <a:cubicBezTo>
                    <a:pt x="7033" y="16171"/>
                    <a:pt x="8254" y="15748"/>
                    <a:pt x="9241" y="14883"/>
                  </a:cubicBezTo>
                  <a:lnTo>
                    <a:pt x="16579" y="8512"/>
                  </a:lnTo>
                  <a:cubicBezTo>
                    <a:pt x="17647" y="7544"/>
                    <a:pt x="17747" y="5943"/>
                    <a:pt x="16846" y="4842"/>
                  </a:cubicBezTo>
                  <a:lnTo>
                    <a:pt x="13377" y="873"/>
                  </a:lnTo>
                  <a:cubicBezTo>
                    <a:pt x="12871" y="295"/>
                    <a:pt x="12160" y="0"/>
                    <a:pt x="1143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6"/>
            <p:cNvSpPr/>
            <p:nvPr/>
          </p:nvSpPr>
          <p:spPr>
            <a:xfrm>
              <a:off x="5711252" y="1316562"/>
              <a:ext cx="369752" cy="343372"/>
            </a:xfrm>
            <a:custGeom>
              <a:avLst/>
              <a:gdLst/>
              <a:ahLst/>
              <a:cxnLst/>
              <a:rect l="l" t="t" r="r" b="b"/>
              <a:pathLst>
                <a:path w="13077" h="12144" extrusionOk="0">
                  <a:moveTo>
                    <a:pt x="7346" y="1"/>
                  </a:moveTo>
                  <a:cubicBezTo>
                    <a:pt x="6867" y="1"/>
                    <a:pt x="6387" y="169"/>
                    <a:pt x="6004" y="505"/>
                  </a:cubicBezTo>
                  <a:lnTo>
                    <a:pt x="1868" y="4108"/>
                  </a:lnTo>
                  <a:cubicBezTo>
                    <a:pt x="167" y="5575"/>
                    <a:pt x="0" y="8144"/>
                    <a:pt x="1468" y="9845"/>
                  </a:cubicBezTo>
                  <a:lnTo>
                    <a:pt x="2268" y="10746"/>
                  </a:lnTo>
                  <a:cubicBezTo>
                    <a:pt x="3068" y="11672"/>
                    <a:pt x="4194" y="12144"/>
                    <a:pt x="5328" y="12144"/>
                  </a:cubicBezTo>
                  <a:cubicBezTo>
                    <a:pt x="6277" y="12144"/>
                    <a:pt x="7231" y="11814"/>
                    <a:pt x="8006" y="11146"/>
                  </a:cubicBezTo>
                  <a:lnTo>
                    <a:pt x="12142" y="7510"/>
                  </a:lnTo>
                  <a:cubicBezTo>
                    <a:pt x="12976" y="6776"/>
                    <a:pt x="13076" y="5509"/>
                    <a:pt x="12342" y="4675"/>
                  </a:cubicBezTo>
                  <a:lnTo>
                    <a:pt x="8873" y="705"/>
                  </a:lnTo>
                  <a:cubicBezTo>
                    <a:pt x="8476" y="235"/>
                    <a:pt x="7912" y="1"/>
                    <a:pt x="7346" y="1"/>
                  </a:cubicBezTo>
                  <a:close/>
                </a:path>
              </a:pathLst>
            </a:custGeom>
            <a:solidFill>
              <a:srgbClr val="58DD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6"/>
            <p:cNvSpPr/>
            <p:nvPr/>
          </p:nvSpPr>
          <p:spPr>
            <a:xfrm>
              <a:off x="5726322" y="982182"/>
              <a:ext cx="903584" cy="688864"/>
            </a:xfrm>
            <a:custGeom>
              <a:avLst/>
              <a:gdLst/>
              <a:ahLst/>
              <a:cxnLst/>
              <a:rect l="l" t="t" r="r" b="b"/>
              <a:pathLst>
                <a:path w="31957" h="24363" extrusionOk="0">
                  <a:moveTo>
                    <a:pt x="23130" y="1"/>
                  </a:moveTo>
                  <a:cubicBezTo>
                    <a:pt x="22500" y="1"/>
                    <a:pt x="21859" y="136"/>
                    <a:pt x="21249" y="423"/>
                  </a:cubicBezTo>
                  <a:lnTo>
                    <a:pt x="6339" y="7461"/>
                  </a:lnTo>
                  <a:cubicBezTo>
                    <a:pt x="1902" y="9596"/>
                    <a:pt x="1" y="14866"/>
                    <a:pt x="2102" y="19303"/>
                  </a:cubicBezTo>
                  <a:cubicBezTo>
                    <a:pt x="3622" y="22487"/>
                    <a:pt x="6816" y="24363"/>
                    <a:pt x="10146" y="24363"/>
                  </a:cubicBezTo>
                  <a:cubicBezTo>
                    <a:pt x="11421" y="24363"/>
                    <a:pt x="12716" y="24088"/>
                    <a:pt x="13944" y="23506"/>
                  </a:cubicBezTo>
                  <a:lnTo>
                    <a:pt x="28855" y="16434"/>
                  </a:lnTo>
                  <a:cubicBezTo>
                    <a:pt x="31056" y="15400"/>
                    <a:pt x="31957" y="12765"/>
                    <a:pt x="30956" y="10563"/>
                  </a:cubicBezTo>
                  <a:lnTo>
                    <a:pt x="27120" y="2491"/>
                  </a:lnTo>
                  <a:cubicBezTo>
                    <a:pt x="26348" y="923"/>
                    <a:pt x="24775" y="1"/>
                    <a:pt x="231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6"/>
            <p:cNvSpPr/>
            <p:nvPr/>
          </p:nvSpPr>
          <p:spPr>
            <a:xfrm>
              <a:off x="6154519" y="760308"/>
              <a:ext cx="801738" cy="728251"/>
            </a:xfrm>
            <a:custGeom>
              <a:avLst/>
              <a:gdLst/>
              <a:ahLst/>
              <a:cxnLst/>
              <a:rect l="l" t="t" r="r" b="b"/>
              <a:pathLst>
                <a:path w="28355" h="25756" extrusionOk="0">
                  <a:moveTo>
                    <a:pt x="14179" y="1"/>
                  </a:moveTo>
                  <a:cubicBezTo>
                    <a:pt x="8379" y="1"/>
                    <a:pt x="3120" y="3949"/>
                    <a:pt x="1669" y="9837"/>
                  </a:cubicBezTo>
                  <a:cubicBezTo>
                    <a:pt x="1" y="16742"/>
                    <a:pt x="4237" y="23714"/>
                    <a:pt x="11142" y="25382"/>
                  </a:cubicBezTo>
                  <a:cubicBezTo>
                    <a:pt x="12169" y="25635"/>
                    <a:pt x="13196" y="25756"/>
                    <a:pt x="14208" y="25756"/>
                  </a:cubicBezTo>
                  <a:cubicBezTo>
                    <a:pt x="20002" y="25756"/>
                    <a:pt x="25267" y="21787"/>
                    <a:pt x="26687" y="15908"/>
                  </a:cubicBezTo>
                  <a:cubicBezTo>
                    <a:pt x="28355" y="9003"/>
                    <a:pt x="24118" y="2065"/>
                    <a:pt x="17213" y="364"/>
                  </a:cubicBezTo>
                  <a:cubicBezTo>
                    <a:pt x="16197" y="118"/>
                    <a:pt x="15180" y="1"/>
                    <a:pt x="1417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6"/>
            <p:cNvSpPr/>
            <p:nvPr/>
          </p:nvSpPr>
          <p:spPr>
            <a:xfrm>
              <a:off x="6444083" y="847677"/>
              <a:ext cx="465972" cy="583398"/>
            </a:xfrm>
            <a:custGeom>
              <a:avLst/>
              <a:gdLst/>
              <a:ahLst/>
              <a:cxnLst/>
              <a:rect l="l" t="t" r="r" b="b"/>
              <a:pathLst>
                <a:path w="16480" h="20633" extrusionOk="0">
                  <a:moveTo>
                    <a:pt x="8441" y="0"/>
                  </a:moveTo>
                  <a:cubicBezTo>
                    <a:pt x="4181" y="0"/>
                    <a:pt x="560" y="4356"/>
                    <a:pt x="267" y="9916"/>
                  </a:cubicBezTo>
                  <a:cubicBezTo>
                    <a:pt x="1" y="15620"/>
                    <a:pt x="3303" y="20424"/>
                    <a:pt x="7706" y="20624"/>
                  </a:cubicBezTo>
                  <a:cubicBezTo>
                    <a:pt x="7816" y="20630"/>
                    <a:pt x="7926" y="20633"/>
                    <a:pt x="8036" y="20633"/>
                  </a:cubicBezTo>
                  <a:cubicBezTo>
                    <a:pt x="12266" y="20633"/>
                    <a:pt x="15886" y="16278"/>
                    <a:pt x="16179" y="10750"/>
                  </a:cubicBezTo>
                  <a:cubicBezTo>
                    <a:pt x="16479" y="5046"/>
                    <a:pt x="13143" y="243"/>
                    <a:pt x="8774" y="9"/>
                  </a:cubicBezTo>
                  <a:cubicBezTo>
                    <a:pt x="8662" y="3"/>
                    <a:pt x="8552" y="0"/>
                    <a:pt x="844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6"/>
            <p:cNvSpPr/>
            <p:nvPr/>
          </p:nvSpPr>
          <p:spPr>
            <a:xfrm>
              <a:off x="6191305" y="1010909"/>
              <a:ext cx="409365" cy="420873"/>
            </a:xfrm>
            <a:custGeom>
              <a:avLst/>
              <a:gdLst/>
              <a:ahLst/>
              <a:cxnLst/>
              <a:rect l="l" t="t" r="r" b="b"/>
              <a:pathLst>
                <a:path w="14478" h="14885" extrusionOk="0">
                  <a:moveTo>
                    <a:pt x="5273" y="304"/>
                  </a:moveTo>
                  <a:cubicBezTo>
                    <a:pt x="5328" y="304"/>
                    <a:pt x="5383" y="305"/>
                    <a:pt x="5438" y="307"/>
                  </a:cubicBezTo>
                  <a:cubicBezTo>
                    <a:pt x="7740" y="307"/>
                    <a:pt x="10308" y="1908"/>
                    <a:pt x="11943" y="4577"/>
                  </a:cubicBezTo>
                  <a:cubicBezTo>
                    <a:pt x="14144" y="8213"/>
                    <a:pt x="13811" y="12416"/>
                    <a:pt x="11242" y="13984"/>
                  </a:cubicBezTo>
                  <a:cubicBezTo>
                    <a:pt x="10572" y="14390"/>
                    <a:pt x="9817" y="14590"/>
                    <a:pt x="9013" y="14590"/>
                  </a:cubicBezTo>
                  <a:cubicBezTo>
                    <a:pt x="8297" y="14590"/>
                    <a:pt x="7542" y="14431"/>
                    <a:pt x="6772" y="14117"/>
                  </a:cubicBezTo>
                  <a:cubicBezTo>
                    <a:pt x="5004" y="13316"/>
                    <a:pt x="3537" y="11982"/>
                    <a:pt x="2536" y="10314"/>
                  </a:cubicBezTo>
                  <a:cubicBezTo>
                    <a:pt x="334" y="6678"/>
                    <a:pt x="668" y="2475"/>
                    <a:pt x="3237" y="874"/>
                  </a:cubicBezTo>
                  <a:cubicBezTo>
                    <a:pt x="3856" y="503"/>
                    <a:pt x="4561" y="304"/>
                    <a:pt x="5273" y="304"/>
                  </a:cubicBezTo>
                  <a:close/>
                  <a:moveTo>
                    <a:pt x="5458" y="0"/>
                  </a:moveTo>
                  <a:cubicBezTo>
                    <a:pt x="4620" y="0"/>
                    <a:pt x="3816" y="206"/>
                    <a:pt x="3103" y="641"/>
                  </a:cubicBezTo>
                  <a:cubicBezTo>
                    <a:pt x="368" y="2309"/>
                    <a:pt x="1" y="6712"/>
                    <a:pt x="2303" y="10448"/>
                  </a:cubicBezTo>
                  <a:cubicBezTo>
                    <a:pt x="3303" y="12182"/>
                    <a:pt x="4838" y="13550"/>
                    <a:pt x="6672" y="14384"/>
                  </a:cubicBezTo>
                  <a:cubicBezTo>
                    <a:pt x="7406" y="14717"/>
                    <a:pt x="8207" y="14884"/>
                    <a:pt x="9041" y="14884"/>
                  </a:cubicBezTo>
                  <a:cubicBezTo>
                    <a:pt x="9841" y="14884"/>
                    <a:pt x="10675" y="14684"/>
                    <a:pt x="11376" y="14250"/>
                  </a:cubicBezTo>
                  <a:cubicBezTo>
                    <a:pt x="14111" y="12583"/>
                    <a:pt x="14478" y="8179"/>
                    <a:pt x="12176" y="4443"/>
                  </a:cubicBezTo>
                  <a:cubicBezTo>
                    <a:pt x="10499" y="1657"/>
                    <a:pt x="7837" y="0"/>
                    <a:pt x="545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6"/>
            <p:cNvSpPr/>
            <p:nvPr/>
          </p:nvSpPr>
          <p:spPr>
            <a:xfrm>
              <a:off x="6291285" y="1052190"/>
              <a:ext cx="8511" cy="7974"/>
            </a:xfrm>
            <a:custGeom>
              <a:avLst/>
              <a:gdLst/>
              <a:ahLst/>
              <a:cxnLst/>
              <a:rect l="l" t="t" r="r" b="b"/>
              <a:pathLst>
                <a:path w="301" h="282" extrusionOk="0">
                  <a:moveTo>
                    <a:pt x="149" y="1"/>
                  </a:moveTo>
                  <a:cubicBezTo>
                    <a:pt x="112" y="1"/>
                    <a:pt x="81" y="24"/>
                    <a:pt x="34" y="48"/>
                  </a:cubicBezTo>
                  <a:cubicBezTo>
                    <a:pt x="1" y="115"/>
                    <a:pt x="1" y="181"/>
                    <a:pt x="34" y="248"/>
                  </a:cubicBezTo>
                  <a:cubicBezTo>
                    <a:pt x="67" y="282"/>
                    <a:pt x="101" y="282"/>
                    <a:pt x="134" y="282"/>
                  </a:cubicBezTo>
                  <a:lnTo>
                    <a:pt x="201" y="282"/>
                  </a:lnTo>
                  <a:cubicBezTo>
                    <a:pt x="234" y="282"/>
                    <a:pt x="234" y="248"/>
                    <a:pt x="268" y="248"/>
                  </a:cubicBezTo>
                  <a:cubicBezTo>
                    <a:pt x="301" y="181"/>
                    <a:pt x="301" y="115"/>
                    <a:pt x="268" y="48"/>
                  </a:cubicBezTo>
                  <a:cubicBezTo>
                    <a:pt x="234" y="15"/>
                    <a:pt x="234" y="15"/>
                    <a:pt x="201" y="15"/>
                  </a:cubicBezTo>
                  <a:cubicBezTo>
                    <a:pt x="181" y="5"/>
                    <a:pt x="165" y="1"/>
                    <a:pt x="14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6"/>
            <p:cNvSpPr/>
            <p:nvPr/>
          </p:nvSpPr>
          <p:spPr>
            <a:xfrm>
              <a:off x="6313933" y="1038449"/>
              <a:ext cx="182996" cy="98114"/>
            </a:xfrm>
            <a:custGeom>
              <a:avLst/>
              <a:gdLst/>
              <a:ahLst/>
              <a:cxnLst/>
              <a:rect l="l" t="t" r="r" b="b"/>
              <a:pathLst>
                <a:path w="6472" h="3470" extrusionOk="0">
                  <a:moveTo>
                    <a:pt x="1068" y="0"/>
                  </a:moveTo>
                  <a:cubicBezTo>
                    <a:pt x="1001" y="0"/>
                    <a:pt x="934" y="67"/>
                    <a:pt x="934" y="134"/>
                  </a:cubicBezTo>
                  <a:lnTo>
                    <a:pt x="934" y="167"/>
                  </a:lnTo>
                  <a:cubicBezTo>
                    <a:pt x="934" y="234"/>
                    <a:pt x="1001" y="267"/>
                    <a:pt x="1068" y="301"/>
                  </a:cubicBezTo>
                  <a:cubicBezTo>
                    <a:pt x="1134" y="301"/>
                    <a:pt x="1201" y="234"/>
                    <a:pt x="1201" y="134"/>
                  </a:cubicBezTo>
                  <a:cubicBezTo>
                    <a:pt x="1201" y="67"/>
                    <a:pt x="1134" y="0"/>
                    <a:pt x="1068" y="0"/>
                  </a:cubicBezTo>
                  <a:close/>
                  <a:moveTo>
                    <a:pt x="1950" y="92"/>
                  </a:moveTo>
                  <a:cubicBezTo>
                    <a:pt x="1879" y="92"/>
                    <a:pt x="1835" y="146"/>
                    <a:pt x="1835" y="200"/>
                  </a:cubicBezTo>
                  <a:cubicBezTo>
                    <a:pt x="1802" y="267"/>
                    <a:pt x="1868" y="367"/>
                    <a:pt x="1935" y="367"/>
                  </a:cubicBezTo>
                  <a:lnTo>
                    <a:pt x="1968" y="367"/>
                  </a:lnTo>
                  <a:cubicBezTo>
                    <a:pt x="2035" y="367"/>
                    <a:pt x="2102" y="334"/>
                    <a:pt x="2102" y="267"/>
                  </a:cubicBezTo>
                  <a:cubicBezTo>
                    <a:pt x="2102" y="200"/>
                    <a:pt x="2068" y="100"/>
                    <a:pt x="2002" y="100"/>
                  </a:cubicBezTo>
                  <a:cubicBezTo>
                    <a:pt x="1983" y="94"/>
                    <a:pt x="1966" y="92"/>
                    <a:pt x="1950" y="92"/>
                  </a:cubicBezTo>
                  <a:close/>
                  <a:moveTo>
                    <a:pt x="188" y="121"/>
                  </a:moveTo>
                  <a:cubicBezTo>
                    <a:pt x="169" y="121"/>
                    <a:pt x="150" y="125"/>
                    <a:pt x="134" y="134"/>
                  </a:cubicBezTo>
                  <a:cubicBezTo>
                    <a:pt x="67" y="134"/>
                    <a:pt x="0" y="234"/>
                    <a:pt x="34" y="301"/>
                  </a:cubicBezTo>
                  <a:cubicBezTo>
                    <a:pt x="67" y="367"/>
                    <a:pt x="100" y="401"/>
                    <a:pt x="167" y="401"/>
                  </a:cubicBezTo>
                  <a:lnTo>
                    <a:pt x="200" y="401"/>
                  </a:lnTo>
                  <a:cubicBezTo>
                    <a:pt x="267" y="367"/>
                    <a:pt x="334" y="301"/>
                    <a:pt x="301" y="234"/>
                  </a:cubicBezTo>
                  <a:cubicBezTo>
                    <a:pt x="301" y="159"/>
                    <a:pt x="244" y="121"/>
                    <a:pt x="188" y="121"/>
                  </a:cubicBezTo>
                  <a:close/>
                  <a:moveTo>
                    <a:pt x="2816" y="354"/>
                  </a:moveTo>
                  <a:cubicBezTo>
                    <a:pt x="2769" y="354"/>
                    <a:pt x="2727" y="385"/>
                    <a:pt x="2702" y="434"/>
                  </a:cubicBezTo>
                  <a:cubicBezTo>
                    <a:pt x="2669" y="501"/>
                    <a:pt x="2702" y="601"/>
                    <a:pt x="2769" y="634"/>
                  </a:cubicBezTo>
                  <a:lnTo>
                    <a:pt x="2836" y="634"/>
                  </a:lnTo>
                  <a:cubicBezTo>
                    <a:pt x="2902" y="634"/>
                    <a:pt x="2936" y="601"/>
                    <a:pt x="2969" y="567"/>
                  </a:cubicBezTo>
                  <a:cubicBezTo>
                    <a:pt x="3002" y="467"/>
                    <a:pt x="2969" y="401"/>
                    <a:pt x="2869" y="367"/>
                  </a:cubicBezTo>
                  <a:cubicBezTo>
                    <a:pt x="2851" y="358"/>
                    <a:pt x="2833" y="354"/>
                    <a:pt x="2816" y="354"/>
                  </a:cubicBezTo>
                  <a:close/>
                  <a:moveTo>
                    <a:pt x="3631" y="748"/>
                  </a:moveTo>
                  <a:cubicBezTo>
                    <a:pt x="3592" y="748"/>
                    <a:pt x="3557" y="771"/>
                    <a:pt x="3536" y="834"/>
                  </a:cubicBezTo>
                  <a:cubicBezTo>
                    <a:pt x="3469" y="901"/>
                    <a:pt x="3503" y="968"/>
                    <a:pt x="3570" y="1001"/>
                  </a:cubicBezTo>
                  <a:lnTo>
                    <a:pt x="3570" y="1034"/>
                  </a:lnTo>
                  <a:lnTo>
                    <a:pt x="3636" y="1034"/>
                  </a:lnTo>
                  <a:cubicBezTo>
                    <a:pt x="3703" y="1034"/>
                    <a:pt x="3736" y="1001"/>
                    <a:pt x="3770" y="968"/>
                  </a:cubicBezTo>
                  <a:cubicBezTo>
                    <a:pt x="3803" y="901"/>
                    <a:pt x="3770" y="801"/>
                    <a:pt x="3703" y="768"/>
                  </a:cubicBezTo>
                  <a:cubicBezTo>
                    <a:pt x="3679" y="755"/>
                    <a:pt x="3654" y="748"/>
                    <a:pt x="3631" y="748"/>
                  </a:cubicBezTo>
                  <a:close/>
                  <a:moveTo>
                    <a:pt x="4411" y="1246"/>
                  </a:moveTo>
                  <a:cubicBezTo>
                    <a:pt x="4365" y="1246"/>
                    <a:pt x="4323" y="1262"/>
                    <a:pt x="4303" y="1301"/>
                  </a:cubicBezTo>
                  <a:cubicBezTo>
                    <a:pt x="4237" y="1368"/>
                    <a:pt x="4270" y="1435"/>
                    <a:pt x="4303" y="1501"/>
                  </a:cubicBezTo>
                  <a:lnTo>
                    <a:pt x="4337" y="1501"/>
                  </a:lnTo>
                  <a:cubicBezTo>
                    <a:pt x="4337" y="1535"/>
                    <a:pt x="4370" y="1535"/>
                    <a:pt x="4403" y="1535"/>
                  </a:cubicBezTo>
                  <a:cubicBezTo>
                    <a:pt x="4437" y="1535"/>
                    <a:pt x="4504" y="1501"/>
                    <a:pt x="4504" y="1468"/>
                  </a:cubicBezTo>
                  <a:cubicBezTo>
                    <a:pt x="4570" y="1401"/>
                    <a:pt x="4537" y="1301"/>
                    <a:pt x="4504" y="1268"/>
                  </a:cubicBezTo>
                  <a:cubicBezTo>
                    <a:pt x="4476" y="1254"/>
                    <a:pt x="4443" y="1246"/>
                    <a:pt x="4411" y="1246"/>
                  </a:cubicBezTo>
                  <a:close/>
                  <a:moveTo>
                    <a:pt x="5104" y="1818"/>
                  </a:moveTo>
                  <a:cubicBezTo>
                    <a:pt x="5071" y="1818"/>
                    <a:pt x="5037" y="1835"/>
                    <a:pt x="5004" y="1868"/>
                  </a:cubicBezTo>
                  <a:cubicBezTo>
                    <a:pt x="4937" y="1935"/>
                    <a:pt x="4937" y="2002"/>
                    <a:pt x="5004" y="2068"/>
                  </a:cubicBezTo>
                  <a:cubicBezTo>
                    <a:pt x="5037" y="2102"/>
                    <a:pt x="5071" y="2102"/>
                    <a:pt x="5104" y="2102"/>
                  </a:cubicBezTo>
                  <a:cubicBezTo>
                    <a:pt x="5137" y="2102"/>
                    <a:pt x="5171" y="2102"/>
                    <a:pt x="5204" y="2068"/>
                  </a:cubicBezTo>
                  <a:cubicBezTo>
                    <a:pt x="5271" y="2002"/>
                    <a:pt x="5271" y="1935"/>
                    <a:pt x="5204" y="1868"/>
                  </a:cubicBezTo>
                  <a:cubicBezTo>
                    <a:pt x="5171" y="1835"/>
                    <a:pt x="5137" y="1818"/>
                    <a:pt x="5104" y="1818"/>
                  </a:cubicBezTo>
                  <a:close/>
                  <a:moveTo>
                    <a:pt x="5738" y="2485"/>
                  </a:moveTo>
                  <a:cubicBezTo>
                    <a:pt x="5704" y="2485"/>
                    <a:pt x="5671" y="2502"/>
                    <a:pt x="5638" y="2535"/>
                  </a:cubicBezTo>
                  <a:cubicBezTo>
                    <a:pt x="5571" y="2569"/>
                    <a:pt x="5571" y="2669"/>
                    <a:pt x="5638" y="2736"/>
                  </a:cubicBezTo>
                  <a:cubicBezTo>
                    <a:pt x="5671" y="2736"/>
                    <a:pt x="5704" y="2769"/>
                    <a:pt x="5738" y="2769"/>
                  </a:cubicBezTo>
                  <a:cubicBezTo>
                    <a:pt x="5771" y="2769"/>
                    <a:pt x="5804" y="2736"/>
                    <a:pt x="5838" y="2736"/>
                  </a:cubicBezTo>
                  <a:cubicBezTo>
                    <a:pt x="5905" y="2669"/>
                    <a:pt x="5905" y="2569"/>
                    <a:pt x="5838" y="2535"/>
                  </a:cubicBezTo>
                  <a:cubicBezTo>
                    <a:pt x="5804" y="2502"/>
                    <a:pt x="5771" y="2485"/>
                    <a:pt x="5738" y="2485"/>
                  </a:cubicBezTo>
                  <a:close/>
                  <a:moveTo>
                    <a:pt x="6321" y="3181"/>
                  </a:moveTo>
                  <a:cubicBezTo>
                    <a:pt x="6293" y="3181"/>
                    <a:pt x="6266" y="3189"/>
                    <a:pt x="6238" y="3203"/>
                  </a:cubicBezTo>
                  <a:cubicBezTo>
                    <a:pt x="6171" y="3269"/>
                    <a:pt x="6138" y="3336"/>
                    <a:pt x="6205" y="3403"/>
                  </a:cubicBezTo>
                  <a:cubicBezTo>
                    <a:pt x="6238" y="3436"/>
                    <a:pt x="6271" y="3469"/>
                    <a:pt x="6305" y="3469"/>
                  </a:cubicBezTo>
                  <a:cubicBezTo>
                    <a:pt x="6338" y="3469"/>
                    <a:pt x="6372" y="3469"/>
                    <a:pt x="6405" y="3436"/>
                  </a:cubicBezTo>
                  <a:cubicBezTo>
                    <a:pt x="6472" y="3403"/>
                    <a:pt x="6472" y="3303"/>
                    <a:pt x="6438" y="3236"/>
                  </a:cubicBezTo>
                  <a:cubicBezTo>
                    <a:pt x="6399" y="3197"/>
                    <a:pt x="6360" y="3181"/>
                    <a:pt x="6321" y="318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6"/>
            <p:cNvSpPr/>
            <p:nvPr/>
          </p:nvSpPr>
          <p:spPr>
            <a:xfrm>
              <a:off x="6502556" y="1150305"/>
              <a:ext cx="7578" cy="7945"/>
            </a:xfrm>
            <a:custGeom>
              <a:avLst/>
              <a:gdLst/>
              <a:ahLst/>
              <a:cxnLst/>
              <a:rect l="l" t="t" r="r" b="b"/>
              <a:pathLst>
                <a:path w="268" h="281" extrusionOk="0">
                  <a:moveTo>
                    <a:pt x="125" y="0"/>
                  </a:moveTo>
                  <a:cubicBezTo>
                    <a:pt x="107" y="0"/>
                    <a:pt x="87" y="4"/>
                    <a:pt x="67" y="14"/>
                  </a:cubicBezTo>
                  <a:lnTo>
                    <a:pt x="34" y="47"/>
                  </a:lnTo>
                  <a:cubicBezTo>
                    <a:pt x="34" y="47"/>
                    <a:pt x="1" y="81"/>
                    <a:pt x="1" y="81"/>
                  </a:cubicBezTo>
                  <a:cubicBezTo>
                    <a:pt x="1" y="114"/>
                    <a:pt x="1" y="114"/>
                    <a:pt x="1" y="147"/>
                  </a:cubicBezTo>
                  <a:cubicBezTo>
                    <a:pt x="1" y="147"/>
                    <a:pt x="1" y="181"/>
                    <a:pt x="1" y="214"/>
                  </a:cubicBezTo>
                  <a:lnTo>
                    <a:pt x="34" y="214"/>
                  </a:lnTo>
                  <a:cubicBezTo>
                    <a:pt x="67" y="247"/>
                    <a:pt x="101" y="281"/>
                    <a:pt x="168" y="281"/>
                  </a:cubicBezTo>
                  <a:cubicBezTo>
                    <a:pt x="168" y="281"/>
                    <a:pt x="201" y="247"/>
                    <a:pt x="234" y="247"/>
                  </a:cubicBezTo>
                  <a:cubicBezTo>
                    <a:pt x="234" y="214"/>
                    <a:pt x="268" y="214"/>
                    <a:pt x="268" y="214"/>
                  </a:cubicBezTo>
                  <a:cubicBezTo>
                    <a:pt x="268" y="181"/>
                    <a:pt x="268" y="147"/>
                    <a:pt x="268" y="147"/>
                  </a:cubicBezTo>
                  <a:cubicBezTo>
                    <a:pt x="268" y="114"/>
                    <a:pt x="268" y="114"/>
                    <a:pt x="268" y="81"/>
                  </a:cubicBezTo>
                  <a:cubicBezTo>
                    <a:pt x="268" y="81"/>
                    <a:pt x="234" y="47"/>
                    <a:pt x="234" y="47"/>
                  </a:cubicBezTo>
                  <a:cubicBezTo>
                    <a:pt x="211" y="24"/>
                    <a:pt x="170" y="0"/>
                    <a:pt x="12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6"/>
            <p:cNvSpPr/>
            <p:nvPr/>
          </p:nvSpPr>
          <p:spPr>
            <a:xfrm>
              <a:off x="6619529" y="889496"/>
              <a:ext cx="1295928" cy="925215"/>
            </a:xfrm>
            <a:custGeom>
              <a:avLst/>
              <a:gdLst/>
              <a:ahLst/>
              <a:cxnLst/>
              <a:rect l="l" t="t" r="r" b="b"/>
              <a:pathLst>
                <a:path w="45833" h="32722" extrusionOk="0">
                  <a:moveTo>
                    <a:pt x="12402" y="1"/>
                  </a:moveTo>
                  <a:cubicBezTo>
                    <a:pt x="8087" y="1"/>
                    <a:pt x="4109" y="641"/>
                    <a:pt x="1268" y="1966"/>
                  </a:cubicBezTo>
                  <a:cubicBezTo>
                    <a:pt x="334" y="2400"/>
                    <a:pt x="0" y="3500"/>
                    <a:pt x="500" y="4368"/>
                  </a:cubicBezTo>
                  <a:cubicBezTo>
                    <a:pt x="2068" y="7003"/>
                    <a:pt x="3002" y="11940"/>
                    <a:pt x="2435" y="15175"/>
                  </a:cubicBezTo>
                  <a:cubicBezTo>
                    <a:pt x="2268" y="16176"/>
                    <a:pt x="3002" y="17110"/>
                    <a:pt x="4003" y="17177"/>
                  </a:cubicBezTo>
                  <a:cubicBezTo>
                    <a:pt x="14677" y="18178"/>
                    <a:pt x="23684" y="23715"/>
                    <a:pt x="29288" y="32721"/>
                  </a:cubicBezTo>
                  <a:cubicBezTo>
                    <a:pt x="29521" y="25416"/>
                    <a:pt x="40662" y="19278"/>
                    <a:pt x="45833" y="13741"/>
                  </a:cubicBezTo>
                  <a:cubicBezTo>
                    <a:pt x="41763" y="7904"/>
                    <a:pt x="27853" y="1833"/>
                    <a:pt x="19848" y="598"/>
                  </a:cubicBezTo>
                  <a:cubicBezTo>
                    <a:pt x="17353" y="203"/>
                    <a:pt x="14825" y="1"/>
                    <a:pt x="124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6"/>
            <p:cNvSpPr/>
            <p:nvPr/>
          </p:nvSpPr>
          <p:spPr>
            <a:xfrm>
              <a:off x="7376875" y="4046230"/>
              <a:ext cx="964913" cy="425397"/>
            </a:xfrm>
            <a:custGeom>
              <a:avLst/>
              <a:gdLst/>
              <a:ahLst/>
              <a:cxnLst/>
              <a:rect l="l" t="t" r="r" b="b"/>
              <a:pathLst>
                <a:path w="34126" h="15045" extrusionOk="0">
                  <a:moveTo>
                    <a:pt x="8907" y="0"/>
                  </a:moveTo>
                  <a:cubicBezTo>
                    <a:pt x="1" y="0"/>
                    <a:pt x="2436" y="15045"/>
                    <a:pt x="2436" y="15045"/>
                  </a:cubicBezTo>
                  <a:lnTo>
                    <a:pt x="30222" y="15045"/>
                  </a:lnTo>
                  <a:cubicBezTo>
                    <a:pt x="33091" y="15045"/>
                    <a:pt x="34125" y="11242"/>
                    <a:pt x="31623" y="9807"/>
                  </a:cubicBezTo>
                  <a:cubicBezTo>
                    <a:pt x="23985" y="5471"/>
                    <a:pt x="13477" y="0"/>
                    <a:pt x="89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6"/>
            <p:cNvSpPr/>
            <p:nvPr/>
          </p:nvSpPr>
          <p:spPr>
            <a:xfrm>
              <a:off x="7365565" y="4127351"/>
              <a:ext cx="434841" cy="299008"/>
            </a:xfrm>
            <a:custGeom>
              <a:avLst/>
              <a:gdLst/>
              <a:ahLst/>
              <a:cxnLst/>
              <a:rect l="l" t="t" r="r" b="b"/>
              <a:pathLst>
                <a:path w="15379" h="10575" extrusionOk="0">
                  <a:moveTo>
                    <a:pt x="15378" y="0"/>
                  </a:moveTo>
                  <a:lnTo>
                    <a:pt x="468" y="601"/>
                  </a:lnTo>
                  <a:lnTo>
                    <a:pt x="1" y="10574"/>
                  </a:lnTo>
                  <a:cubicBezTo>
                    <a:pt x="13043" y="8440"/>
                    <a:pt x="15378" y="0"/>
                    <a:pt x="15378" y="0"/>
                  </a:cubicBez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6"/>
            <p:cNvSpPr/>
            <p:nvPr/>
          </p:nvSpPr>
          <p:spPr>
            <a:xfrm>
              <a:off x="6802497" y="2904995"/>
              <a:ext cx="1337436" cy="1338397"/>
            </a:xfrm>
            <a:custGeom>
              <a:avLst/>
              <a:gdLst/>
              <a:ahLst/>
              <a:cxnLst/>
              <a:rect l="l" t="t" r="r" b="b"/>
              <a:pathLst>
                <a:path w="47301" h="47335" extrusionOk="0">
                  <a:moveTo>
                    <a:pt x="23651" y="0"/>
                  </a:moveTo>
                  <a:cubicBezTo>
                    <a:pt x="10575" y="0"/>
                    <a:pt x="0" y="10608"/>
                    <a:pt x="0" y="23684"/>
                  </a:cubicBezTo>
                  <a:cubicBezTo>
                    <a:pt x="0" y="36727"/>
                    <a:pt x="10575" y="47334"/>
                    <a:pt x="23651" y="47334"/>
                  </a:cubicBezTo>
                  <a:cubicBezTo>
                    <a:pt x="36727" y="47334"/>
                    <a:pt x="47301" y="36727"/>
                    <a:pt x="47301" y="23684"/>
                  </a:cubicBezTo>
                  <a:cubicBezTo>
                    <a:pt x="47301" y="10608"/>
                    <a:pt x="36727" y="0"/>
                    <a:pt x="2365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6"/>
            <p:cNvSpPr/>
            <p:nvPr/>
          </p:nvSpPr>
          <p:spPr>
            <a:xfrm>
              <a:off x="7092033" y="3233296"/>
              <a:ext cx="1033762" cy="967542"/>
            </a:xfrm>
            <a:custGeom>
              <a:avLst/>
              <a:gdLst/>
              <a:ahLst/>
              <a:cxnLst/>
              <a:rect l="l" t="t" r="r" b="b"/>
              <a:pathLst>
                <a:path w="36561" h="34219" extrusionOk="0">
                  <a:moveTo>
                    <a:pt x="20996" y="1"/>
                  </a:moveTo>
                  <a:cubicBezTo>
                    <a:pt x="15866" y="1"/>
                    <a:pt x="10414" y="2496"/>
                    <a:pt x="6472" y="7169"/>
                  </a:cubicBezTo>
                  <a:cubicBezTo>
                    <a:pt x="1" y="14875"/>
                    <a:pt x="34" y="25583"/>
                    <a:pt x="6572" y="31053"/>
                  </a:cubicBezTo>
                  <a:cubicBezTo>
                    <a:pt x="9115" y="33191"/>
                    <a:pt x="12274" y="34219"/>
                    <a:pt x="15565" y="34219"/>
                  </a:cubicBezTo>
                  <a:cubicBezTo>
                    <a:pt x="20695" y="34219"/>
                    <a:pt x="26147" y="31724"/>
                    <a:pt x="30089" y="27050"/>
                  </a:cubicBezTo>
                  <a:cubicBezTo>
                    <a:pt x="36560" y="19345"/>
                    <a:pt x="36527" y="8637"/>
                    <a:pt x="29989" y="3166"/>
                  </a:cubicBezTo>
                  <a:cubicBezTo>
                    <a:pt x="27447" y="1028"/>
                    <a:pt x="24288" y="1"/>
                    <a:pt x="2099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6"/>
            <p:cNvSpPr/>
            <p:nvPr/>
          </p:nvSpPr>
          <p:spPr>
            <a:xfrm>
              <a:off x="6828906" y="3162467"/>
              <a:ext cx="453701" cy="825319"/>
            </a:xfrm>
            <a:custGeom>
              <a:avLst/>
              <a:gdLst/>
              <a:ahLst/>
              <a:cxnLst/>
              <a:rect l="l" t="t" r="r" b="b"/>
              <a:pathLst>
                <a:path w="16046" h="29189" extrusionOk="0">
                  <a:moveTo>
                    <a:pt x="8006" y="401"/>
                  </a:moveTo>
                  <a:lnTo>
                    <a:pt x="8006" y="434"/>
                  </a:lnTo>
                  <a:cubicBezTo>
                    <a:pt x="12209" y="434"/>
                    <a:pt x="15578" y="6739"/>
                    <a:pt x="15578" y="14545"/>
                  </a:cubicBezTo>
                  <a:cubicBezTo>
                    <a:pt x="15578" y="22350"/>
                    <a:pt x="12209" y="28688"/>
                    <a:pt x="8006" y="28688"/>
                  </a:cubicBezTo>
                  <a:cubicBezTo>
                    <a:pt x="3836" y="28688"/>
                    <a:pt x="467" y="22350"/>
                    <a:pt x="467" y="14545"/>
                  </a:cubicBezTo>
                  <a:cubicBezTo>
                    <a:pt x="467" y="6739"/>
                    <a:pt x="3836" y="401"/>
                    <a:pt x="8006" y="401"/>
                  </a:cubicBezTo>
                  <a:close/>
                  <a:moveTo>
                    <a:pt x="8006" y="1"/>
                  </a:moveTo>
                  <a:cubicBezTo>
                    <a:pt x="3603" y="1"/>
                    <a:pt x="0" y="6539"/>
                    <a:pt x="0" y="14578"/>
                  </a:cubicBezTo>
                  <a:cubicBezTo>
                    <a:pt x="0" y="22617"/>
                    <a:pt x="3603" y="29188"/>
                    <a:pt x="8006" y="29188"/>
                  </a:cubicBezTo>
                  <a:cubicBezTo>
                    <a:pt x="12443" y="29188"/>
                    <a:pt x="16045" y="22617"/>
                    <a:pt x="16045" y="14578"/>
                  </a:cubicBezTo>
                  <a:cubicBezTo>
                    <a:pt x="16045" y="6539"/>
                    <a:pt x="12443" y="1"/>
                    <a:pt x="800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6"/>
            <p:cNvSpPr/>
            <p:nvPr/>
          </p:nvSpPr>
          <p:spPr>
            <a:xfrm>
              <a:off x="7048659" y="3212711"/>
              <a:ext cx="13233" cy="12978"/>
            </a:xfrm>
            <a:custGeom>
              <a:avLst/>
              <a:gdLst/>
              <a:ahLst/>
              <a:cxnLst/>
              <a:rect l="l" t="t" r="r" b="b"/>
              <a:pathLst>
                <a:path w="468" h="459" extrusionOk="0">
                  <a:moveTo>
                    <a:pt x="238" y="0"/>
                  </a:moveTo>
                  <a:cubicBezTo>
                    <a:pt x="209" y="0"/>
                    <a:pt x="184" y="8"/>
                    <a:pt x="167" y="25"/>
                  </a:cubicBezTo>
                  <a:cubicBezTo>
                    <a:pt x="134" y="25"/>
                    <a:pt x="101" y="58"/>
                    <a:pt x="101" y="92"/>
                  </a:cubicBezTo>
                  <a:cubicBezTo>
                    <a:pt x="67" y="92"/>
                    <a:pt x="34" y="125"/>
                    <a:pt x="34" y="158"/>
                  </a:cubicBezTo>
                  <a:cubicBezTo>
                    <a:pt x="1" y="192"/>
                    <a:pt x="1" y="259"/>
                    <a:pt x="34" y="325"/>
                  </a:cubicBezTo>
                  <a:cubicBezTo>
                    <a:pt x="67" y="392"/>
                    <a:pt x="101" y="425"/>
                    <a:pt x="167" y="459"/>
                  </a:cubicBezTo>
                  <a:lnTo>
                    <a:pt x="334" y="459"/>
                  </a:lnTo>
                  <a:cubicBezTo>
                    <a:pt x="367" y="425"/>
                    <a:pt x="401" y="425"/>
                    <a:pt x="401" y="392"/>
                  </a:cubicBezTo>
                  <a:cubicBezTo>
                    <a:pt x="434" y="392"/>
                    <a:pt x="434" y="359"/>
                    <a:pt x="468" y="325"/>
                  </a:cubicBezTo>
                  <a:cubicBezTo>
                    <a:pt x="468" y="259"/>
                    <a:pt x="468" y="192"/>
                    <a:pt x="468" y="158"/>
                  </a:cubicBezTo>
                  <a:cubicBezTo>
                    <a:pt x="434" y="92"/>
                    <a:pt x="401" y="58"/>
                    <a:pt x="334" y="25"/>
                  </a:cubicBezTo>
                  <a:cubicBezTo>
                    <a:pt x="301" y="8"/>
                    <a:pt x="267" y="0"/>
                    <a:pt x="23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6"/>
            <p:cNvSpPr/>
            <p:nvPr/>
          </p:nvSpPr>
          <p:spPr>
            <a:xfrm>
              <a:off x="7086378" y="3220600"/>
              <a:ext cx="153788" cy="321063"/>
            </a:xfrm>
            <a:custGeom>
              <a:avLst/>
              <a:gdLst/>
              <a:ahLst/>
              <a:cxnLst/>
              <a:rect l="l" t="t" r="r" b="b"/>
              <a:pathLst>
                <a:path w="5439" h="11355" extrusionOk="0">
                  <a:moveTo>
                    <a:pt x="275" y="1"/>
                  </a:moveTo>
                  <a:cubicBezTo>
                    <a:pt x="177" y="1"/>
                    <a:pt x="93" y="44"/>
                    <a:pt x="68" y="146"/>
                  </a:cubicBezTo>
                  <a:cubicBezTo>
                    <a:pt x="1" y="246"/>
                    <a:pt x="68" y="380"/>
                    <a:pt x="168" y="447"/>
                  </a:cubicBezTo>
                  <a:lnTo>
                    <a:pt x="268" y="447"/>
                  </a:lnTo>
                  <a:cubicBezTo>
                    <a:pt x="368" y="447"/>
                    <a:pt x="434" y="413"/>
                    <a:pt x="468" y="313"/>
                  </a:cubicBezTo>
                  <a:cubicBezTo>
                    <a:pt x="535" y="213"/>
                    <a:pt x="468" y="80"/>
                    <a:pt x="368" y="13"/>
                  </a:cubicBezTo>
                  <a:cubicBezTo>
                    <a:pt x="336" y="5"/>
                    <a:pt x="305" y="1"/>
                    <a:pt x="275" y="1"/>
                  </a:cubicBezTo>
                  <a:close/>
                  <a:moveTo>
                    <a:pt x="1423" y="734"/>
                  </a:moveTo>
                  <a:cubicBezTo>
                    <a:pt x="1362" y="734"/>
                    <a:pt x="1305" y="758"/>
                    <a:pt x="1268" y="813"/>
                  </a:cubicBezTo>
                  <a:cubicBezTo>
                    <a:pt x="1168" y="914"/>
                    <a:pt x="1168" y="1047"/>
                    <a:pt x="1268" y="1147"/>
                  </a:cubicBezTo>
                  <a:cubicBezTo>
                    <a:pt x="1302" y="1180"/>
                    <a:pt x="1368" y="1180"/>
                    <a:pt x="1402" y="1214"/>
                  </a:cubicBezTo>
                  <a:cubicBezTo>
                    <a:pt x="1469" y="1180"/>
                    <a:pt x="1535" y="1180"/>
                    <a:pt x="1569" y="1114"/>
                  </a:cubicBezTo>
                  <a:cubicBezTo>
                    <a:pt x="1669" y="1014"/>
                    <a:pt x="1669" y="880"/>
                    <a:pt x="1569" y="780"/>
                  </a:cubicBezTo>
                  <a:cubicBezTo>
                    <a:pt x="1524" y="750"/>
                    <a:pt x="1472" y="734"/>
                    <a:pt x="1423" y="734"/>
                  </a:cubicBezTo>
                  <a:close/>
                  <a:moveTo>
                    <a:pt x="2352" y="1746"/>
                  </a:moveTo>
                  <a:cubicBezTo>
                    <a:pt x="2311" y="1746"/>
                    <a:pt x="2271" y="1757"/>
                    <a:pt x="2236" y="1781"/>
                  </a:cubicBezTo>
                  <a:cubicBezTo>
                    <a:pt x="2136" y="1881"/>
                    <a:pt x="2102" y="2014"/>
                    <a:pt x="2202" y="2114"/>
                  </a:cubicBezTo>
                  <a:cubicBezTo>
                    <a:pt x="2236" y="2181"/>
                    <a:pt x="2302" y="2214"/>
                    <a:pt x="2369" y="2214"/>
                  </a:cubicBezTo>
                  <a:cubicBezTo>
                    <a:pt x="2436" y="2214"/>
                    <a:pt x="2469" y="2181"/>
                    <a:pt x="2503" y="2148"/>
                  </a:cubicBezTo>
                  <a:cubicBezTo>
                    <a:pt x="2603" y="2081"/>
                    <a:pt x="2636" y="1948"/>
                    <a:pt x="2569" y="1848"/>
                  </a:cubicBezTo>
                  <a:cubicBezTo>
                    <a:pt x="2505" y="1783"/>
                    <a:pt x="2426" y="1746"/>
                    <a:pt x="2352" y="1746"/>
                  </a:cubicBezTo>
                  <a:close/>
                  <a:moveTo>
                    <a:pt x="3116" y="2902"/>
                  </a:moveTo>
                  <a:cubicBezTo>
                    <a:pt x="3088" y="2902"/>
                    <a:pt x="3061" y="2907"/>
                    <a:pt x="3036" y="2915"/>
                  </a:cubicBezTo>
                  <a:cubicBezTo>
                    <a:pt x="2903" y="2982"/>
                    <a:pt x="2870" y="3148"/>
                    <a:pt x="2936" y="3249"/>
                  </a:cubicBezTo>
                  <a:cubicBezTo>
                    <a:pt x="2970" y="3315"/>
                    <a:pt x="3036" y="3349"/>
                    <a:pt x="3136" y="3349"/>
                  </a:cubicBezTo>
                  <a:cubicBezTo>
                    <a:pt x="3170" y="3349"/>
                    <a:pt x="3203" y="3349"/>
                    <a:pt x="3236" y="3315"/>
                  </a:cubicBezTo>
                  <a:cubicBezTo>
                    <a:pt x="3370" y="3282"/>
                    <a:pt x="3403" y="3115"/>
                    <a:pt x="3337" y="3015"/>
                  </a:cubicBezTo>
                  <a:cubicBezTo>
                    <a:pt x="3287" y="2940"/>
                    <a:pt x="3199" y="2902"/>
                    <a:pt x="3116" y="2902"/>
                  </a:cubicBezTo>
                  <a:close/>
                  <a:moveTo>
                    <a:pt x="3726" y="4141"/>
                  </a:moveTo>
                  <a:cubicBezTo>
                    <a:pt x="3707" y="4141"/>
                    <a:pt x="3688" y="4143"/>
                    <a:pt x="3670" y="4149"/>
                  </a:cubicBezTo>
                  <a:cubicBezTo>
                    <a:pt x="3537" y="4216"/>
                    <a:pt x="3503" y="4349"/>
                    <a:pt x="3537" y="4449"/>
                  </a:cubicBezTo>
                  <a:cubicBezTo>
                    <a:pt x="3570" y="4549"/>
                    <a:pt x="3670" y="4583"/>
                    <a:pt x="3737" y="4583"/>
                  </a:cubicBezTo>
                  <a:lnTo>
                    <a:pt x="3837" y="4583"/>
                  </a:lnTo>
                  <a:cubicBezTo>
                    <a:pt x="3937" y="4549"/>
                    <a:pt x="4004" y="4416"/>
                    <a:pt x="3970" y="4283"/>
                  </a:cubicBezTo>
                  <a:cubicBezTo>
                    <a:pt x="3915" y="4200"/>
                    <a:pt x="3815" y="4141"/>
                    <a:pt x="3726" y="4141"/>
                  </a:cubicBezTo>
                  <a:close/>
                  <a:moveTo>
                    <a:pt x="4224" y="5442"/>
                  </a:moveTo>
                  <a:cubicBezTo>
                    <a:pt x="4206" y="5442"/>
                    <a:pt x="4188" y="5444"/>
                    <a:pt x="4170" y="5450"/>
                  </a:cubicBezTo>
                  <a:cubicBezTo>
                    <a:pt x="4037" y="5483"/>
                    <a:pt x="3970" y="5617"/>
                    <a:pt x="4004" y="5750"/>
                  </a:cubicBezTo>
                  <a:cubicBezTo>
                    <a:pt x="4037" y="5850"/>
                    <a:pt x="4137" y="5884"/>
                    <a:pt x="4237" y="5884"/>
                  </a:cubicBezTo>
                  <a:lnTo>
                    <a:pt x="4304" y="5884"/>
                  </a:lnTo>
                  <a:cubicBezTo>
                    <a:pt x="4437" y="5850"/>
                    <a:pt x="4504" y="5717"/>
                    <a:pt x="4437" y="5617"/>
                  </a:cubicBezTo>
                  <a:cubicBezTo>
                    <a:pt x="4410" y="5506"/>
                    <a:pt x="4313" y="5442"/>
                    <a:pt x="4224" y="5442"/>
                  </a:cubicBezTo>
                  <a:close/>
                  <a:moveTo>
                    <a:pt x="4625" y="6776"/>
                  </a:moveTo>
                  <a:cubicBezTo>
                    <a:pt x="4606" y="6776"/>
                    <a:pt x="4588" y="6779"/>
                    <a:pt x="4571" y="6784"/>
                  </a:cubicBezTo>
                  <a:cubicBezTo>
                    <a:pt x="4437" y="6818"/>
                    <a:pt x="4371" y="6951"/>
                    <a:pt x="4404" y="7051"/>
                  </a:cubicBezTo>
                  <a:cubicBezTo>
                    <a:pt x="4404" y="7151"/>
                    <a:pt x="4504" y="7218"/>
                    <a:pt x="4604" y="7218"/>
                  </a:cubicBezTo>
                  <a:lnTo>
                    <a:pt x="4671" y="7218"/>
                  </a:lnTo>
                  <a:cubicBezTo>
                    <a:pt x="4771" y="7185"/>
                    <a:pt x="4871" y="7085"/>
                    <a:pt x="4838" y="6951"/>
                  </a:cubicBezTo>
                  <a:cubicBezTo>
                    <a:pt x="4810" y="6841"/>
                    <a:pt x="4714" y="6776"/>
                    <a:pt x="4625" y="6776"/>
                  </a:cubicBezTo>
                  <a:close/>
                  <a:moveTo>
                    <a:pt x="4925" y="8144"/>
                  </a:moveTo>
                  <a:cubicBezTo>
                    <a:pt x="4906" y="8144"/>
                    <a:pt x="4888" y="8146"/>
                    <a:pt x="4871" y="8152"/>
                  </a:cubicBezTo>
                  <a:cubicBezTo>
                    <a:pt x="4738" y="8152"/>
                    <a:pt x="4637" y="8286"/>
                    <a:pt x="4671" y="8419"/>
                  </a:cubicBezTo>
                  <a:cubicBezTo>
                    <a:pt x="4704" y="8519"/>
                    <a:pt x="4804" y="8586"/>
                    <a:pt x="4904" y="8586"/>
                  </a:cubicBezTo>
                  <a:lnTo>
                    <a:pt x="4938" y="8586"/>
                  </a:lnTo>
                  <a:cubicBezTo>
                    <a:pt x="5071" y="8552"/>
                    <a:pt x="5138" y="8452"/>
                    <a:pt x="5138" y="8319"/>
                  </a:cubicBezTo>
                  <a:cubicBezTo>
                    <a:pt x="5110" y="8208"/>
                    <a:pt x="5014" y="8144"/>
                    <a:pt x="4925" y="8144"/>
                  </a:cubicBezTo>
                  <a:close/>
                  <a:moveTo>
                    <a:pt x="5122" y="9513"/>
                  </a:moveTo>
                  <a:cubicBezTo>
                    <a:pt x="5106" y="9513"/>
                    <a:pt x="5089" y="9515"/>
                    <a:pt x="5071" y="9520"/>
                  </a:cubicBezTo>
                  <a:cubicBezTo>
                    <a:pt x="4938" y="9520"/>
                    <a:pt x="4871" y="9620"/>
                    <a:pt x="4871" y="9753"/>
                  </a:cubicBezTo>
                  <a:cubicBezTo>
                    <a:pt x="4871" y="9887"/>
                    <a:pt x="4971" y="9953"/>
                    <a:pt x="5104" y="9953"/>
                  </a:cubicBezTo>
                  <a:lnTo>
                    <a:pt x="5138" y="9953"/>
                  </a:lnTo>
                  <a:cubicBezTo>
                    <a:pt x="5238" y="9953"/>
                    <a:pt x="5338" y="9820"/>
                    <a:pt x="5338" y="9720"/>
                  </a:cubicBezTo>
                  <a:cubicBezTo>
                    <a:pt x="5309" y="9604"/>
                    <a:pt x="5230" y="9513"/>
                    <a:pt x="5122" y="9513"/>
                  </a:cubicBezTo>
                  <a:close/>
                  <a:moveTo>
                    <a:pt x="5205" y="10887"/>
                  </a:moveTo>
                  <a:cubicBezTo>
                    <a:pt x="5071" y="10887"/>
                    <a:pt x="4971" y="10987"/>
                    <a:pt x="4971" y="11121"/>
                  </a:cubicBezTo>
                  <a:cubicBezTo>
                    <a:pt x="5004" y="11254"/>
                    <a:pt x="5104" y="11354"/>
                    <a:pt x="5238" y="11354"/>
                  </a:cubicBezTo>
                  <a:cubicBezTo>
                    <a:pt x="5338" y="11321"/>
                    <a:pt x="5438" y="11221"/>
                    <a:pt x="5438" y="11121"/>
                  </a:cubicBezTo>
                  <a:cubicBezTo>
                    <a:pt x="5438" y="10987"/>
                    <a:pt x="5338" y="10887"/>
                    <a:pt x="5205" y="10887"/>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6"/>
            <p:cNvSpPr/>
            <p:nvPr/>
          </p:nvSpPr>
          <p:spPr>
            <a:xfrm>
              <a:off x="7227866" y="3568270"/>
              <a:ext cx="13233" cy="13007"/>
            </a:xfrm>
            <a:custGeom>
              <a:avLst/>
              <a:gdLst/>
              <a:ahLst/>
              <a:cxnLst/>
              <a:rect l="l" t="t" r="r" b="b"/>
              <a:pathLst>
                <a:path w="468" h="460" extrusionOk="0">
                  <a:moveTo>
                    <a:pt x="238" y="1"/>
                  </a:moveTo>
                  <a:cubicBezTo>
                    <a:pt x="209" y="1"/>
                    <a:pt x="184" y="9"/>
                    <a:pt x="167" y="26"/>
                  </a:cubicBezTo>
                  <a:cubicBezTo>
                    <a:pt x="134" y="26"/>
                    <a:pt x="100" y="59"/>
                    <a:pt x="100" y="59"/>
                  </a:cubicBezTo>
                  <a:cubicBezTo>
                    <a:pt x="67" y="92"/>
                    <a:pt x="34" y="126"/>
                    <a:pt x="34" y="159"/>
                  </a:cubicBezTo>
                  <a:cubicBezTo>
                    <a:pt x="34" y="159"/>
                    <a:pt x="34" y="193"/>
                    <a:pt x="34" y="226"/>
                  </a:cubicBezTo>
                  <a:cubicBezTo>
                    <a:pt x="0" y="259"/>
                    <a:pt x="34" y="293"/>
                    <a:pt x="34" y="326"/>
                  </a:cubicBezTo>
                  <a:cubicBezTo>
                    <a:pt x="34" y="359"/>
                    <a:pt x="67" y="359"/>
                    <a:pt x="100" y="393"/>
                  </a:cubicBezTo>
                  <a:cubicBezTo>
                    <a:pt x="100" y="426"/>
                    <a:pt x="134" y="426"/>
                    <a:pt x="167" y="459"/>
                  </a:cubicBezTo>
                  <a:lnTo>
                    <a:pt x="234" y="459"/>
                  </a:lnTo>
                  <a:cubicBezTo>
                    <a:pt x="301" y="459"/>
                    <a:pt x="367" y="426"/>
                    <a:pt x="401" y="393"/>
                  </a:cubicBezTo>
                  <a:cubicBezTo>
                    <a:pt x="434" y="359"/>
                    <a:pt x="434" y="359"/>
                    <a:pt x="467" y="326"/>
                  </a:cubicBezTo>
                  <a:cubicBezTo>
                    <a:pt x="467" y="259"/>
                    <a:pt x="467" y="193"/>
                    <a:pt x="467" y="159"/>
                  </a:cubicBezTo>
                  <a:cubicBezTo>
                    <a:pt x="434" y="126"/>
                    <a:pt x="434" y="92"/>
                    <a:pt x="401" y="59"/>
                  </a:cubicBezTo>
                  <a:cubicBezTo>
                    <a:pt x="401" y="59"/>
                    <a:pt x="367" y="26"/>
                    <a:pt x="334" y="26"/>
                  </a:cubicBezTo>
                  <a:cubicBezTo>
                    <a:pt x="301" y="9"/>
                    <a:pt x="267" y="1"/>
                    <a:pt x="23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6"/>
            <p:cNvSpPr/>
            <p:nvPr/>
          </p:nvSpPr>
          <p:spPr>
            <a:xfrm>
              <a:off x="6601603" y="4046230"/>
              <a:ext cx="963951" cy="425397"/>
            </a:xfrm>
            <a:custGeom>
              <a:avLst/>
              <a:gdLst/>
              <a:ahLst/>
              <a:cxnLst/>
              <a:rect l="l" t="t" r="r" b="b"/>
              <a:pathLst>
                <a:path w="34092" h="15045" extrusionOk="0">
                  <a:moveTo>
                    <a:pt x="25185" y="0"/>
                  </a:moveTo>
                  <a:cubicBezTo>
                    <a:pt x="20615" y="0"/>
                    <a:pt x="10107" y="5471"/>
                    <a:pt x="2469" y="9807"/>
                  </a:cubicBezTo>
                  <a:cubicBezTo>
                    <a:pt x="0" y="11242"/>
                    <a:pt x="1001" y="15045"/>
                    <a:pt x="3870" y="15045"/>
                  </a:cubicBezTo>
                  <a:lnTo>
                    <a:pt x="31656" y="15045"/>
                  </a:lnTo>
                  <a:cubicBezTo>
                    <a:pt x="31656" y="15045"/>
                    <a:pt x="34091" y="0"/>
                    <a:pt x="2518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6"/>
            <p:cNvSpPr/>
            <p:nvPr/>
          </p:nvSpPr>
          <p:spPr>
            <a:xfrm>
              <a:off x="7234454" y="1161077"/>
              <a:ext cx="1130915" cy="996524"/>
            </a:xfrm>
            <a:custGeom>
              <a:avLst/>
              <a:gdLst/>
              <a:ahLst/>
              <a:cxnLst/>
              <a:rect l="l" t="t" r="r" b="b"/>
              <a:pathLst>
                <a:path w="39997" h="35244" extrusionOk="0">
                  <a:moveTo>
                    <a:pt x="20030" y="0"/>
                  </a:moveTo>
                  <a:cubicBezTo>
                    <a:pt x="13102" y="0"/>
                    <a:pt x="6534" y="4095"/>
                    <a:pt x="3737" y="10874"/>
                  </a:cubicBezTo>
                  <a:cubicBezTo>
                    <a:pt x="1" y="19881"/>
                    <a:pt x="4271" y="30188"/>
                    <a:pt x="13277" y="33891"/>
                  </a:cubicBezTo>
                  <a:cubicBezTo>
                    <a:pt x="15481" y="34808"/>
                    <a:pt x="17766" y="35243"/>
                    <a:pt x="20014" y="35243"/>
                  </a:cubicBezTo>
                  <a:cubicBezTo>
                    <a:pt x="26918" y="35243"/>
                    <a:pt x="33475" y="31145"/>
                    <a:pt x="36293" y="24351"/>
                  </a:cubicBezTo>
                  <a:cubicBezTo>
                    <a:pt x="39996" y="15377"/>
                    <a:pt x="35726" y="5070"/>
                    <a:pt x="26753" y="1334"/>
                  </a:cubicBezTo>
                  <a:cubicBezTo>
                    <a:pt x="24552" y="429"/>
                    <a:pt x="22272" y="0"/>
                    <a:pt x="200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6"/>
            <p:cNvSpPr/>
            <p:nvPr/>
          </p:nvSpPr>
          <p:spPr>
            <a:xfrm>
              <a:off x="7477817" y="1449822"/>
              <a:ext cx="834735" cy="693671"/>
            </a:xfrm>
            <a:custGeom>
              <a:avLst/>
              <a:gdLst/>
              <a:ahLst/>
              <a:cxnLst/>
              <a:rect l="l" t="t" r="r" b="b"/>
              <a:pathLst>
                <a:path w="29522" h="24533" extrusionOk="0">
                  <a:moveTo>
                    <a:pt x="17978" y="1"/>
                  </a:moveTo>
                  <a:cubicBezTo>
                    <a:pt x="14682" y="1"/>
                    <a:pt x="11059" y="1261"/>
                    <a:pt x="7939" y="3764"/>
                  </a:cubicBezTo>
                  <a:cubicBezTo>
                    <a:pt x="1868" y="8668"/>
                    <a:pt x="0" y="16440"/>
                    <a:pt x="3769" y="21110"/>
                  </a:cubicBezTo>
                  <a:cubicBezTo>
                    <a:pt x="5602" y="23397"/>
                    <a:pt x="8427" y="24532"/>
                    <a:pt x="11545" y="24532"/>
                  </a:cubicBezTo>
                  <a:cubicBezTo>
                    <a:pt x="14840" y="24532"/>
                    <a:pt x="18462" y="23263"/>
                    <a:pt x="21582" y="20743"/>
                  </a:cubicBezTo>
                  <a:cubicBezTo>
                    <a:pt x="27653" y="15840"/>
                    <a:pt x="29521" y="8101"/>
                    <a:pt x="25752" y="3398"/>
                  </a:cubicBezTo>
                  <a:cubicBezTo>
                    <a:pt x="23920" y="1128"/>
                    <a:pt x="21095" y="1"/>
                    <a:pt x="1797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6"/>
            <p:cNvSpPr/>
            <p:nvPr/>
          </p:nvSpPr>
          <p:spPr>
            <a:xfrm>
              <a:off x="7317470" y="1283141"/>
              <a:ext cx="502729" cy="604180"/>
            </a:xfrm>
            <a:custGeom>
              <a:avLst/>
              <a:gdLst/>
              <a:ahLst/>
              <a:cxnLst/>
              <a:rect l="l" t="t" r="r" b="b"/>
              <a:pathLst>
                <a:path w="17780" h="21368" extrusionOk="0">
                  <a:moveTo>
                    <a:pt x="9907" y="386"/>
                  </a:moveTo>
                  <a:cubicBezTo>
                    <a:pt x="10408" y="386"/>
                    <a:pt x="10941" y="486"/>
                    <a:pt x="11475" y="653"/>
                  </a:cubicBezTo>
                  <a:cubicBezTo>
                    <a:pt x="15445" y="1854"/>
                    <a:pt x="17313" y="7324"/>
                    <a:pt x="15645" y="12862"/>
                  </a:cubicBezTo>
                  <a:cubicBezTo>
                    <a:pt x="14911" y="15430"/>
                    <a:pt x="13410" y="17699"/>
                    <a:pt x="11342" y="19366"/>
                  </a:cubicBezTo>
                  <a:cubicBezTo>
                    <a:pt x="9944" y="20427"/>
                    <a:pt x="8441" y="20982"/>
                    <a:pt x="6998" y="20982"/>
                  </a:cubicBezTo>
                  <a:cubicBezTo>
                    <a:pt x="6444" y="20982"/>
                    <a:pt x="5898" y="20901"/>
                    <a:pt x="5371" y="20734"/>
                  </a:cubicBezTo>
                  <a:cubicBezTo>
                    <a:pt x="3503" y="20167"/>
                    <a:pt x="2002" y="18566"/>
                    <a:pt x="1201" y="16298"/>
                  </a:cubicBezTo>
                  <a:cubicBezTo>
                    <a:pt x="401" y="13762"/>
                    <a:pt x="434" y="11027"/>
                    <a:pt x="1235" y="8492"/>
                  </a:cubicBezTo>
                  <a:cubicBezTo>
                    <a:pt x="2702" y="3688"/>
                    <a:pt x="6372" y="386"/>
                    <a:pt x="9907" y="386"/>
                  </a:cubicBezTo>
                  <a:close/>
                  <a:moveTo>
                    <a:pt x="9901" y="1"/>
                  </a:moveTo>
                  <a:cubicBezTo>
                    <a:pt x="6195" y="1"/>
                    <a:pt x="2369" y="3396"/>
                    <a:pt x="868" y="8392"/>
                  </a:cubicBezTo>
                  <a:cubicBezTo>
                    <a:pt x="34" y="10994"/>
                    <a:pt x="0" y="13796"/>
                    <a:pt x="834" y="16398"/>
                  </a:cubicBezTo>
                  <a:cubicBezTo>
                    <a:pt x="1668" y="18833"/>
                    <a:pt x="3236" y="20501"/>
                    <a:pt x="5271" y="21134"/>
                  </a:cubicBezTo>
                  <a:cubicBezTo>
                    <a:pt x="5838" y="21301"/>
                    <a:pt x="6438" y="21368"/>
                    <a:pt x="7005" y="21368"/>
                  </a:cubicBezTo>
                  <a:cubicBezTo>
                    <a:pt x="8673" y="21334"/>
                    <a:pt x="10308" y="20734"/>
                    <a:pt x="11609" y="19667"/>
                  </a:cubicBezTo>
                  <a:cubicBezTo>
                    <a:pt x="13743" y="17932"/>
                    <a:pt x="15278" y="15630"/>
                    <a:pt x="16012" y="12995"/>
                  </a:cubicBezTo>
                  <a:cubicBezTo>
                    <a:pt x="17780" y="7224"/>
                    <a:pt x="15778" y="1520"/>
                    <a:pt x="11609" y="253"/>
                  </a:cubicBezTo>
                  <a:cubicBezTo>
                    <a:pt x="11048" y="82"/>
                    <a:pt x="10476" y="1"/>
                    <a:pt x="990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26"/>
            <p:cNvSpPr/>
            <p:nvPr/>
          </p:nvSpPr>
          <p:spPr>
            <a:xfrm>
              <a:off x="7627759" y="1326656"/>
              <a:ext cx="10405" cy="10801"/>
            </a:xfrm>
            <a:custGeom>
              <a:avLst/>
              <a:gdLst/>
              <a:ahLst/>
              <a:cxnLst/>
              <a:rect l="l" t="t" r="r" b="b"/>
              <a:pathLst>
                <a:path w="368" h="382" extrusionOk="0">
                  <a:moveTo>
                    <a:pt x="166" y="1"/>
                  </a:moveTo>
                  <a:cubicBezTo>
                    <a:pt x="143" y="1"/>
                    <a:pt x="120" y="5"/>
                    <a:pt x="101" y="15"/>
                  </a:cubicBezTo>
                  <a:cubicBezTo>
                    <a:pt x="68" y="15"/>
                    <a:pt x="34" y="48"/>
                    <a:pt x="34" y="48"/>
                  </a:cubicBezTo>
                  <a:cubicBezTo>
                    <a:pt x="1" y="81"/>
                    <a:pt x="1" y="81"/>
                    <a:pt x="1" y="115"/>
                  </a:cubicBezTo>
                  <a:cubicBezTo>
                    <a:pt x="1" y="148"/>
                    <a:pt x="1" y="181"/>
                    <a:pt x="1" y="181"/>
                  </a:cubicBezTo>
                  <a:cubicBezTo>
                    <a:pt x="1" y="248"/>
                    <a:pt x="1" y="281"/>
                    <a:pt x="34" y="348"/>
                  </a:cubicBezTo>
                  <a:cubicBezTo>
                    <a:pt x="68" y="382"/>
                    <a:pt x="134" y="382"/>
                    <a:pt x="201" y="382"/>
                  </a:cubicBezTo>
                  <a:lnTo>
                    <a:pt x="234" y="382"/>
                  </a:lnTo>
                  <a:cubicBezTo>
                    <a:pt x="268" y="348"/>
                    <a:pt x="268" y="348"/>
                    <a:pt x="301" y="348"/>
                  </a:cubicBezTo>
                  <a:cubicBezTo>
                    <a:pt x="334" y="281"/>
                    <a:pt x="368" y="248"/>
                    <a:pt x="368" y="181"/>
                  </a:cubicBezTo>
                  <a:cubicBezTo>
                    <a:pt x="368" y="181"/>
                    <a:pt x="368" y="148"/>
                    <a:pt x="368" y="115"/>
                  </a:cubicBezTo>
                  <a:cubicBezTo>
                    <a:pt x="334" y="81"/>
                    <a:pt x="334" y="81"/>
                    <a:pt x="301" y="48"/>
                  </a:cubicBezTo>
                  <a:cubicBezTo>
                    <a:pt x="277" y="24"/>
                    <a:pt x="221" y="1"/>
                    <a:pt x="1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26"/>
            <p:cNvSpPr/>
            <p:nvPr/>
          </p:nvSpPr>
          <p:spPr>
            <a:xfrm>
              <a:off x="7657957" y="1341104"/>
              <a:ext cx="90565" cy="267057"/>
            </a:xfrm>
            <a:custGeom>
              <a:avLst/>
              <a:gdLst/>
              <a:ahLst/>
              <a:cxnLst/>
              <a:rect l="l" t="t" r="r" b="b"/>
              <a:pathLst>
                <a:path w="3203" h="9445" extrusionOk="0">
                  <a:moveTo>
                    <a:pt x="221" y="1"/>
                  </a:moveTo>
                  <a:cubicBezTo>
                    <a:pt x="162" y="1"/>
                    <a:pt x="108" y="29"/>
                    <a:pt x="67" y="71"/>
                  </a:cubicBezTo>
                  <a:cubicBezTo>
                    <a:pt x="0" y="171"/>
                    <a:pt x="34" y="304"/>
                    <a:pt x="134" y="371"/>
                  </a:cubicBezTo>
                  <a:cubicBezTo>
                    <a:pt x="167" y="371"/>
                    <a:pt x="200" y="404"/>
                    <a:pt x="234" y="404"/>
                  </a:cubicBezTo>
                  <a:cubicBezTo>
                    <a:pt x="300" y="371"/>
                    <a:pt x="367" y="371"/>
                    <a:pt x="401" y="304"/>
                  </a:cubicBezTo>
                  <a:cubicBezTo>
                    <a:pt x="434" y="204"/>
                    <a:pt x="434" y="104"/>
                    <a:pt x="334" y="37"/>
                  </a:cubicBezTo>
                  <a:cubicBezTo>
                    <a:pt x="296" y="12"/>
                    <a:pt x="257" y="1"/>
                    <a:pt x="221" y="1"/>
                  </a:cubicBezTo>
                  <a:close/>
                  <a:moveTo>
                    <a:pt x="1168" y="796"/>
                  </a:moveTo>
                  <a:cubicBezTo>
                    <a:pt x="1118" y="796"/>
                    <a:pt x="1068" y="821"/>
                    <a:pt x="1034" y="871"/>
                  </a:cubicBezTo>
                  <a:cubicBezTo>
                    <a:pt x="934" y="938"/>
                    <a:pt x="934" y="1038"/>
                    <a:pt x="1034" y="1138"/>
                  </a:cubicBezTo>
                  <a:cubicBezTo>
                    <a:pt x="1058" y="1162"/>
                    <a:pt x="1098" y="1185"/>
                    <a:pt x="1132" y="1185"/>
                  </a:cubicBezTo>
                  <a:cubicBezTo>
                    <a:pt x="1145" y="1185"/>
                    <a:pt x="1158" y="1181"/>
                    <a:pt x="1168" y="1171"/>
                  </a:cubicBezTo>
                  <a:cubicBezTo>
                    <a:pt x="1234" y="1171"/>
                    <a:pt x="1268" y="1171"/>
                    <a:pt x="1301" y="1138"/>
                  </a:cubicBezTo>
                  <a:cubicBezTo>
                    <a:pt x="1368" y="1071"/>
                    <a:pt x="1368" y="938"/>
                    <a:pt x="1301" y="871"/>
                  </a:cubicBezTo>
                  <a:cubicBezTo>
                    <a:pt x="1268" y="821"/>
                    <a:pt x="1218" y="796"/>
                    <a:pt x="1168" y="796"/>
                  </a:cubicBezTo>
                  <a:close/>
                  <a:moveTo>
                    <a:pt x="1906" y="1804"/>
                  </a:moveTo>
                  <a:cubicBezTo>
                    <a:pt x="1872" y="1804"/>
                    <a:pt x="1837" y="1815"/>
                    <a:pt x="1802" y="1839"/>
                  </a:cubicBezTo>
                  <a:cubicBezTo>
                    <a:pt x="1701" y="1872"/>
                    <a:pt x="1668" y="2005"/>
                    <a:pt x="1735" y="2105"/>
                  </a:cubicBezTo>
                  <a:cubicBezTo>
                    <a:pt x="1768" y="2172"/>
                    <a:pt x="1835" y="2206"/>
                    <a:pt x="1902" y="2206"/>
                  </a:cubicBezTo>
                  <a:cubicBezTo>
                    <a:pt x="1935" y="2206"/>
                    <a:pt x="1968" y="2172"/>
                    <a:pt x="2002" y="2172"/>
                  </a:cubicBezTo>
                  <a:cubicBezTo>
                    <a:pt x="2068" y="2105"/>
                    <a:pt x="2102" y="2005"/>
                    <a:pt x="2068" y="1905"/>
                  </a:cubicBezTo>
                  <a:cubicBezTo>
                    <a:pt x="2025" y="1841"/>
                    <a:pt x="1968" y="1804"/>
                    <a:pt x="1906" y="1804"/>
                  </a:cubicBezTo>
                  <a:close/>
                  <a:moveTo>
                    <a:pt x="2410" y="2927"/>
                  </a:moveTo>
                  <a:cubicBezTo>
                    <a:pt x="2384" y="2927"/>
                    <a:pt x="2359" y="2932"/>
                    <a:pt x="2335" y="2939"/>
                  </a:cubicBezTo>
                  <a:cubicBezTo>
                    <a:pt x="2235" y="2973"/>
                    <a:pt x="2202" y="3106"/>
                    <a:pt x="2235" y="3206"/>
                  </a:cubicBezTo>
                  <a:cubicBezTo>
                    <a:pt x="2269" y="3273"/>
                    <a:pt x="2335" y="3306"/>
                    <a:pt x="2402" y="3306"/>
                  </a:cubicBezTo>
                  <a:lnTo>
                    <a:pt x="2469" y="3306"/>
                  </a:lnTo>
                  <a:cubicBezTo>
                    <a:pt x="2569" y="3273"/>
                    <a:pt x="2635" y="3173"/>
                    <a:pt x="2602" y="3073"/>
                  </a:cubicBezTo>
                  <a:cubicBezTo>
                    <a:pt x="2577" y="2971"/>
                    <a:pt x="2493" y="2927"/>
                    <a:pt x="2410" y="2927"/>
                  </a:cubicBezTo>
                  <a:close/>
                  <a:moveTo>
                    <a:pt x="2770" y="4132"/>
                  </a:moveTo>
                  <a:cubicBezTo>
                    <a:pt x="2748" y="4132"/>
                    <a:pt x="2726" y="4134"/>
                    <a:pt x="2702" y="4140"/>
                  </a:cubicBezTo>
                  <a:cubicBezTo>
                    <a:pt x="2602" y="4140"/>
                    <a:pt x="2535" y="4240"/>
                    <a:pt x="2569" y="4374"/>
                  </a:cubicBezTo>
                  <a:cubicBezTo>
                    <a:pt x="2602" y="4440"/>
                    <a:pt x="2669" y="4507"/>
                    <a:pt x="2769" y="4507"/>
                  </a:cubicBezTo>
                  <a:lnTo>
                    <a:pt x="2802" y="4507"/>
                  </a:lnTo>
                  <a:cubicBezTo>
                    <a:pt x="2902" y="4474"/>
                    <a:pt x="2969" y="4374"/>
                    <a:pt x="2936" y="4274"/>
                  </a:cubicBezTo>
                  <a:cubicBezTo>
                    <a:pt x="2936" y="4191"/>
                    <a:pt x="2868" y="4132"/>
                    <a:pt x="2770" y="4132"/>
                  </a:cubicBezTo>
                  <a:close/>
                  <a:moveTo>
                    <a:pt x="2936" y="5341"/>
                  </a:moveTo>
                  <a:cubicBezTo>
                    <a:pt x="2802" y="5375"/>
                    <a:pt x="2736" y="5441"/>
                    <a:pt x="2736" y="5575"/>
                  </a:cubicBezTo>
                  <a:cubicBezTo>
                    <a:pt x="2769" y="5675"/>
                    <a:pt x="2869" y="5741"/>
                    <a:pt x="2969" y="5741"/>
                  </a:cubicBezTo>
                  <a:cubicBezTo>
                    <a:pt x="3069" y="5741"/>
                    <a:pt x="3136" y="5641"/>
                    <a:pt x="3136" y="5541"/>
                  </a:cubicBezTo>
                  <a:cubicBezTo>
                    <a:pt x="3136" y="5408"/>
                    <a:pt x="3036" y="5341"/>
                    <a:pt x="2936" y="5341"/>
                  </a:cubicBezTo>
                  <a:close/>
                  <a:moveTo>
                    <a:pt x="3002" y="6575"/>
                  </a:moveTo>
                  <a:cubicBezTo>
                    <a:pt x="2902" y="6575"/>
                    <a:pt x="2802" y="6675"/>
                    <a:pt x="2802" y="6776"/>
                  </a:cubicBezTo>
                  <a:cubicBezTo>
                    <a:pt x="2802" y="6876"/>
                    <a:pt x="2869" y="6976"/>
                    <a:pt x="3002" y="6976"/>
                  </a:cubicBezTo>
                  <a:cubicBezTo>
                    <a:pt x="3102" y="6976"/>
                    <a:pt x="3169" y="6876"/>
                    <a:pt x="3203" y="6776"/>
                  </a:cubicBezTo>
                  <a:cubicBezTo>
                    <a:pt x="3203" y="6675"/>
                    <a:pt x="3102" y="6575"/>
                    <a:pt x="3002" y="6575"/>
                  </a:cubicBezTo>
                  <a:close/>
                  <a:moveTo>
                    <a:pt x="2896" y="7836"/>
                  </a:moveTo>
                  <a:cubicBezTo>
                    <a:pt x="2810" y="7836"/>
                    <a:pt x="2731" y="7923"/>
                    <a:pt x="2702" y="8010"/>
                  </a:cubicBezTo>
                  <a:cubicBezTo>
                    <a:pt x="2702" y="8110"/>
                    <a:pt x="2769" y="8210"/>
                    <a:pt x="2902" y="8210"/>
                  </a:cubicBezTo>
                  <a:lnTo>
                    <a:pt x="2902" y="8243"/>
                  </a:lnTo>
                  <a:cubicBezTo>
                    <a:pt x="3002" y="8210"/>
                    <a:pt x="3102" y="8143"/>
                    <a:pt x="3102" y="8043"/>
                  </a:cubicBezTo>
                  <a:cubicBezTo>
                    <a:pt x="3102" y="7943"/>
                    <a:pt x="3036" y="7843"/>
                    <a:pt x="2936" y="7843"/>
                  </a:cubicBezTo>
                  <a:cubicBezTo>
                    <a:pt x="2922" y="7838"/>
                    <a:pt x="2909" y="7836"/>
                    <a:pt x="2896" y="7836"/>
                  </a:cubicBezTo>
                  <a:close/>
                  <a:moveTo>
                    <a:pt x="2702" y="9068"/>
                  </a:moveTo>
                  <a:cubicBezTo>
                    <a:pt x="2603" y="9068"/>
                    <a:pt x="2535" y="9128"/>
                    <a:pt x="2535" y="9211"/>
                  </a:cubicBezTo>
                  <a:cubicBezTo>
                    <a:pt x="2502" y="9311"/>
                    <a:pt x="2569" y="9411"/>
                    <a:pt x="2669" y="9444"/>
                  </a:cubicBezTo>
                  <a:lnTo>
                    <a:pt x="2702" y="9444"/>
                  </a:lnTo>
                  <a:cubicBezTo>
                    <a:pt x="2802" y="9444"/>
                    <a:pt x="2869" y="9377"/>
                    <a:pt x="2902" y="9311"/>
                  </a:cubicBezTo>
                  <a:cubicBezTo>
                    <a:pt x="2936" y="9177"/>
                    <a:pt x="2869" y="9077"/>
                    <a:pt x="2769" y="9077"/>
                  </a:cubicBezTo>
                  <a:cubicBezTo>
                    <a:pt x="2745" y="9071"/>
                    <a:pt x="2723" y="9068"/>
                    <a:pt x="2702" y="9068"/>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26"/>
            <p:cNvSpPr/>
            <p:nvPr/>
          </p:nvSpPr>
          <p:spPr>
            <a:xfrm>
              <a:off x="7720190" y="1631319"/>
              <a:ext cx="11367" cy="10773"/>
            </a:xfrm>
            <a:custGeom>
              <a:avLst/>
              <a:gdLst/>
              <a:ahLst/>
              <a:cxnLst/>
              <a:rect l="l" t="t" r="r" b="b"/>
              <a:pathLst>
                <a:path w="402" h="381" extrusionOk="0">
                  <a:moveTo>
                    <a:pt x="199" y="0"/>
                  </a:moveTo>
                  <a:cubicBezTo>
                    <a:pt x="176" y="0"/>
                    <a:pt x="154" y="4"/>
                    <a:pt x="134" y="14"/>
                  </a:cubicBezTo>
                  <a:cubicBezTo>
                    <a:pt x="101" y="14"/>
                    <a:pt x="101" y="47"/>
                    <a:pt x="68" y="47"/>
                  </a:cubicBezTo>
                  <a:cubicBezTo>
                    <a:pt x="34" y="81"/>
                    <a:pt x="34" y="81"/>
                    <a:pt x="34" y="114"/>
                  </a:cubicBezTo>
                  <a:cubicBezTo>
                    <a:pt x="34" y="147"/>
                    <a:pt x="34" y="181"/>
                    <a:pt x="34" y="181"/>
                  </a:cubicBezTo>
                  <a:cubicBezTo>
                    <a:pt x="1" y="214"/>
                    <a:pt x="1" y="248"/>
                    <a:pt x="34" y="281"/>
                  </a:cubicBezTo>
                  <a:cubicBezTo>
                    <a:pt x="34" y="281"/>
                    <a:pt x="34" y="314"/>
                    <a:pt x="68" y="348"/>
                  </a:cubicBezTo>
                  <a:cubicBezTo>
                    <a:pt x="101" y="381"/>
                    <a:pt x="168" y="381"/>
                    <a:pt x="201" y="381"/>
                  </a:cubicBezTo>
                  <a:lnTo>
                    <a:pt x="268" y="381"/>
                  </a:lnTo>
                  <a:cubicBezTo>
                    <a:pt x="301" y="381"/>
                    <a:pt x="334" y="348"/>
                    <a:pt x="334" y="348"/>
                  </a:cubicBezTo>
                  <a:cubicBezTo>
                    <a:pt x="368" y="281"/>
                    <a:pt x="401" y="248"/>
                    <a:pt x="401" y="181"/>
                  </a:cubicBezTo>
                  <a:cubicBezTo>
                    <a:pt x="401" y="147"/>
                    <a:pt x="368" y="81"/>
                    <a:pt x="334" y="47"/>
                  </a:cubicBezTo>
                  <a:cubicBezTo>
                    <a:pt x="311" y="24"/>
                    <a:pt x="254" y="0"/>
                    <a:pt x="19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26"/>
            <p:cNvSpPr/>
            <p:nvPr/>
          </p:nvSpPr>
          <p:spPr>
            <a:xfrm>
              <a:off x="7190147" y="1752901"/>
              <a:ext cx="959569" cy="1688781"/>
            </a:xfrm>
            <a:custGeom>
              <a:avLst/>
              <a:gdLst/>
              <a:ahLst/>
              <a:cxnLst/>
              <a:rect l="l" t="t" r="r" b="b"/>
              <a:pathLst>
                <a:path w="33937" h="59727" extrusionOk="0">
                  <a:moveTo>
                    <a:pt x="26309" y="1"/>
                  </a:moveTo>
                  <a:cubicBezTo>
                    <a:pt x="24279" y="1"/>
                    <a:pt x="22389" y="704"/>
                    <a:pt x="21582" y="2185"/>
                  </a:cubicBezTo>
                  <a:cubicBezTo>
                    <a:pt x="19837" y="5389"/>
                    <a:pt x="13780" y="8349"/>
                    <a:pt x="10114" y="8349"/>
                  </a:cubicBezTo>
                  <a:cubicBezTo>
                    <a:pt x="9084" y="8349"/>
                    <a:pt x="8243" y="8116"/>
                    <a:pt x="7739" y="7589"/>
                  </a:cubicBezTo>
                  <a:cubicBezTo>
                    <a:pt x="3769" y="12226"/>
                    <a:pt x="601" y="32807"/>
                    <a:pt x="0" y="42948"/>
                  </a:cubicBezTo>
                  <a:cubicBezTo>
                    <a:pt x="3036" y="43582"/>
                    <a:pt x="9941" y="48418"/>
                    <a:pt x="10574" y="55824"/>
                  </a:cubicBezTo>
                  <a:cubicBezTo>
                    <a:pt x="13488" y="58663"/>
                    <a:pt x="17117" y="59727"/>
                    <a:pt x="20281" y="59727"/>
                  </a:cubicBezTo>
                  <a:cubicBezTo>
                    <a:pt x="24216" y="59727"/>
                    <a:pt x="27431" y="58080"/>
                    <a:pt x="27653" y="56157"/>
                  </a:cubicBezTo>
                  <a:cubicBezTo>
                    <a:pt x="28087" y="51387"/>
                    <a:pt x="26552" y="48252"/>
                    <a:pt x="22616" y="45049"/>
                  </a:cubicBezTo>
                  <a:cubicBezTo>
                    <a:pt x="23917" y="23501"/>
                    <a:pt x="32056" y="12426"/>
                    <a:pt x="33190" y="6188"/>
                  </a:cubicBezTo>
                  <a:cubicBezTo>
                    <a:pt x="33936" y="2203"/>
                    <a:pt x="29902" y="1"/>
                    <a:pt x="263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26"/>
            <p:cNvSpPr/>
            <p:nvPr/>
          </p:nvSpPr>
          <p:spPr>
            <a:xfrm>
              <a:off x="7434415" y="3018971"/>
              <a:ext cx="376029" cy="88840"/>
            </a:xfrm>
            <a:custGeom>
              <a:avLst/>
              <a:gdLst/>
              <a:ahLst/>
              <a:cxnLst/>
              <a:rect l="l" t="t" r="r" b="b"/>
              <a:pathLst>
                <a:path w="13299" h="3142" extrusionOk="0">
                  <a:moveTo>
                    <a:pt x="11828" y="0"/>
                  </a:moveTo>
                  <a:cubicBezTo>
                    <a:pt x="9277" y="0"/>
                    <a:pt x="3930" y="427"/>
                    <a:pt x="167" y="2741"/>
                  </a:cubicBezTo>
                  <a:cubicBezTo>
                    <a:pt x="1" y="2874"/>
                    <a:pt x="67" y="3141"/>
                    <a:pt x="301" y="3141"/>
                  </a:cubicBezTo>
                  <a:lnTo>
                    <a:pt x="401" y="3141"/>
                  </a:lnTo>
                  <a:cubicBezTo>
                    <a:pt x="4166" y="830"/>
                    <a:pt x="9542" y="447"/>
                    <a:pt x="11980" y="447"/>
                  </a:cubicBezTo>
                  <a:cubicBezTo>
                    <a:pt x="12392" y="447"/>
                    <a:pt x="12721" y="458"/>
                    <a:pt x="12943" y="472"/>
                  </a:cubicBezTo>
                  <a:cubicBezTo>
                    <a:pt x="12954" y="474"/>
                    <a:pt x="12964" y="474"/>
                    <a:pt x="12973" y="474"/>
                  </a:cubicBezTo>
                  <a:cubicBezTo>
                    <a:pt x="13248" y="474"/>
                    <a:pt x="13299" y="39"/>
                    <a:pt x="12977" y="39"/>
                  </a:cubicBezTo>
                  <a:cubicBezTo>
                    <a:pt x="12724" y="17"/>
                    <a:pt x="12330" y="0"/>
                    <a:pt x="1182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6"/>
            <p:cNvSpPr/>
            <p:nvPr/>
          </p:nvSpPr>
          <p:spPr>
            <a:xfrm>
              <a:off x="5532978" y="1636776"/>
              <a:ext cx="173580" cy="179829"/>
            </a:xfrm>
            <a:custGeom>
              <a:avLst/>
              <a:gdLst/>
              <a:ahLst/>
              <a:cxnLst/>
              <a:rect l="l" t="t" r="r" b="b"/>
              <a:pathLst>
                <a:path w="6139" h="6360" extrusionOk="0">
                  <a:moveTo>
                    <a:pt x="1835" y="221"/>
                  </a:moveTo>
                  <a:cubicBezTo>
                    <a:pt x="2135" y="221"/>
                    <a:pt x="2469" y="288"/>
                    <a:pt x="2736" y="455"/>
                  </a:cubicBezTo>
                  <a:cubicBezTo>
                    <a:pt x="3503" y="788"/>
                    <a:pt x="4137" y="1355"/>
                    <a:pt x="4637" y="2056"/>
                  </a:cubicBezTo>
                  <a:cubicBezTo>
                    <a:pt x="5705" y="3557"/>
                    <a:pt x="5905" y="5292"/>
                    <a:pt x="5038" y="5892"/>
                  </a:cubicBezTo>
                  <a:cubicBezTo>
                    <a:pt x="4833" y="6047"/>
                    <a:pt x="4583" y="6120"/>
                    <a:pt x="4306" y="6120"/>
                  </a:cubicBezTo>
                  <a:cubicBezTo>
                    <a:pt x="3449" y="6120"/>
                    <a:pt x="2333" y="5424"/>
                    <a:pt x="1502" y="4291"/>
                  </a:cubicBezTo>
                  <a:cubicBezTo>
                    <a:pt x="434" y="2790"/>
                    <a:pt x="267" y="1055"/>
                    <a:pt x="1101" y="455"/>
                  </a:cubicBezTo>
                  <a:cubicBezTo>
                    <a:pt x="1302" y="288"/>
                    <a:pt x="1568" y="221"/>
                    <a:pt x="1835" y="221"/>
                  </a:cubicBezTo>
                  <a:close/>
                  <a:moveTo>
                    <a:pt x="1827" y="0"/>
                  </a:moveTo>
                  <a:cubicBezTo>
                    <a:pt x="1500" y="0"/>
                    <a:pt x="1208" y="83"/>
                    <a:pt x="968" y="255"/>
                  </a:cubicBezTo>
                  <a:cubicBezTo>
                    <a:pt x="1" y="955"/>
                    <a:pt x="167" y="2823"/>
                    <a:pt x="1335" y="4424"/>
                  </a:cubicBezTo>
                  <a:cubicBezTo>
                    <a:pt x="2202" y="5625"/>
                    <a:pt x="3403" y="6359"/>
                    <a:pt x="4337" y="6359"/>
                  </a:cubicBezTo>
                  <a:cubicBezTo>
                    <a:pt x="4637" y="6359"/>
                    <a:pt x="4937" y="6259"/>
                    <a:pt x="5204" y="6059"/>
                  </a:cubicBezTo>
                  <a:cubicBezTo>
                    <a:pt x="6138" y="5358"/>
                    <a:pt x="5972" y="3490"/>
                    <a:pt x="4804" y="1889"/>
                  </a:cubicBezTo>
                  <a:cubicBezTo>
                    <a:pt x="4304" y="1189"/>
                    <a:pt x="3637" y="588"/>
                    <a:pt x="2836" y="221"/>
                  </a:cubicBezTo>
                  <a:cubicBezTo>
                    <a:pt x="2479" y="75"/>
                    <a:pt x="2137" y="0"/>
                    <a:pt x="18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2" name="Google Shape;222;p26"/>
          <p:cNvSpPr/>
          <p:nvPr/>
        </p:nvSpPr>
        <p:spPr>
          <a:xfrm>
            <a:off x="720000" y="1897395"/>
            <a:ext cx="2831100" cy="2724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26"/>
          <p:cNvSpPr txBox="1">
            <a:spLocks noGrp="1"/>
          </p:cNvSpPr>
          <p:nvPr>
            <p:ph type="ctrTitle"/>
          </p:nvPr>
        </p:nvSpPr>
        <p:spPr>
          <a:xfrm>
            <a:off x="664836" y="864889"/>
            <a:ext cx="4809833" cy="2021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5000" b="0">
                <a:latin typeface="Poppins Black"/>
                <a:ea typeface="Poppins Black"/>
                <a:cs typeface="Poppins Black"/>
                <a:sym typeface="Poppins Black"/>
              </a:rPr>
              <a:t>Carl-Bot</a:t>
            </a:r>
            <a:endParaRPr lang="en-US" sz="3500" b="0">
              <a:latin typeface="Poppins Black"/>
              <a:ea typeface="Poppins Black"/>
              <a:cs typeface="Poppins Black"/>
              <a:sym typeface="Poppins Black"/>
            </a:endParaRPr>
          </a:p>
        </p:txBody>
      </p:sp>
      <p:sp>
        <p:nvSpPr>
          <p:cNvPr id="224" name="Google Shape;224;p26"/>
          <p:cNvSpPr txBox="1">
            <a:spLocks noGrp="1"/>
          </p:cNvSpPr>
          <p:nvPr>
            <p:ph type="subTitle" idx="1"/>
          </p:nvPr>
        </p:nvSpPr>
        <p:spPr>
          <a:xfrm>
            <a:off x="719999" y="3032950"/>
            <a:ext cx="3346057" cy="6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b="1">
                <a:latin typeface="Poppins"/>
                <a:ea typeface="Poppins"/>
                <a:cs typeface="Poppins"/>
                <a:sym typeface="Poppins"/>
              </a:rPr>
              <a:t>Group 8-30</a:t>
            </a:r>
          </a:p>
          <a:p>
            <a:pPr marL="0" lvl="0" indent="0" algn="l" rtl="0">
              <a:spcBef>
                <a:spcPts val="0"/>
              </a:spcBef>
              <a:spcAft>
                <a:spcPts val="0"/>
              </a:spcAft>
              <a:buNone/>
            </a:pPr>
            <a:r>
              <a:rPr lang="en"/>
              <a:t>Owen Moogk, Eidan Erlich, Shabd Gupta, Richard Wang</a:t>
            </a:r>
            <a:r>
              <a:rPr lang="en" sz="1600">
                <a:latin typeface="Poppins"/>
                <a:ea typeface="Poppins"/>
                <a:cs typeface="Poppins"/>
                <a:sym typeface="Poppins"/>
              </a:rPr>
              <a:t> </a:t>
            </a:r>
            <a:endParaRPr sz="1600">
              <a:latin typeface="Poppins"/>
              <a:ea typeface="Poppins"/>
              <a:cs typeface="Poppins"/>
              <a:sym typeface="Poppins"/>
            </a:endParaRPr>
          </a:p>
        </p:txBody>
      </p:sp>
    </p:spTree>
  </p:cSld>
  <p:clrMapOvr>
    <a:masterClrMapping/>
  </p:clrMapOvr>
  <p:transition>
    <p:split/>
  </p:transition>
  <p:extLst>
    <p:ext uri="{6950BFC3-D8DA-4A85-94F7-54DA5524770B}">
      <p188:commentRel xmlns:p188="http://schemas.microsoft.com/office/powerpoint/2018/8/main" r:id="rId3"/>
    </p:ext>
  </p:extLs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BCA1E22-6621-3B4B-678C-2D70B83B44AF}"/>
              </a:ext>
            </a:extLst>
          </p:cNvPr>
          <p:cNvSpPr>
            <a:spLocks noGrp="1"/>
          </p:cNvSpPr>
          <p:nvPr>
            <p:ph type="title"/>
          </p:nvPr>
        </p:nvSpPr>
        <p:spPr/>
        <p:txBody>
          <a:bodyPr/>
          <a:lstStyle/>
          <a:p>
            <a:r>
              <a:rPr lang="en-GB"/>
              <a:t>Axial movement</a:t>
            </a:r>
          </a:p>
        </p:txBody>
      </p:sp>
      <p:graphicFrame>
        <p:nvGraphicFramePr>
          <p:cNvPr id="19" name="Diagram 19">
            <a:extLst>
              <a:ext uri="{FF2B5EF4-FFF2-40B4-BE49-F238E27FC236}">
                <a16:creationId xmlns:a16="http://schemas.microsoft.com/office/drawing/2014/main" id="{787D40A7-6CC8-50F9-9674-0294E7845F5E}"/>
              </a:ext>
            </a:extLst>
          </p:cNvPr>
          <p:cNvGraphicFramePr/>
          <p:nvPr>
            <p:extLst>
              <p:ext uri="{D42A27DB-BD31-4B8C-83A1-F6EECF244321}">
                <p14:modId xmlns:p14="http://schemas.microsoft.com/office/powerpoint/2010/main" val="639040534"/>
              </p:ext>
            </p:extLst>
          </p:nvPr>
        </p:nvGraphicFramePr>
        <p:xfrm>
          <a:off x="2327817" y="1223846"/>
          <a:ext cx="4572000" cy="3657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41" name="Flowchart: Multidocument 240">
            <a:extLst>
              <a:ext uri="{FF2B5EF4-FFF2-40B4-BE49-F238E27FC236}">
                <a16:creationId xmlns:a16="http://schemas.microsoft.com/office/drawing/2014/main" id="{8D9E6A8E-1126-8AAD-1A57-E5BF53543F6A}"/>
              </a:ext>
            </a:extLst>
          </p:cNvPr>
          <p:cNvSpPr/>
          <p:nvPr/>
        </p:nvSpPr>
        <p:spPr>
          <a:xfrm>
            <a:off x="1045428" y="1345115"/>
            <a:ext cx="1045425" cy="466957"/>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a:cs typeface="Arial"/>
              </a:rPr>
              <a:t>X-Axis</a:t>
            </a:r>
            <a:endParaRPr lang="en-GB"/>
          </a:p>
        </p:txBody>
      </p:sp>
      <p:sp>
        <p:nvSpPr>
          <p:cNvPr id="242" name="Flowchart: Multidocument 241">
            <a:extLst>
              <a:ext uri="{FF2B5EF4-FFF2-40B4-BE49-F238E27FC236}">
                <a16:creationId xmlns:a16="http://schemas.microsoft.com/office/drawing/2014/main" id="{BAFFAB2B-8C95-D6F3-3894-DE3A996B4BF4}"/>
              </a:ext>
            </a:extLst>
          </p:cNvPr>
          <p:cNvSpPr/>
          <p:nvPr/>
        </p:nvSpPr>
        <p:spPr>
          <a:xfrm>
            <a:off x="982702" y="3749596"/>
            <a:ext cx="1045425" cy="466957"/>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a:cs typeface="Arial"/>
              </a:rPr>
              <a:t>Y-Axis</a:t>
            </a:r>
            <a:endParaRPr lang="en-GB"/>
          </a:p>
        </p:txBody>
      </p:sp>
    </p:spTree>
    <p:extLst>
      <p:ext uri="{BB962C8B-B14F-4D97-AF65-F5344CB8AC3E}">
        <p14:creationId xmlns:p14="http://schemas.microsoft.com/office/powerpoint/2010/main" val="3738435210"/>
      </p:ext>
    </p:extLst>
  </p:cSld>
  <p:clrMapOvr>
    <a:masterClrMapping/>
  </p:clrMapOvr>
  <p:transition>
    <p:split/>
  </p:transition>
  <p:extLst>
    <p:ext uri="{6950BFC3-D8DA-4A85-94F7-54DA5524770B}">
      <p188:commentRel xmlns:p188="http://schemas.microsoft.com/office/powerpoint/2018/8/main" r:id="rId2"/>
    </p:ext>
  </p:extLs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BCA1E22-6621-3B4B-678C-2D70B83B44AF}"/>
              </a:ext>
            </a:extLst>
          </p:cNvPr>
          <p:cNvSpPr>
            <a:spLocks noGrp="1"/>
          </p:cNvSpPr>
          <p:nvPr>
            <p:ph type="title"/>
          </p:nvPr>
        </p:nvSpPr>
        <p:spPr/>
        <p:txBody>
          <a:bodyPr/>
          <a:lstStyle/>
          <a:p>
            <a:r>
              <a:rPr lang="en-GB"/>
              <a:t>Claw Actuation</a:t>
            </a:r>
            <a:endParaRPr lang="en-US"/>
          </a:p>
        </p:txBody>
      </p:sp>
      <p:graphicFrame>
        <p:nvGraphicFramePr>
          <p:cNvPr id="2" name="Diagram 3">
            <a:extLst>
              <a:ext uri="{FF2B5EF4-FFF2-40B4-BE49-F238E27FC236}">
                <a16:creationId xmlns:a16="http://schemas.microsoft.com/office/drawing/2014/main" id="{A9DC6C4C-E240-24E3-C452-5A4C2DF69D06}"/>
              </a:ext>
            </a:extLst>
          </p:cNvPr>
          <p:cNvGraphicFramePr/>
          <p:nvPr>
            <p:extLst>
              <p:ext uri="{D42A27DB-BD31-4B8C-83A1-F6EECF244321}">
                <p14:modId xmlns:p14="http://schemas.microsoft.com/office/powerpoint/2010/main" val="378539970"/>
              </p:ext>
            </p:extLst>
          </p:nvPr>
        </p:nvGraphicFramePr>
        <p:xfrm>
          <a:off x="676043" y="742950"/>
          <a:ext cx="7980091" cy="440333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73434400"/>
      </p:ext>
    </p:extLst>
  </p:cSld>
  <p:clrMapOvr>
    <a:masterClrMapping/>
  </p:clrMapOvr>
  <p:transition>
    <p:split/>
  </p:transition>
  <p:extLst>
    <p:ext uri="{6950BFC3-D8DA-4A85-94F7-54DA5524770B}">
      <p188:commentRel xmlns:p188="http://schemas.microsoft.com/office/powerpoint/2018/8/main" r:id="rId2"/>
    </p:ext>
  </p:extLs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BCA1E22-6621-3B4B-678C-2D70B83B44AF}"/>
              </a:ext>
            </a:extLst>
          </p:cNvPr>
          <p:cNvSpPr>
            <a:spLocks noGrp="1"/>
          </p:cNvSpPr>
          <p:nvPr>
            <p:ph type="title"/>
          </p:nvPr>
        </p:nvSpPr>
        <p:spPr/>
        <p:txBody>
          <a:bodyPr/>
          <a:lstStyle/>
          <a:p>
            <a:r>
              <a:rPr lang="en-GB"/>
              <a:t>Joint Mechanism</a:t>
            </a:r>
          </a:p>
        </p:txBody>
      </p:sp>
      <p:graphicFrame>
        <p:nvGraphicFramePr>
          <p:cNvPr id="2" name="Diagram 3">
            <a:extLst>
              <a:ext uri="{FF2B5EF4-FFF2-40B4-BE49-F238E27FC236}">
                <a16:creationId xmlns:a16="http://schemas.microsoft.com/office/drawing/2014/main" id="{9E67E020-23D7-E917-830E-D4D306075CE5}"/>
              </a:ext>
            </a:extLst>
          </p:cNvPr>
          <p:cNvGraphicFramePr/>
          <p:nvPr>
            <p:extLst>
              <p:ext uri="{D42A27DB-BD31-4B8C-83A1-F6EECF244321}">
                <p14:modId xmlns:p14="http://schemas.microsoft.com/office/powerpoint/2010/main" val="3436573728"/>
              </p:ext>
            </p:extLst>
          </p:nvPr>
        </p:nvGraphicFramePr>
        <p:xfrm>
          <a:off x="-487865" y="1070516"/>
          <a:ext cx="8914005" cy="390850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227" name="Oval 1226">
            <a:extLst>
              <a:ext uri="{FF2B5EF4-FFF2-40B4-BE49-F238E27FC236}">
                <a16:creationId xmlns:a16="http://schemas.microsoft.com/office/drawing/2014/main" id="{7873DE43-463B-EA8F-1AC2-E7D8852E6748}"/>
              </a:ext>
            </a:extLst>
          </p:cNvPr>
          <p:cNvSpPr/>
          <p:nvPr/>
        </p:nvSpPr>
        <p:spPr>
          <a:xfrm>
            <a:off x="1505415" y="2181457"/>
            <a:ext cx="1651773" cy="1686620"/>
          </a:xfrm>
          <a:prstGeom prst="ellipse">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a:solidFill>
                  <a:schemeClr val="accent3">
                    <a:lumMod val="25000"/>
                  </a:schemeClr>
                </a:solidFill>
                <a:cs typeface="Arial"/>
              </a:rPr>
              <a:t>Movement Mechanism</a:t>
            </a:r>
          </a:p>
        </p:txBody>
      </p:sp>
    </p:spTree>
    <p:extLst>
      <p:ext uri="{BB962C8B-B14F-4D97-AF65-F5344CB8AC3E}">
        <p14:creationId xmlns:p14="http://schemas.microsoft.com/office/powerpoint/2010/main" val="3473205279"/>
      </p:ext>
    </p:extLst>
  </p:cSld>
  <p:clrMapOvr>
    <a:masterClrMapping/>
  </p:clrMapOvr>
  <p:transition>
    <p:split/>
  </p:transition>
  <p:extLst>
    <p:ext uri="{6950BFC3-D8DA-4A85-94F7-54DA5524770B}">
      <p188:commentRel xmlns:p188="http://schemas.microsoft.com/office/powerpoint/2018/8/main" r:id="rId2"/>
    </p:ext>
  </p:extLs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BCA1E22-6621-3B4B-678C-2D70B83B44AF}"/>
              </a:ext>
            </a:extLst>
          </p:cNvPr>
          <p:cNvSpPr>
            <a:spLocks noGrp="1"/>
          </p:cNvSpPr>
          <p:nvPr>
            <p:ph type="title"/>
          </p:nvPr>
        </p:nvSpPr>
        <p:spPr/>
        <p:txBody>
          <a:bodyPr/>
          <a:lstStyle/>
          <a:p>
            <a:r>
              <a:rPr lang="en-GB"/>
              <a:t>Input Assembly</a:t>
            </a:r>
            <a:endParaRPr lang="en-US"/>
          </a:p>
        </p:txBody>
      </p:sp>
      <p:graphicFrame>
        <p:nvGraphicFramePr>
          <p:cNvPr id="15" name="Diagram 15">
            <a:extLst>
              <a:ext uri="{FF2B5EF4-FFF2-40B4-BE49-F238E27FC236}">
                <a16:creationId xmlns:a16="http://schemas.microsoft.com/office/drawing/2014/main" id="{E3D28F0D-02AC-F67D-67BA-425E6CCB6722}"/>
              </a:ext>
            </a:extLst>
          </p:cNvPr>
          <p:cNvGraphicFramePr/>
          <p:nvPr>
            <p:extLst>
              <p:ext uri="{D42A27DB-BD31-4B8C-83A1-F6EECF244321}">
                <p14:modId xmlns:p14="http://schemas.microsoft.com/office/powerpoint/2010/main" val="126057799"/>
              </p:ext>
            </p:extLst>
          </p:nvPr>
        </p:nvGraphicFramePr>
        <p:xfrm>
          <a:off x="188176" y="-2787"/>
          <a:ext cx="8565530" cy="3657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1819" name="Diagram 1819">
            <a:extLst>
              <a:ext uri="{FF2B5EF4-FFF2-40B4-BE49-F238E27FC236}">
                <a16:creationId xmlns:a16="http://schemas.microsoft.com/office/drawing/2014/main" id="{71BCC4EC-EF15-C4B1-5E9B-92E6CA1FC659}"/>
              </a:ext>
            </a:extLst>
          </p:cNvPr>
          <p:cNvGraphicFramePr/>
          <p:nvPr>
            <p:extLst>
              <p:ext uri="{D42A27DB-BD31-4B8C-83A1-F6EECF244321}">
                <p14:modId xmlns:p14="http://schemas.microsoft.com/office/powerpoint/2010/main" val="3524108065"/>
              </p:ext>
            </p:extLst>
          </p:nvPr>
        </p:nvGraphicFramePr>
        <p:xfrm>
          <a:off x="285750" y="2568961"/>
          <a:ext cx="8140390" cy="2054613"/>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4137378908"/>
      </p:ext>
    </p:extLst>
  </p:cSld>
  <p:clrMapOvr>
    <a:masterClrMapping/>
  </p:clrMapOvr>
  <p:transition>
    <p:split/>
  </p:transition>
  <p:extLst>
    <p:ext uri="{6950BFC3-D8DA-4A85-94F7-54DA5524770B}">
      <p188:commentRel xmlns:p188="http://schemas.microsoft.com/office/powerpoint/2018/8/main" r:id="rId2"/>
    </p:ext>
  </p:extLs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2" name="Diagram 102">
            <a:extLst>
              <a:ext uri="{FF2B5EF4-FFF2-40B4-BE49-F238E27FC236}">
                <a16:creationId xmlns:a16="http://schemas.microsoft.com/office/drawing/2014/main" id="{3DE7862D-1057-AEB3-19DB-B3B6E9BDBF9F}"/>
              </a:ext>
            </a:extLst>
          </p:cNvPr>
          <p:cNvGraphicFramePr/>
          <p:nvPr>
            <p:extLst>
              <p:ext uri="{D42A27DB-BD31-4B8C-83A1-F6EECF244321}">
                <p14:modId xmlns:p14="http://schemas.microsoft.com/office/powerpoint/2010/main" val="3154250445"/>
              </p:ext>
            </p:extLst>
          </p:nvPr>
        </p:nvGraphicFramePr>
        <p:xfrm>
          <a:off x="4362914" y="1077487"/>
          <a:ext cx="4572000" cy="3657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itle 2">
            <a:extLst>
              <a:ext uri="{FF2B5EF4-FFF2-40B4-BE49-F238E27FC236}">
                <a16:creationId xmlns:a16="http://schemas.microsoft.com/office/drawing/2014/main" id="{3BCA1E22-6621-3B4B-678C-2D70B83B44AF}"/>
              </a:ext>
            </a:extLst>
          </p:cNvPr>
          <p:cNvSpPr>
            <a:spLocks noGrp="1"/>
          </p:cNvSpPr>
          <p:nvPr>
            <p:ph type="title"/>
          </p:nvPr>
        </p:nvSpPr>
        <p:spPr/>
        <p:txBody>
          <a:bodyPr/>
          <a:lstStyle/>
          <a:p>
            <a:r>
              <a:rPr lang="en-GB"/>
              <a:t>Precision</a:t>
            </a:r>
            <a:endParaRPr lang="en-US"/>
          </a:p>
        </p:txBody>
      </p:sp>
      <p:graphicFrame>
        <p:nvGraphicFramePr>
          <p:cNvPr id="392" name="Diagram 392">
            <a:extLst>
              <a:ext uri="{FF2B5EF4-FFF2-40B4-BE49-F238E27FC236}">
                <a16:creationId xmlns:a16="http://schemas.microsoft.com/office/drawing/2014/main" id="{41091770-5C4D-0E4E-DBF3-A2B737E73680}"/>
              </a:ext>
            </a:extLst>
          </p:cNvPr>
          <p:cNvGraphicFramePr/>
          <p:nvPr>
            <p:extLst>
              <p:ext uri="{D42A27DB-BD31-4B8C-83A1-F6EECF244321}">
                <p14:modId xmlns:p14="http://schemas.microsoft.com/office/powerpoint/2010/main" val="3934901248"/>
              </p:ext>
            </p:extLst>
          </p:nvPr>
        </p:nvGraphicFramePr>
        <p:xfrm>
          <a:off x="738767" y="1105364"/>
          <a:ext cx="4572000" cy="365760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2529266331"/>
      </p:ext>
    </p:extLst>
  </p:cSld>
  <p:clrMapOvr>
    <a:masterClrMapping/>
  </p:clrMapOvr>
  <p:transition>
    <p:split/>
  </p:transition>
  <p:extLst>
    <p:ext uri="{6950BFC3-D8DA-4A85-94F7-54DA5524770B}">
      <p188:commentRel xmlns:p188="http://schemas.microsoft.com/office/powerpoint/2018/8/main" r:id="rId2"/>
    </p:ext>
  </p:extLs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Shape 255"/>
        <p:cNvGrpSpPr/>
        <p:nvPr/>
      </p:nvGrpSpPr>
      <p:grpSpPr>
        <a:xfrm>
          <a:off x="0" y="0"/>
          <a:ext cx="0" cy="0"/>
          <a:chOff x="0" y="0"/>
          <a:chExt cx="0" cy="0"/>
        </a:xfrm>
      </p:grpSpPr>
      <p:sp>
        <p:nvSpPr>
          <p:cNvPr id="256" name="Google Shape;256;p29"/>
          <p:cNvSpPr/>
          <p:nvPr/>
        </p:nvSpPr>
        <p:spPr>
          <a:xfrm>
            <a:off x="714176" y="2097632"/>
            <a:ext cx="5083985" cy="2724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29"/>
          <p:cNvSpPr txBox="1">
            <a:spLocks noGrp="1"/>
          </p:cNvSpPr>
          <p:nvPr>
            <p:ph type="title"/>
          </p:nvPr>
        </p:nvSpPr>
        <p:spPr>
          <a:xfrm>
            <a:off x="714176" y="1738030"/>
            <a:ext cx="6416941" cy="725100"/>
          </a:xfrm>
          <a:prstGeom prst="rect">
            <a:avLst/>
          </a:prstGeom>
        </p:spPr>
        <p:txBody>
          <a:bodyPr spcFirstLastPara="1" wrap="square" lIns="91425" tIns="91425" rIns="91425" bIns="91425" anchor="t" anchorCtr="0">
            <a:noAutofit/>
          </a:bodyPr>
          <a:lstStyle/>
          <a:p>
            <a:r>
              <a:rPr lang="en-CA" sz="3600">
                <a:ln w="25400">
                  <a:solidFill>
                    <a:schemeClr val="accent1"/>
                  </a:solidFill>
                </a:ln>
                <a:solidFill>
                  <a:schemeClr val="bg1"/>
                </a:solidFill>
              </a:rPr>
              <a:t>Process and Procedure</a:t>
            </a:r>
            <a:endParaRPr lang="en-US" sz="3600">
              <a:solidFill>
                <a:srgbClr val="263238"/>
              </a:solidFill>
            </a:endParaRPr>
          </a:p>
        </p:txBody>
      </p:sp>
      <p:sp>
        <p:nvSpPr>
          <p:cNvPr id="258" name="Google Shape;258;p29"/>
          <p:cNvSpPr txBox="1">
            <a:spLocks noGrp="1"/>
          </p:cNvSpPr>
          <p:nvPr>
            <p:ph type="subTitle" idx="1"/>
          </p:nvPr>
        </p:nvSpPr>
        <p:spPr>
          <a:xfrm>
            <a:off x="797809" y="2459458"/>
            <a:ext cx="3866100" cy="1028400"/>
          </a:xfrm>
          <a:prstGeom prst="rect">
            <a:avLst/>
          </a:prstGeom>
        </p:spPr>
        <p:txBody>
          <a:bodyPr spcFirstLastPara="1" wrap="square" lIns="91425" tIns="91425" rIns="91425" bIns="91425" anchor="t" anchorCtr="0">
            <a:noAutofit/>
          </a:bodyPr>
          <a:lstStyle/>
          <a:p>
            <a:pPr marL="0" indent="0">
              <a:spcAft>
                <a:spcPts val="1600"/>
              </a:spcAft>
            </a:pPr>
            <a:r>
              <a:rPr lang="en-CA"/>
              <a:t>Demonstration Agenda</a:t>
            </a:r>
          </a:p>
        </p:txBody>
      </p:sp>
    </p:spTree>
    <p:extLst>
      <p:ext uri="{BB962C8B-B14F-4D97-AF65-F5344CB8AC3E}">
        <p14:creationId xmlns:p14="http://schemas.microsoft.com/office/powerpoint/2010/main" val="2903162929"/>
      </p:ext>
    </p:extLst>
  </p:cSld>
  <p:clrMapOvr>
    <a:masterClrMapping/>
  </p:clrMapOvr>
  <p:transition>
    <p:spli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B788F4-011D-8A97-8744-DA3DF6DD09C9}"/>
              </a:ext>
            </a:extLst>
          </p:cNvPr>
          <p:cNvSpPr>
            <a:spLocks noGrp="1"/>
          </p:cNvSpPr>
          <p:nvPr>
            <p:ph type="title" idx="4294967295"/>
          </p:nvPr>
        </p:nvSpPr>
        <p:spPr>
          <a:xfrm>
            <a:off x="0" y="0"/>
            <a:ext cx="3902075" cy="612775"/>
          </a:xfrm>
        </p:spPr>
        <p:txBody>
          <a:bodyPr/>
          <a:lstStyle/>
          <a:p>
            <a:r>
              <a:rPr lang="en-US"/>
              <a:t>Test Procedure</a:t>
            </a:r>
            <a:endParaRPr lang="en-CA"/>
          </a:p>
        </p:txBody>
      </p:sp>
      <p:graphicFrame>
        <p:nvGraphicFramePr>
          <p:cNvPr id="3" name="Diagram 2">
            <a:extLst>
              <a:ext uri="{FF2B5EF4-FFF2-40B4-BE49-F238E27FC236}">
                <a16:creationId xmlns:a16="http://schemas.microsoft.com/office/drawing/2014/main" id="{0B05265F-CB34-BC3E-6AA8-7DCCE929734C}"/>
              </a:ext>
            </a:extLst>
          </p:cNvPr>
          <p:cNvGraphicFramePr/>
          <p:nvPr>
            <p:extLst>
              <p:ext uri="{D42A27DB-BD31-4B8C-83A1-F6EECF244321}">
                <p14:modId xmlns:p14="http://schemas.microsoft.com/office/powerpoint/2010/main" val="1316060595"/>
              </p:ext>
            </p:extLst>
          </p:nvPr>
        </p:nvGraphicFramePr>
        <p:xfrm>
          <a:off x="117714" y="548641"/>
          <a:ext cx="9026286" cy="45948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58905735"/>
      </p:ext>
    </p:extLst>
  </p:cSld>
  <p:clrMapOvr>
    <a:masterClrMapping/>
  </p:clrMapOvr>
  <p:transition>
    <p:spli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6665C2B-4A68-4AF5-A4D2-D39D635BE762}"/>
              </a:ext>
            </a:extLst>
          </p:cNvPr>
          <p:cNvSpPr>
            <a:spLocks noGrp="1"/>
          </p:cNvSpPr>
          <p:nvPr>
            <p:ph type="title"/>
          </p:nvPr>
        </p:nvSpPr>
        <p:spPr/>
        <p:txBody>
          <a:bodyPr/>
          <a:lstStyle/>
          <a:p>
            <a:r>
              <a:rPr lang="en-GB"/>
              <a:t>Demo Day</a:t>
            </a:r>
          </a:p>
        </p:txBody>
      </p:sp>
      <p:graphicFrame>
        <p:nvGraphicFramePr>
          <p:cNvPr id="4" name="Diagram 4">
            <a:extLst>
              <a:ext uri="{FF2B5EF4-FFF2-40B4-BE49-F238E27FC236}">
                <a16:creationId xmlns:a16="http://schemas.microsoft.com/office/drawing/2014/main" id="{AADE2BDB-D174-5D15-E23A-84B3FA865406}"/>
              </a:ext>
            </a:extLst>
          </p:cNvPr>
          <p:cNvGraphicFramePr/>
          <p:nvPr>
            <p:extLst>
              <p:ext uri="{D42A27DB-BD31-4B8C-83A1-F6EECF244321}">
                <p14:modId xmlns:p14="http://schemas.microsoft.com/office/powerpoint/2010/main" val="388203144"/>
              </p:ext>
            </p:extLst>
          </p:nvPr>
        </p:nvGraphicFramePr>
        <p:xfrm>
          <a:off x="421887" y="531077"/>
          <a:ext cx="8433108" cy="461242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17712375"/>
      </p:ext>
    </p:extLst>
  </p:cSld>
  <p:clrMapOvr>
    <a:masterClrMapping/>
  </p:clrMapOvr>
  <p:transition>
    <p:split/>
  </p:transition>
  <p:extLst>
    <p:ext uri="{6950BFC3-D8DA-4A85-94F7-54DA5524770B}">
      <p188:commentRel xmlns:p188="http://schemas.microsoft.com/office/powerpoint/2018/8/main" r:id="rId2"/>
    </p:ext>
  </p:extLst>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Shape 255"/>
        <p:cNvGrpSpPr/>
        <p:nvPr/>
      </p:nvGrpSpPr>
      <p:grpSpPr>
        <a:xfrm>
          <a:off x="0" y="0"/>
          <a:ext cx="0" cy="0"/>
          <a:chOff x="0" y="0"/>
          <a:chExt cx="0" cy="0"/>
        </a:xfrm>
      </p:grpSpPr>
      <p:sp>
        <p:nvSpPr>
          <p:cNvPr id="256" name="Google Shape;256;p29"/>
          <p:cNvSpPr/>
          <p:nvPr/>
        </p:nvSpPr>
        <p:spPr>
          <a:xfrm>
            <a:off x="797809" y="2097632"/>
            <a:ext cx="3774191" cy="272400"/>
          </a:xfrm>
          <a:prstGeom prst="roundRect">
            <a:avLst>
              <a:gd name="adj" fmla="val 50000"/>
            </a:avLst>
          </a:prstGeom>
          <a:solidFill>
            <a:schemeClr val="tx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29"/>
          <p:cNvSpPr txBox="1">
            <a:spLocks noGrp="1"/>
          </p:cNvSpPr>
          <p:nvPr>
            <p:ph type="title"/>
          </p:nvPr>
        </p:nvSpPr>
        <p:spPr>
          <a:xfrm>
            <a:off x="797809" y="1708023"/>
            <a:ext cx="6593329" cy="718045"/>
          </a:xfrm>
          <a:prstGeom prst="rect">
            <a:avLst/>
          </a:prstGeom>
        </p:spPr>
        <p:txBody>
          <a:bodyPr spcFirstLastPara="1" wrap="square" lIns="91425" tIns="91425" rIns="91425" bIns="91425" anchor="t" anchorCtr="0">
            <a:noAutofit/>
          </a:bodyPr>
          <a:lstStyle/>
          <a:p>
            <a:r>
              <a:rPr lang="en" sz="3600">
                <a:ln w="25400">
                  <a:solidFill>
                    <a:schemeClr val="accent1"/>
                  </a:solidFill>
                </a:ln>
                <a:solidFill>
                  <a:schemeClr val="bg1"/>
                </a:solidFill>
              </a:rPr>
              <a:t>Timeline</a:t>
            </a:r>
            <a:endParaRPr lang="en-US">
              <a:ln w="25400">
                <a:solidFill>
                  <a:schemeClr val="accent1"/>
                </a:solidFill>
              </a:ln>
              <a:solidFill>
                <a:schemeClr val="bg1"/>
              </a:solidFill>
            </a:endParaRPr>
          </a:p>
        </p:txBody>
      </p:sp>
      <p:sp>
        <p:nvSpPr>
          <p:cNvPr id="258" name="Google Shape;258;p29"/>
          <p:cNvSpPr txBox="1">
            <a:spLocks noGrp="1"/>
          </p:cNvSpPr>
          <p:nvPr>
            <p:ph type="subTitle" idx="1"/>
          </p:nvPr>
        </p:nvSpPr>
        <p:spPr>
          <a:xfrm>
            <a:off x="797809" y="2459458"/>
            <a:ext cx="3866100" cy="1028400"/>
          </a:xfrm>
          <a:prstGeom prst="rect">
            <a:avLst/>
          </a:prstGeom>
        </p:spPr>
        <p:txBody>
          <a:bodyPr spcFirstLastPara="1" wrap="square" lIns="91425" tIns="91425" rIns="91425" bIns="91425" anchor="t" anchorCtr="0">
            <a:noAutofit/>
          </a:bodyPr>
          <a:lstStyle/>
          <a:p>
            <a:pPr marL="0" indent="0">
              <a:spcAft>
                <a:spcPts val="1600"/>
              </a:spcAft>
            </a:pPr>
            <a:r>
              <a:rPr lang="en"/>
              <a:t>Deadline Progress, Key Milestones</a:t>
            </a:r>
            <a:endParaRPr lang="en-US"/>
          </a:p>
        </p:txBody>
      </p:sp>
    </p:spTree>
    <p:extLst>
      <p:ext uri="{BB962C8B-B14F-4D97-AF65-F5344CB8AC3E}">
        <p14:creationId xmlns:p14="http://schemas.microsoft.com/office/powerpoint/2010/main" val="281341845"/>
      </p:ext>
    </p:extLst>
  </p:cSld>
  <p:clrMapOvr>
    <a:masterClrMapping/>
  </p:clrMapOvr>
  <p:transition>
    <p:split/>
  </p:transition>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408"/>
        <p:cNvGrpSpPr/>
        <p:nvPr/>
      </p:nvGrpSpPr>
      <p:grpSpPr>
        <a:xfrm>
          <a:off x="0" y="0"/>
          <a:ext cx="0" cy="0"/>
          <a:chOff x="0" y="0"/>
          <a:chExt cx="0" cy="0"/>
        </a:xfrm>
      </p:grpSpPr>
      <p:sp>
        <p:nvSpPr>
          <p:cNvPr id="3" name="Rectangle 2">
            <a:extLst>
              <a:ext uri="{FF2B5EF4-FFF2-40B4-BE49-F238E27FC236}">
                <a16:creationId xmlns:a16="http://schemas.microsoft.com/office/drawing/2014/main" id="{A85D96FA-EE21-9F19-D3D5-BECF8ACF0C22}"/>
              </a:ext>
            </a:extLst>
          </p:cNvPr>
          <p:cNvSpPr/>
          <p:nvPr/>
        </p:nvSpPr>
        <p:spPr>
          <a:xfrm>
            <a:off x="6007719" y="3003859"/>
            <a:ext cx="1393902" cy="213964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10" name="Google Shape;410;p31"/>
          <p:cNvSpPr txBox="1">
            <a:spLocks noGrp="1"/>
          </p:cNvSpPr>
          <p:nvPr>
            <p:ph type="title"/>
          </p:nvPr>
        </p:nvSpPr>
        <p:spPr>
          <a:xfrm>
            <a:off x="720000" y="387600"/>
            <a:ext cx="7704000" cy="612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CA">
                <a:solidFill>
                  <a:srgbClr val="263238"/>
                </a:solidFill>
              </a:rPr>
              <a:t>Timeline</a:t>
            </a:r>
          </a:p>
        </p:txBody>
      </p:sp>
      <p:pic>
        <p:nvPicPr>
          <p:cNvPr id="7" name="Picture 6">
            <a:extLst>
              <a:ext uri="{FF2B5EF4-FFF2-40B4-BE49-F238E27FC236}">
                <a16:creationId xmlns:a16="http://schemas.microsoft.com/office/drawing/2014/main" id="{B259513B-B766-5D37-553D-14C9FB10555C}"/>
              </a:ext>
            </a:extLst>
          </p:cNvPr>
          <p:cNvPicPr>
            <a:picLocks noChangeAspect="1"/>
          </p:cNvPicPr>
          <p:nvPr/>
        </p:nvPicPr>
        <p:blipFill>
          <a:blip r:embed="rId4"/>
          <a:stretch>
            <a:fillRect/>
          </a:stretch>
        </p:blipFill>
        <p:spPr>
          <a:xfrm>
            <a:off x="8671519" y="1922181"/>
            <a:ext cx="472481" cy="228620"/>
          </a:xfrm>
          <a:prstGeom prst="rect">
            <a:avLst/>
          </a:prstGeom>
        </p:spPr>
      </p:pic>
      <p:pic>
        <p:nvPicPr>
          <p:cNvPr id="8" name="Picture 7" descr="Timeline&#10;&#10;Description automatically generated">
            <a:extLst>
              <a:ext uri="{FF2B5EF4-FFF2-40B4-BE49-F238E27FC236}">
                <a16:creationId xmlns:a16="http://schemas.microsoft.com/office/drawing/2014/main" id="{39E2051F-FA46-BEB6-B39A-1A59573D36EA}"/>
              </a:ext>
            </a:extLst>
          </p:cNvPr>
          <p:cNvPicPr>
            <a:picLocks noChangeAspect="1"/>
          </p:cNvPicPr>
          <p:nvPr/>
        </p:nvPicPr>
        <p:blipFill rotWithShape="1">
          <a:blip r:embed="rId5"/>
          <a:srcRect t="21945" b="18056"/>
          <a:stretch/>
        </p:blipFill>
        <p:spPr>
          <a:xfrm>
            <a:off x="242887" y="1285227"/>
            <a:ext cx="8658225" cy="2922152"/>
          </a:xfrm>
          <a:prstGeom prst="rect">
            <a:avLst/>
          </a:prstGeom>
        </p:spPr>
      </p:pic>
    </p:spTree>
    <p:extLst>
      <p:ext uri="{BB962C8B-B14F-4D97-AF65-F5344CB8AC3E}">
        <p14:creationId xmlns:p14="http://schemas.microsoft.com/office/powerpoint/2010/main" val="1720584594"/>
      </p:ext>
    </p:extLst>
  </p:cSld>
  <p:clrMapOvr>
    <a:masterClrMapping/>
  </p:clrMapOvr>
  <p:transition>
    <p:split/>
  </p:transition>
  <p:extLst>
    <p:ext uri="{6950BFC3-D8DA-4A85-94F7-54DA5524770B}">
      <p188:commentRel xmlns:p188="http://schemas.microsoft.com/office/powerpoint/2018/8/main" r:id="rId3"/>
    </p:ext>
  </p:extLs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28"/>
          <p:cNvSpPr/>
          <p:nvPr/>
        </p:nvSpPr>
        <p:spPr>
          <a:xfrm>
            <a:off x="720009" y="1832705"/>
            <a:ext cx="974100" cy="9741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28"/>
          <p:cNvSpPr/>
          <p:nvPr/>
        </p:nvSpPr>
        <p:spPr>
          <a:xfrm>
            <a:off x="720009" y="3212255"/>
            <a:ext cx="974100" cy="9741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28"/>
          <p:cNvSpPr/>
          <p:nvPr/>
        </p:nvSpPr>
        <p:spPr>
          <a:xfrm>
            <a:off x="4702809" y="1832705"/>
            <a:ext cx="974100" cy="9741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28"/>
          <p:cNvSpPr/>
          <p:nvPr/>
        </p:nvSpPr>
        <p:spPr>
          <a:xfrm>
            <a:off x="4702809" y="3212255"/>
            <a:ext cx="974100" cy="9741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28"/>
          <p:cNvSpPr txBox="1">
            <a:spLocks noGrp="1"/>
          </p:cNvSpPr>
          <p:nvPr>
            <p:ph type="subTitle" idx="4"/>
          </p:nvPr>
        </p:nvSpPr>
        <p:spPr>
          <a:xfrm>
            <a:off x="1759875" y="3213476"/>
            <a:ext cx="2748364" cy="37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Criteria / Constraints</a:t>
            </a:r>
            <a:endParaRPr/>
          </a:p>
        </p:txBody>
      </p:sp>
      <p:sp>
        <p:nvSpPr>
          <p:cNvPr id="240" name="Google Shape;240;p28"/>
          <p:cNvSpPr txBox="1">
            <a:spLocks noGrp="1"/>
          </p:cNvSpPr>
          <p:nvPr>
            <p:ph type="subTitle" idx="5"/>
          </p:nvPr>
        </p:nvSpPr>
        <p:spPr>
          <a:xfrm>
            <a:off x="1759875" y="3565000"/>
            <a:ext cx="2682600" cy="612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CA"/>
              <a:t>Objectives that the robot can complete.</a:t>
            </a:r>
            <a:endParaRPr/>
          </a:p>
        </p:txBody>
      </p:sp>
      <p:sp>
        <p:nvSpPr>
          <p:cNvPr id="241" name="Google Shape;241;p28"/>
          <p:cNvSpPr txBox="1">
            <a:spLocks noGrp="1"/>
          </p:cNvSpPr>
          <p:nvPr>
            <p:ph type="title" idx="6"/>
          </p:nvPr>
        </p:nvSpPr>
        <p:spPr>
          <a:xfrm>
            <a:off x="720000" y="387600"/>
            <a:ext cx="7704000" cy="612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Contents</a:t>
            </a:r>
            <a:endParaRPr/>
          </a:p>
        </p:txBody>
      </p:sp>
      <p:sp>
        <p:nvSpPr>
          <p:cNvPr id="242" name="Google Shape;242;p28"/>
          <p:cNvSpPr txBox="1">
            <a:spLocks noGrp="1"/>
          </p:cNvSpPr>
          <p:nvPr>
            <p:ph type="subTitle" idx="1"/>
          </p:nvPr>
        </p:nvSpPr>
        <p:spPr>
          <a:xfrm>
            <a:off x="1759875" y="1833925"/>
            <a:ext cx="2682600" cy="371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Summary</a:t>
            </a:r>
            <a:endParaRPr/>
          </a:p>
        </p:txBody>
      </p:sp>
      <p:sp>
        <p:nvSpPr>
          <p:cNvPr id="243" name="Google Shape;243;p28"/>
          <p:cNvSpPr txBox="1">
            <a:spLocks noGrp="1"/>
          </p:cNvSpPr>
          <p:nvPr>
            <p:ph type="title"/>
          </p:nvPr>
        </p:nvSpPr>
        <p:spPr>
          <a:xfrm>
            <a:off x="764102" y="1967402"/>
            <a:ext cx="885900" cy="704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1</a:t>
            </a:r>
            <a:endParaRPr/>
          </a:p>
        </p:txBody>
      </p:sp>
      <p:sp>
        <p:nvSpPr>
          <p:cNvPr id="244" name="Google Shape;244;p28"/>
          <p:cNvSpPr txBox="1">
            <a:spLocks noGrp="1"/>
          </p:cNvSpPr>
          <p:nvPr>
            <p:ph type="subTitle" idx="2"/>
          </p:nvPr>
        </p:nvSpPr>
        <p:spPr>
          <a:xfrm>
            <a:off x="1759875" y="2185449"/>
            <a:ext cx="2682600" cy="612600"/>
          </a:xfrm>
          <a:prstGeom prst="rect">
            <a:avLst/>
          </a:prstGeom>
        </p:spPr>
        <p:txBody>
          <a:bodyPr spcFirstLastPara="1" wrap="square" lIns="91425" tIns="91425" rIns="91425" bIns="91425" anchor="t" anchorCtr="0">
            <a:noAutofit/>
          </a:bodyPr>
          <a:lstStyle/>
          <a:p>
            <a:pPr marL="0" indent="0"/>
            <a:r>
              <a:rPr lang="en-CA"/>
              <a:t>Preliminary report update</a:t>
            </a:r>
            <a:endParaRPr lang="en-US"/>
          </a:p>
        </p:txBody>
      </p:sp>
      <p:sp>
        <p:nvSpPr>
          <p:cNvPr id="245" name="Google Shape;245;p28"/>
          <p:cNvSpPr txBox="1">
            <a:spLocks noGrp="1"/>
          </p:cNvSpPr>
          <p:nvPr>
            <p:ph type="title" idx="7"/>
          </p:nvPr>
        </p:nvSpPr>
        <p:spPr>
          <a:xfrm>
            <a:off x="4746909" y="1967402"/>
            <a:ext cx="885900" cy="704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3</a:t>
            </a:r>
            <a:endParaRPr/>
          </a:p>
        </p:txBody>
      </p:sp>
      <p:sp>
        <p:nvSpPr>
          <p:cNvPr id="246" name="Google Shape;246;p28"/>
          <p:cNvSpPr txBox="1">
            <a:spLocks noGrp="1"/>
          </p:cNvSpPr>
          <p:nvPr>
            <p:ph type="subTitle" idx="8"/>
          </p:nvPr>
        </p:nvSpPr>
        <p:spPr>
          <a:xfrm>
            <a:off x="5742673" y="1833925"/>
            <a:ext cx="2682600" cy="37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Hardware Demo</a:t>
            </a:r>
            <a:endParaRPr/>
          </a:p>
        </p:txBody>
      </p:sp>
      <p:sp>
        <p:nvSpPr>
          <p:cNvPr id="247" name="Google Shape;247;p28"/>
          <p:cNvSpPr txBox="1">
            <a:spLocks noGrp="1"/>
          </p:cNvSpPr>
          <p:nvPr>
            <p:ph type="subTitle" idx="9"/>
          </p:nvPr>
        </p:nvSpPr>
        <p:spPr>
          <a:xfrm>
            <a:off x="5742673" y="2185449"/>
            <a:ext cx="2682600" cy="612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CA"/>
              <a:t>Demonstration of current working product</a:t>
            </a:r>
            <a:endParaRPr/>
          </a:p>
        </p:txBody>
      </p:sp>
      <p:sp>
        <p:nvSpPr>
          <p:cNvPr id="248" name="Google Shape;248;p28"/>
          <p:cNvSpPr txBox="1">
            <a:spLocks noGrp="1"/>
          </p:cNvSpPr>
          <p:nvPr>
            <p:ph type="title" idx="13"/>
          </p:nvPr>
        </p:nvSpPr>
        <p:spPr>
          <a:xfrm>
            <a:off x="4746909" y="3346952"/>
            <a:ext cx="885900" cy="704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4</a:t>
            </a:r>
            <a:endParaRPr/>
          </a:p>
        </p:txBody>
      </p:sp>
      <p:sp>
        <p:nvSpPr>
          <p:cNvPr id="249" name="Google Shape;249;p28"/>
          <p:cNvSpPr txBox="1">
            <a:spLocks noGrp="1"/>
          </p:cNvSpPr>
          <p:nvPr>
            <p:ph type="subTitle" idx="14"/>
          </p:nvPr>
        </p:nvSpPr>
        <p:spPr>
          <a:xfrm>
            <a:off x="5742673" y="3213476"/>
            <a:ext cx="2812992" cy="37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Procedure / Schedule</a:t>
            </a:r>
            <a:endParaRPr/>
          </a:p>
        </p:txBody>
      </p:sp>
      <p:sp>
        <p:nvSpPr>
          <p:cNvPr id="250" name="Google Shape;250;p28"/>
          <p:cNvSpPr txBox="1">
            <a:spLocks noGrp="1"/>
          </p:cNvSpPr>
          <p:nvPr>
            <p:ph type="subTitle" idx="15"/>
          </p:nvPr>
        </p:nvSpPr>
        <p:spPr>
          <a:xfrm>
            <a:off x="5742673" y="3565000"/>
            <a:ext cx="2682600" cy="612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CA"/>
              <a:t>Our working plan</a:t>
            </a:r>
            <a:endParaRPr/>
          </a:p>
        </p:txBody>
      </p:sp>
      <p:sp>
        <p:nvSpPr>
          <p:cNvPr id="251" name="Google Shape;251;p28"/>
          <p:cNvSpPr txBox="1">
            <a:spLocks noGrp="1"/>
          </p:cNvSpPr>
          <p:nvPr>
            <p:ph type="title" idx="3"/>
          </p:nvPr>
        </p:nvSpPr>
        <p:spPr>
          <a:xfrm>
            <a:off x="764102" y="3346952"/>
            <a:ext cx="885900" cy="704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2</a:t>
            </a:r>
            <a:endParaRPr/>
          </a:p>
        </p:txBody>
      </p:sp>
    </p:spTree>
  </p:cSld>
  <p:clrMapOvr>
    <a:masterClrMapping/>
  </p:clrMapOvr>
  <p:transition>
    <p:split/>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08"/>
        <p:cNvGrpSpPr/>
        <p:nvPr/>
      </p:nvGrpSpPr>
      <p:grpSpPr>
        <a:xfrm>
          <a:off x="0" y="0"/>
          <a:ext cx="0" cy="0"/>
          <a:chOff x="0" y="0"/>
          <a:chExt cx="0" cy="0"/>
        </a:xfrm>
      </p:grpSpPr>
      <p:sp>
        <p:nvSpPr>
          <p:cNvPr id="410" name="Google Shape;410;p31"/>
          <p:cNvSpPr txBox="1">
            <a:spLocks noGrp="1"/>
          </p:cNvSpPr>
          <p:nvPr>
            <p:ph type="title"/>
          </p:nvPr>
        </p:nvSpPr>
        <p:spPr>
          <a:xfrm>
            <a:off x="720000" y="387600"/>
            <a:ext cx="7704000" cy="612600"/>
          </a:xfrm>
          <a:prstGeom prst="rect">
            <a:avLst/>
          </a:prstGeom>
        </p:spPr>
        <p:txBody>
          <a:bodyPr spcFirstLastPara="1" wrap="square" lIns="91425" tIns="91425" rIns="91425" bIns="91425" anchor="t" anchorCtr="0">
            <a:noAutofit/>
          </a:bodyPr>
          <a:lstStyle/>
          <a:p>
            <a:r>
              <a:rPr lang="en"/>
              <a:t>Timeline – Progress </a:t>
            </a:r>
            <a:endParaRPr/>
          </a:p>
        </p:txBody>
      </p:sp>
      <p:sp>
        <p:nvSpPr>
          <p:cNvPr id="8" name="Google Shape;409;p31">
            <a:extLst>
              <a:ext uri="{FF2B5EF4-FFF2-40B4-BE49-F238E27FC236}">
                <a16:creationId xmlns:a16="http://schemas.microsoft.com/office/drawing/2014/main" id="{87CF387C-F5F3-8C20-B1FC-ABAB2F2E3686}"/>
              </a:ext>
            </a:extLst>
          </p:cNvPr>
          <p:cNvSpPr txBox="1">
            <a:spLocks noGrp="1"/>
          </p:cNvSpPr>
          <p:nvPr>
            <p:ph type="body" idx="1"/>
          </p:nvPr>
        </p:nvSpPr>
        <p:spPr>
          <a:xfrm>
            <a:off x="720000" y="1068274"/>
            <a:ext cx="2617560" cy="3889079"/>
          </a:xfrm>
          <a:prstGeom prst="rect">
            <a:avLst/>
          </a:prstGeom>
        </p:spPr>
        <p:txBody>
          <a:bodyPr spcFirstLastPara="1" wrap="square" lIns="91425" tIns="91425" rIns="91425" bIns="91425" anchor="t" anchorCtr="0">
            <a:noAutofit/>
          </a:bodyPr>
          <a:lstStyle/>
          <a:p>
            <a:pPr marL="0" indent="0">
              <a:lnSpc>
                <a:spcPct val="150000"/>
              </a:lnSpc>
              <a:buSzPct val="100000"/>
              <a:buNone/>
            </a:pPr>
            <a:r>
              <a:rPr lang="en-US" sz="1600" b="1"/>
              <a:t>Tasks Completed</a:t>
            </a:r>
          </a:p>
          <a:p>
            <a:pPr marL="171450" indent="-171450">
              <a:lnSpc>
                <a:spcPct val="200000"/>
              </a:lnSpc>
              <a:buSzPct val="100000"/>
              <a:buFont typeface="Wingdings" panose="05000000000000000000" pitchFamily="2" charset="2"/>
              <a:buChar char="ü"/>
            </a:pPr>
            <a:r>
              <a:rPr lang="en-US" sz="1200"/>
              <a:t>Concept sketches</a:t>
            </a:r>
          </a:p>
          <a:p>
            <a:pPr marL="171450" indent="-171450">
              <a:lnSpc>
                <a:spcPct val="200000"/>
              </a:lnSpc>
              <a:buSzPct val="100000"/>
              <a:buFont typeface="Wingdings" panose="05000000000000000000" pitchFamily="2" charset="2"/>
              <a:buChar char="ü"/>
            </a:pPr>
            <a:r>
              <a:rPr lang="en-US" sz="1200"/>
              <a:t>Project planning</a:t>
            </a:r>
          </a:p>
          <a:p>
            <a:pPr marL="171450" indent="-171450">
              <a:lnSpc>
                <a:spcPct val="200000"/>
              </a:lnSpc>
              <a:buSzPct val="100000"/>
              <a:buFont typeface="Wingdings" panose="05000000000000000000" pitchFamily="2" charset="2"/>
              <a:buChar char="ü"/>
            </a:pPr>
            <a:r>
              <a:rPr lang="en-US" sz="1200"/>
              <a:t>Frame</a:t>
            </a:r>
          </a:p>
          <a:p>
            <a:pPr marL="171450" indent="-171450">
              <a:lnSpc>
                <a:spcPct val="200000"/>
              </a:lnSpc>
              <a:buSzPct val="100000"/>
              <a:buFont typeface="Wingdings" panose="05000000000000000000" pitchFamily="2" charset="2"/>
              <a:buChar char="ü"/>
            </a:pPr>
            <a:r>
              <a:rPr lang="en-US" sz="1200"/>
              <a:t>Y-axis carriage</a:t>
            </a:r>
          </a:p>
          <a:p>
            <a:pPr marL="171450" indent="-171450">
              <a:lnSpc>
                <a:spcPct val="200000"/>
              </a:lnSpc>
              <a:buSzPct val="100000"/>
              <a:buFont typeface="Wingdings" panose="05000000000000000000" pitchFamily="2" charset="2"/>
              <a:buChar char="ü"/>
            </a:pPr>
            <a:r>
              <a:rPr lang="en-US" sz="1200"/>
              <a:t>X-axis carriage</a:t>
            </a:r>
          </a:p>
          <a:p>
            <a:pPr marL="171450" indent="-171450">
              <a:lnSpc>
                <a:spcPct val="200000"/>
              </a:lnSpc>
              <a:buSzPct val="100000"/>
              <a:buFont typeface="Wingdings" panose="05000000000000000000" pitchFamily="2" charset="2"/>
              <a:buChar char="ü"/>
            </a:pPr>
            <a:r>
              <a:rPr lang="en-US" sz="1200"/>
              <a:t>Claw  carriage movement</a:t>
            </a:r>
          </a:p>
        </p:txBody>
      </p:sp>
      <p:sp>
        <p:nvSpPr>
          <p:cNvPr id="9" name="Google Shape;409;p31">
            <a:extLst>
              <a:ext uri="{FF2B5EF4-FFF2-40B4-BE49-F238E27FC236}">
                <a16:creationId xmlns:a16="http://schemas.microsoft.com/office/drawing/2014/main" id="{D75F7FBC-4382-C89A-22F9-6816340463CA}"/>
              </a:ext>
            </a:extLst>
          </p:cNvPr>
          <p:cNvSpPr txBox="1">
            <a:spLocks/>
          </p:cNvSpPr>
          <p:nvPr/>
        </p:nvSpPr>
        <p:spPr>
          <a:xfrm>
            <a:off x="3648257" y="1068274"/>
            <a:ext cx="2785200" cy="388907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1pPr>
            <a:lvl2pPr marL="914400" marR="0" lvl="1"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2pPr>
            <a:lvl3pPr marL="1371600" marR="0" lvl="2"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3pPr>
            <a:lvl4pPr marL="1828800" marR="0" lvl="3"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4pPr>
            <a:lvl5pPr marL="2286000" marR="0" lvl="4"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5pPr>
            <a:lvl6pPr marL="2743200" marR="0" lvl="5"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6pPr>
            <a:lvl7pPr marL="3200400" marR="0" lvl="6"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7pPr>
            <a:lvl8pPr marL="3657600" marR="0" lvl="7"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8pPr>
            <a:lvl9pPr marL="4114800" marR="0" lvl="8"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9pPr>
          </a:lstStyle>
          <a:p>
            <a:pPr marL="0" indent="0">
              <a:lnSpc>
                <a:spcPct val="150000"/>
              </a:lnSpc>
              <a:buSzPct val="100000"/>
              <a:buFont typeface="Poppins"/>
              <a:buNone/>
            </a:pPr>
            <a:r>
              <a:rPr lang="en-US" sz="1600" b="1"/>
              <a:t>Tasks To-Do</a:t>
            </a:r>
          </a:p>
          <a:p>
            <a:pPr marL="171450" indent="-171450">
              <a:lnSpc>
                <a:spcPct val="200000"/>
              </a:lnSpc>
              <a:buSzPct val="100000"/>
              <a:buFont typeface="Wingdings" panose="05000000000000000000" pitchFamily="2" charset="2"/>
              <a:buChar char="q"/>
            </a:pPr>
            <a:r>
              <a:rPr lang="en-US" sz="1200"/>
              <a:t>Claw redesign (3D Print)</a:t>
            </a:r>
          </a:p>
          <a:p>
            <a:pPr marL="171450" indent="-171450">
              <a:lnSpc>
                <a:spcPct val="200000"/>
              </a:lnSpc>
              <a:buSzPct val="100000"/>
              <a:buFont typeface="Wingdings" panose="05000000000000000000" pitchFamily="2" charset="2"/>
              <a:buChar char="q"/>
            </a:pPr>
            <a:r>
              <a:rPr lang="en-US" sz="1200"/>
              <a:t>Claw actuation</a:t>
            </a:r>
          </a:p>
          <a:p>
            <a:pPr marL="171450" indent="-171450">
              <a:lnSpc>
                <a:spcPct val="200000"/>
              </a:lnSpc>
              <a:buSzPct val="100000"/>
              <a:buFont typeface="Wingdings" panose="05000000000000000000" pitchFamily="2" charset="2"/>
              <a:buChar char="q"/>
            </a:pPr>
            <a:r>
              <a:rPr lang="en-US" sz="1200"/>
              <a:t>Chessman movement</a:t>
            </a:r>
          </a:p>
          <a:p>
            <a:pPr marL="171450" indent="-171450">
              <a:lnSpc>
                <a:spcPct val="200000"/>
              </a:lnSpc>
              <a:buSzPct val="100000"/>
              <a:buFont typeface="Wingdings" panose="05000000000000000000" pitchFamily="2" charset="2"/>
              <a:buChar char="q"/>
            </a:pPr>
            <a:r>
              <a:rPr lang="en-US" sz="1200"/>
              <a:t>Basic game logic</a:t>
            </a:r>
          </a:p>
          <a:p>
            <a:pPr marL="171450" indent="-171450">
              <a:lnSpc>
                <a:spcPct val="200000"/>
              </a:lnSpc>
              <a:buSzPct val="100000"/>
              <a:buFont typeface="Wingdings" panose="05000000000000000000" pitchFamily="2" charset="2"/>
              <a:buChar char="q"/>
            </a:pPr>
            <a:r>
              <a:rPr lang="en-US" sz="1200"/>
              <a:t>Puzzle mode</a:t>
            </a:r>
          </a:p>
          <a:p>
            <a:pPr marL="171450" indent="-171450">
              <a:lnSpc>
                <a:spcPct val="200000"/>
              </a:lnSpc>
              <a:buSzPct val="100000"/>
              <a:buFont typeface="Wingdings" panose="05000000000000000000" pitchFamily="2" charset="2"/>
              <a:buChar char="q"/>
            </a:pPr>
            <a:r>
              <a:rPr lang="en-US" sz="1200"/>
              <a:t>Match replay</a:t>
            </a:r>
          </a:p>
          <a:p>
            <a:pPr marL="171450" indent="-171450">
              <a:lnSpc>
                <a:spcPct val="200000"/>
              </a:lnSpc>
              <a:buSzPct val="100000"/>
              <a:buFont typeface="Wingdings" panose="05000000000000000000" pitchFamily="2" charset="2"/>
              <a:buChar char="q"/>
            </a:pPr>
            <a:r>
              <a:rPr lang="en-US" sz="1200"/>
              <a:t>Advanced game logic</a:t>
            </a:r>
          </a:p>
          <a:p>
            <a:pPr marL="171450" indent="-171450">
              <a:lnSpc>
                <a:spcPct val="150000"/>
              </a:lnSpc>
              <a:buSzPct val="100000"/>
              <a:buFont typeface="Wingdings" panose="05000000000000000000" pitchFamily="2" charset="2"/>
              <a:buChar char="q"/>
            </a:pPr>
            <a:endParaRPr lang="en-US" sz="1200"/>
          </a:p>
          <a:p>
            <a:pPr marL="171450" indent="-171450">
              <a:lnSpc>
                <a:spcPct val="150000"/>
              </a:lnSpc>
              <a:buSzPct val="100000"/>
            </a:pPr>
            <a:endParaRPr lang="en-US" sz="1200"/>
          </a:p>
          <a:p>
            <a:pPr marL="171450" indent="-171450">
              <a:lnSpc>
                <a:spcPct val="150000"/>
              </a:lnSpc>
              <a:buSzPct val="100000"/>
            </a:pPr>
            <a:endParaRPr lang="en-US" sz="1200"/>
          </a:p>
          <a:p>
            <a:pPr marL="171450" indent="-171450">
              <a:lnSpc>
                <a:spcPct val="150000"/>
              </a:lnSpc>
              <a:buSzPct val="100000"/>
            </a:pPr>
            <a:endParaRPr lang="en-US" sz="1200"/>
          </a:p>
          <a:p>
            <a:pPr marL="171450" indent="-171450">
              <a:lnSpc>
                <a:spcPct val="150000"/>
              </a:lnSpc>
              <a:buSzPct val="100000"/>
            </a:pPr>
            <a:endParaRPr lang="en-US" sz="1200"/>
          </a:p>
        </p:txBody>
      </p:sp>
      <p:cxnSp>
        <p:nvCxnSpPr>
          <p:cNvPr id="11" name="Straight Connector 10">
            <a:extLst>
              <a:ext uri="{FF2B5EF4-FFF2-40B4-BE49-F238E27FC236}">
                <a16:creationId xmlns:a16="http://schemas.microsoft.com/office/drawing/2014/main" id="{7CC39D44-E8B3-1077-653D-90D04E2DAE25}"/>
              </a:ext>
            </a:extLst>
          </p:cNvPr>
          <p:cNvCxnSpPr/>
          <p:nvPr/>
        </p:nvCxnSpPr>
        <p:spPr>
          <a:xfrm>
            <a:off x="3265714" y="1118698"/>
            <a:ext cx="0" cy="378822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24746280"/>
      </p:ext>
    </p:extLst>
  </p:cSld>
  <p:clrMapOvr>
    <a:masterClrMapping/>
  </p:clrMapOvr>
  <p:transition>
    <p:split/>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08"/>
        <p:cNvGrpSpPr/>
        <p:nvPr/>
      </p:nvGrpSpPr>
      <p:grpSpPr>
        <a:xfrm>
          <a:off x="0" y="0"/>
          <a:ext cx="0" cy="0"/>
          <a:chOff x="0" y="0"/>
          <a:chExt cx="0" cy="0"/>
        </a:xfrm>
      </p:grpSpPr>
      <p:sp>
        <p:nvSpPr>
          <p:cNvPr id="410" name="Google Shape;410;p31"/>
          <p:cNvSpPr txBox="1">
            <a:spLocks noGrp="1"/>
          </p:cNvSpPr>
          <p:nvPr>
            <p:ph type="title"/>
          </p:nvPr>
        </p:nvSpPr>
        <p:spPr>
          <a:xfrm>
            <a:off x="720000" y="387600"/>
            <a:ext cx="7704000" cy="612600"/>
          </a:xfrm>
          <a:prstGeom prst="rect">
            <a:avLst/>
          </a:prstGeom>
        </p:spPr>
        <p:txBody>
          <a:bodyPr spcFirstLastPara="1" wrap="square" lIns="91425" tIns="91425" rIns="91425" bIns="91425" anchor="t" anchorCtr="0">
            <a:noAutofit/>
          </a:bodyPr>
          <a:lstStyle/>
          <a:p>
            <a:r>
              <a:rPr lang="en"/>
              <a:t>Timeline – Key Milestones</a:t>
            </a:r>
            <a:endParaRPr/>
          </a:p>
        </p:txBody>
      </p:sp>
      <p:sp>
        <p:nvSpPr>
          <p:cNvPr id="3" name="Google Shape;409;p31">
            <a:extLst>
              <a:ext uri="{FF2B5EF4-FFF2-40B4-BE49-F238E27FC236}">
                <a16:creationId xmlns:a16="http://schemas.microsoft.com/office/drawing/2014/main" id="{7083FD87-069A-D169-6362-EE22582FA575}"/>
              </a:ext>
            </a:extLst>
          </p:cNvPr>
          <p:cNvSpPr txBox="1">
            <a:spLocks noGrp="1"/>
          </p:cNvSpPr>
          <p:nvPr>
            <p:ph type="body" idx="1"/>
          </p:nvPr>
        </p:nvSpPr>
        <p:spPr>
          <a:xfrm>
            <a:off x="720000" y="1068275"/>
            <a:ext cx="6667906" cy="1931700"/>
          </a:xfrm>
          <a:prstGeom prst="rect">
            <a:avLst/>
          </a:prstGeom>
        </p:spPr>
        <p:txBody>
          <a:bodyPr spcFirstLastPara="1" wrap="square" lIns="91425" tIns="91425" rIns="91425" bIns="91425" anchor="t" anchorCtr="0">
            <a:noAutofit/>
          </a:bodyPr>
          <a:lstStyle/>
          <a:p>
            <a:pPr marL="0" indent="0">
              <a:buSzPts val="1100"/>
              <a:buNone/>
            </a:pPr>
            <a:r>
              <a:rPr lang="en-US" b="1"/>
              <a:t>Week 1</a:t>
            </a:r>
            <a:endParaRPr lang="en-US" b="1">
              <a:effectLst/>
            </a:endParaRPr>
          </a:p>
          <a:p>
            <a:pPr marL="342900" indent="-342900">
              <a:lnSpc>
                <a:spcPct val="150000"/>
              </a:lnSpc>
              <a:buSzPts val="1100"/>
              <a:buAutoNum type="arabicPeriod"/>
            </a:pPr>
            <a:r>
              <a:rPr lang="en-US" sz="1200"/>
              <a:t>Concept sketches and planning</a:t>
            </a:r>
          </a:p>
          <a:p>
            <a:pPr marL="342900" indent="-342900">
              <a:lnSpc>
                <a:spcPct val="150000"/>
              </a:lnSpc>
              <a:buSzPts val="1100"/>
              <a:buAutoNum type="arabicPeriod"/>
            </a:pPr>
            <a:r>
              <a:rPr lang="en-US" sz="1200"/>
              <a:t>Finish building frame</a:t>
            </a:r>
          </a:p>
        </p:txBody>
      </p:sp>
      <p:sp>
        <p:nvSpPr>
          <p:cNvPr id="5" name="Google Shape;409;p31">
            <a:extLst>
              <a:ext uri="{FF2B5EF4-FFF2-40B4-BE49-F238E27FC236}">
                <a16:creationId xmlns:a16="http://schemas.microsoft.com/office/drawing/2014/main" id="{D7B95F1D-9250-53EE-281F-8CBEE390D9DB}"/>
              </a:ext>
            </a:extLst>
          </p:cNvPr>
          <p:cNvSpPr txBox="1">
            <a:spLocks/>
          </p:cNvSpPr>
          <p:nvPr/>
        </p:nvSpPr>
        <p:spPr>
          <a:xfrm>
            <a:off x="723653" y="1925263"/>
            <a:ext cx="6738365" cy="1931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1pPr>
            <a:lvl2pPr marL="914400" marR="0" lvl="1"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2pPr>
            <a:lvl3pPr marL="1371600" marR="0" lvl="2"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3pPr>
            <a:lvl4pPr marL="1828800" marR="0" lvl="3"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4pPr>
            <a:lvl5pPr marL="2286000" marR="0" lvl="4"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5pPr>
            <a:lvl6pPr marL="2743200" marR="0" lvl="5"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6pPr>
            <a:lvl7pPr marL="3200400" marR="0" lvl="6"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7pPr>
            <a:lvl8pPr marL="3657600" marR="0" lvl="7"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8pPr>
            <a:lvl9pPr marL="4114800" marR="0" lvl="8"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9pPr>
          </a:lstStyle>
          <a:p>
            <a:pPr marL="0" indent="0">
              <a:buSzPts val="1100"/>
              <a:buFont typeface="Poppins"/>
              <a:buNone/>
            </a:pPr>
            <a:r>
              <a:rPr lang="en-US" b="1"/>
              <a:t>Week 2</a:t>
            </a:r>
          </a:p>
          <a:p>
            <a:pPr marL="342900" indent="-342900">
              <a:lnSpc>
                <a:spcPct val="150000"/>
              </a:lnSpc>
              <a:buSzPts val="1100"/>
              <a:buFont typeface="Poppins"/>
              <a:buAutoNum type="arabicPeriod"/>
            </a:pPr>
            <a:r>
              <a:rPr lang="en-US" sz="1200"/>
              <a:t>Chassis can move to any square on the board</a:t>
            </a:r>
          </a:p>
          <a:p>
            <a:pPr marL="342900" indent="-342900">
              <a:lnSpc>
                <a:spcPct val="150000"/>
              </a:lnSpc>
              <a:buSzPts val="1100"/>
              <a:buAutoNum type="arabicPeriod"/>
            </a:pPr>
            <a:r>
              <a:rPr lang="en-US" sz="1200"/>
              <a:t>Claw can pick up pieces and move them to any square</a:t>
            </a:r>
          </a:p>
        </p:txBody>
      </p:sp>
      <p:sp>
        <p:nvSpPr>
          <p:cNvPr id="9" name="Google Shape;409;p31">
            <a:extLst>
              <a:ext uri="{FF2B5EF4-FFF2-40B4-BE49-F238E27FC236}">
                <a16:creationId xmlns:a16="http://schemas.microsoft.com/office/drawing/2014/main" id="{6F9658BE-55C9-BC4B-962C-53A690D4F50C}"/>
              </a:ext>
            </a:extLst>
          </p:cNvPr>
          <p:cNvSpPr txBox="1">
            <a:spLocks/>
          </p:cNvSpPr>
          <p:nvPr/>
        </p:nvSpPr>
        <p:spPr>
          <a:xfrm>
            <a:off x="723652" y="2778599"/>
            <a:ext cx="5250900" cy="1931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1pPr>
            <a:lvl2pPr marL="914400" marR="0" lvl="1"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2pPr>
            <a:lvl3pPr marL="1371600" marR="0" lvl="2"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3pPr>
            <a:lvl4pPr marL="1828800" marR="0" lvl="3"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4pPr>
            <a:lvl5pPr marL="2286000" marR="0" lvl="4"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5pPr>
            <a:lvl6pPr marL="2743200" marR="0" lvl="5"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6pPr>
            <a:lvl7pPr marL="3200400" marR="0" lvl="6"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7pPr>
            <a:lvl8pPr marL="3657600" marR="0" lvl="7"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8pPr>
            <a:lvl9pPr marL="4114800" marR="0" lvl="8"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9pPr>
          </a:lstStyle>
          <a:p>
            <a:pPr marL="0" indent="0">
              <a:buSzPts val="1100"/>
              <a:buFont typeface="Poppins"/>
              <a:buNone/>
            </a:pPr>
            <a:r>
              <a:rPr lang="en-US" b="1"/>
              <a:t>Week 3</a:t>
            </a:r>
          </a:p>
          <a:p>
            <a:pPr marL="342900" indent="-342900">
              <a:lnSpc>
                <a:spcPct val="150000"/>
              </a:lnSpc>
              <a:buSzPts val="1100"/>
              <a:buAutoNum type="arabicPeriod"/>
            </a:pPr>
            <a:r>
              <a:rPr lang="en-US" sz="1200"/>
              <a:t>Basic game logic working</a:t>
            </a:r>
          </a:p>
          <a:p>
            <a:pPr marL="342900" indent="-342900">
              <a:lnSpc>
                <a:spcPct val="150000"/>
              </a:lnSpc>
              <a:buSzPts val="1100"/>
              <a:buAutoNum type="arabicPeriod"/>
            </a:pPr>
            <a:r>
              <a:rPr lang="en-US" sz="1200"/>
              <a:t>Puzzle mode working</a:t>
            </a:r>
          </a:p>
        </p:txBody>
      </p:sp>
      <p:sp>
        <p:nvSpPr>
          <p:cNvPr id="10" name="Google Shape;409;p31">
            <a:extLst>
              <a:ext uri="{FF2B5EF4-FFF2-40B4-BE49-F238E27FC236}">
                <a16:creationId xmlns:a16="http://schemas.microsoft.com/office/drawing/2014/main" id="{343B02F2-A114-A1FB-B794-9B0412FF80F0}"/>
              </a:ext>
            </a:extLst>
          </p:cNvPr>
          <p:cNvSpPr txBox="1">
            <a:spLocks/>
          </p:cNvSpPr>
          <p:nvPr/>
        </p:nvSpPr>
        <p:spPr>
          <a:xfrm>
            <a:off x="723651" y="3639762"/>
            <a:ext cx="5250900" cy="1931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1pPr>
            <a:lvl2pPr marL="914400" marR="0" lvl="1"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2pPr>
            <a:lvl3pPr marL="1371600" marR="0" lvl="2"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3pPr>
            <a:lvl4pPr marL="1828800" marR="0" lvl="3"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4pPr>
            <a:lvl5pPr marL="2286000" marR="0" lvl="4"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5pPr>
            <a:lvl6pPr marL="2743200" marR="0" lvl="5"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6pPr>
            <a:lvl7pPr marL="3200400" marR="0" lvl="6"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7pPr>
            <a:lvl8pPr marL="3657600" marR="0" lvl="7"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8pPr>
            <a:lvl9pPr marL="4114800" marR="0" lvl="8"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9pPr>
          </a:lstStyle>
          <a:p>
            <a:pPr marL="0" indent="0">
              <a:buSzPts val="1100"/>
              <a:buFont typeface="Poppins"/>
              <a:buNone/>
            </a:pPr>
            <a:r>
              <a:rPr lang="en-US" b="1"/>
              <a:t>Week 4</a:t>
            </a:r>
          </a:p>
          <a:p>
            <a:pPr marL="342900" indent="-342900">
              <a:lnSpc>
                <a:spcPct val="150000"/>
              </a:lnSpc>
              <a:buSzPts val="1100"/>
              <a:buAutoNum type="arabicPeriod"/>
            </a:pPr>
            <a:r>
              <a:rPr lang="en-US" sz="1200"/>
              <a:t>Full game of chess can be played</a:t>
            </a:r>
          </a:p>
          <a:p>
            <a:pPr marL="342900" indent="-342900">
              <a:lnSpc>
                <a:spcPct val="150000"/>
              </a:lnSpc>
              <a:buSzPts val="1100"/>
              <a:buAutoNum type="arabicPeriod"/>
            </a:pPr>
            <a:r>
              <a:rPr lang="en-US" sz="1200"/>
              <a:t>Game replay and advanced game logic working?</a:t>
            </a:r>
          </a:p>
          <a:p>
            <a:pPr marL="342900" indent="-342900">
              <a:lnSpc>
                <a:spcPct val="150000"/>
              </a:lnSpc>
              <a:buSzPts val="1100"/>
              <a:buAutoNum type="arabicPeriod"/>
            </a:pPr>
            <a:r>
              <a:rPr lang="en-US" sz="1200"/>
              <a:t>Finish final report</a:t>
            </a:r>
          </a:p>
        </p:txBody>
      </p:sp>
      <p:cxnSp>
        <p:nvCxnSpPr>
          <p:cNvPr id="4" name="Straight Connector 3">
            <a:extLst>
              <a:ext uri="{FF2B5EF4-FFF2-40B4-BE49-F238E27FC236}">
                <a16:creationId xmlns:a16="http://schemas.microsoft.com/office/drawing/2014/main" id="{0ACB8945-FBF2-D63C-B2CE-493BEED20D4E}"/>
              </a:ext>
            </a:extLst>
          </p:cNvPr>
          <p:cNvCxnSpPr>
            <a:cxnSpLocks/>
          </p:cNvCxnSpPr>
          <p:nvPr/>
        </p:nvCxnSpPr>
        <p:spPr>
          <a:xfrm>
            <a:off x="720000" y="1528877"/>
            <a:ext cx="3025382"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62075FCF-7C5C-2772-9772-316DE44DB9A1}"/>
              </a:ext>
            </a:extLst>
          </p:cNvPr>
          <p:cNvCxnSpPr>
            <a:cxnSpLocks/>
          </p:cNvCxnSpPr>
          <p:nvPr/>
        </p:nvCxnSpPr>
        <p:spPr>
          <a:xfrm>
            <a:off x="720000" y="1805635"/>
            <a:ext cx="2191450"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07EE2E33-DA2E-4A01-BCF3-AB97DB70E133}"/>
              </a:ext>
            </a:extLst>
          </p:cNvPr>
          <p:cNvCxnSpPr>
            <a:cxnSpLocks/>
          </p:cNvCxnSpPr>
          <p:nvPr/>
        </p:nvCxnSpPr>
        <p:spPr>
          <a:xfrm>
            <a:off x="720000" y="2383536"/>
            <a:ext cx="4115347" cy="0"/>
          </a:xfrm>
          <a:prstGeom prst="line">
            <a:avLst/>
          </a:prstGeom>
          <a:ln w="190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12371878"/>
      </p:ext>
    </p:extLst>
  </p:cSld>
  <p:clrMapOvr>
    <a:masterClrMapping/>
  </p:clrMapOvr>
  <mc:AlternateContent xmlns:mc="http://schemas.openxmlformats.org/markup-compatibility/2006" xmlns:p15="http://schemas.microsoft.com/office/powerpoint/2012/main">
    <mc:Choice Requires="p15">
      <p:transition spd="slow">
        <p15:prstTrans prst="curtains"/>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904"/>
        <p:cNvGrpSpPr/>
        <p:nvPr/>
      </p:nvGrpSpPr>
      <p:grpSpPr>
        <a:xfrm>
          <a:off x="0" y="0"/>
          <a:ext cx="0" cy="0"/>
          <a:chOff x="0" y="0"/>
          <a:chExt cx="0" cy="0"/>
        </a:xfrm>
      </p:grpSpPr>
      <p:sp>
        <p:nvSpPr>
          <p:cNvPr id="905" name="Google Shape;905;p45"/>
          <p:cNvSpPr txBox="1">
            <a:spLocks noGrp="1"/>
          </p:cNvSpPr>
          <p:nvPr>
            <p:ph type="title"/>
          </p:nvPr>
        </p:nvSpPr>
        <p:spPr>
          <a:xfrm>
            <a:off x="720000" y="387600"/>
            <a:ext cx="7704000" cy="612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Our Questions</a:t>
            </a:r>
            <a:endParaRPr/>
          </a:p>
        </p:txBody>
      </p:sp>
      <p:sp>
        <p:nvSpPr>
          <p:cNvPr id="2" name="Google Shape;409;p31">
            <a:extLst>
              <a:ext uri="{FF2B5EF4-FFF2-40B4-BE49-F238E27FC236}">
                <a16:creationId xmlns:a16="http://schemas.microsoft.com/office/drawing/2014/main" id="{54D34F5C-6D18-7D85-A565-CC3FDE909779}"/>
              </a:ext>
            </a:extLst>
          </p:cNvPr>
          <p:cNvSpPr txBox="1">
            <a:spLocks/>
          </p:cNvSpPr>
          <p:nvPr/>
        </p:nvSpPr>
        <p:spPr>
          <a:xfrm>
            <a:off x="720000" y="1287480"/>
            <a:ext cx="5250900" cy="19317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indent="-285750">
              <a:buSzPts val="1100"/>
              <a:buFont typeface="Wingdings" panose="05000000000000000000" pitchFamily="2" charset="2"/>
              <a:buChar char="q"/>
            </a:pPr>
            <a:r>
              <a:rPr lang="en-US" sz="1800"/>
              <a:t>How much time do we have to demonstrate the final product?</a:t>
            </a:r>
          </a:p>
          <a:p>
            <a:pPr>
              <a:buSzPts val="1100"/>
            </a:pPr>
            <a:endParaRPr lang="en-US" sz="1800"/>
          </a:p>
          <a:p>
            <a:pPr marL="285750" lvl="2" indent="-285750">
              <a:buSzPts val="1100"/>
              <a:buFont typeface="Wingdings" panose="05000000000000000000" pitchFamily="2" charset="2"/>
              <a:buChar char="q"/>
            </a:pPr>
            <a:r>
              <a:rPr lang="en-US" sz="1800"/>
              <a:t>Thoughts on the hardware system? Any recommendations?</a:t>
            </a:r>
          </a:p>
        </p:txBody>
      </p:sp>
    </p:spTree>
  </p:cSld>
  <p:clrMapOvr>
    <a:masterClrMapping/>
  </p:clrMapOvr>
  <p:transition>
    <p:split/>
  </p:transition>
  <p:extLst>
    <p:ext uri="{6950BFC3-D8DA-4A85-94F7-54DA5524770B}">
      <p188:commentRel xmlns:p188="http://schemas.microsoft.com/office/powerpoint/2018/8/main" r:id="rId3"/>
    </p:ext>
  </p:extLs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29"/>
          <p:cNvSpPr/>
          <p:nvPr/>
        </p:nvSpPr>
        <p:spPr>
          <a:xfrm>
            <a:off x="1508700" y="2097632"/>
            <a:ext cx="3320700" cy="2724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29"/>
          <p:cNvSpPr txBox="1">
            <a:spLocks noGrp="1"/>
          </p:cNvSpPr>
          <p:nvPr>
            <p:ph type="title"/>
          </p:nvPr>
        </p:nvSpPr>
        <p:spPr>
          <a:xfrm>
            <a:off x="1508700" y="1668335"/>
            <a:ext cx="3866100" cy="725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000"/>
              <a:t>Thanks</a:t>
            </a:r>
            <a:endParaRPr sz="4000"/>
          </a:p>
        </p:txBody>
      </p:sp>
      <p:sp>
        <p:nvSpPr>
          <p:cNvPr id="258" name="Google Shape;258;p29"/>
          <p:cNvSpPr txBox="1">
            <a:spLocks noGrp="1"/>
          </p:cNvSpPr>
          <p:nvPr>
            <p:ph type="subTitle" idx="1"/>
          </p:nvPr>
        </p:nvSpPr>
        <p:spPr>
          <a:xfrm>
            <a:off x="1508699" y="2466428"/>
            <a:ext cx="3866100" cy="1028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Questions for us?</a:t>
            </a:r>
            <a:endParaRPr/>
          </a:p>
        </p:txBody>
      </p:sp>
    </p:spTree>
    <p:extLst>
      <p:ext uri="{BB962C8B-B14F-4D97-AF65-F5344CB8AC3E}">
        <p14:creationId xmlns:p14="http://schemas.microsoft.com/office/powerpoint/2010/main" val="2921593570"/>
      </p:ext>
    </p:extLst>
  </p:cSld>
  <p:clrMapOvr>
    <a:masterClrMapping/>
  </p:clrMapOvr>
  <p:transition>
    <p:split/>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Shape 255"/>
        <p:cNvGrpSpPr/>
        <p:nvPr/>
      </p:nvGrpSpPr>
      <p:grpSpPr>
        <a:xfrm>
          <a:off x="0" y="0"/>
          <a:ext cx="0" cy="0"/>
          <a:chOff x="0" y="0"/>
          <a:chExt cx="0" cy="0"/>
        </a:xfrm>
      </p:grpSpPr>
      <p:sp>
        <p:nvSpPr>
          <p:cNvPr id="256" name="Google Shape;256;p29"/>
          <p:cNvSpPr/>
          <p:nvPr/>
        </p:nvSpPr>
        <p:spPr>
          <a:xfrm>
            <a:off x="1508700" y="2097632"/>
            <a:ext cx="3320700" cy="272400"/>
          </a:xfrm>
          <a:prstGeom prst="roundRect">
            <a:avLst>
              <a:gd name="adj" fmla="val 50000"/>
            </a:avLst>
          </a:prstGeom>
          <a:solidFill>
            <a:schemeClr val="tx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CA">
              <a:solidFill>
                <a:schemeClr val="bg2">
                  <a:lumMod val="10000"/>
                </a:schemeClr>
              </a:solidFill>
            </a:endParaRPr>
          </a:p>
        </p:txBody>
      </p:sp>
      <p:sp>
        <p:nvSpPr>
          <p:cNvPr id="257" name="Google Shape;257;p29"/>
          <p:cNvSpPr txBox="1">
            <a:spLocks noGrp="1"/>
          </p:cNvSpPr>
          <p:nvPr>
            <p:ph type="title"/>
          </p:nvPr>
        </p:nvSpPr>
        <p:spPr>
          <a:xfrm>
            <a:off x="1508700" y="1668335"/>
            <a:ext cx="3866100" cy="725100"/>
          </a:xfrm>
          <a:prstGeom prst="rect">
            <a:avLst/>
          </a:prstGeom>
          <a:effectLst>
            <a:glow rad="215900">
              <a:schemeClr val="tx1"/>
            </a:glow>
            <a:innerShdw blurRad="114300">
              <a:prstClr val="black"/>
            </a:innerShdw>
          </a:effectLst>
        </p:spPr>
        <p:txBody>
          <a:bodyPr spcFirstLastPara="1" wrap="square" lIns="91425" tIns="91425" rIns="91425" bIns="91425" anchor="t" anchorCtr="0">
            <a:noAutofit/>
          </a:bodyPr>
          <a:lstStyle/>
          <a:p>
            <a:pPr marL="0" lvl="0" indent="0" algn="l" rtl="0">
              <a:spcBef>
                <a:spcPts val="0"/>
              </a:spcBef>
              <a:spcAft>
                <a:spcPts val="0"/>
              </a:spcAft>
              <a:buNone/>
            </a:pPr>
            <a:r>
              <a:rPr lang="en" sz="4000">
                <a:ln w="25400">
                  <a:solidFill>
                    <a:schemeClr val="accent1"/>
                  </a:solidFill>
                </a:ln>
                <a:solidFill>
                  <a:schemeClr val="bg1"/>
                </a:solidFill>
              </a:rPr>
              <a:t>Summary	</a:t>
            </a:r>
            <a:endParaRPr lang="en-US" sz="4000">
              <a:ln w="25400">
                <a:solidFill>
                  <a:schemeClr val="accent1"/>
                </a:solidFill>
              </a:ln>
              <a:solidFill>
                <a:schemeClr val="bg1"/>
              </a:solidFill>
            </a:endParaRPr>
          </a:p>
        </p:txBody>
      </p:sp>
      <p:sp>
        <p:nvSpPr>
          <p:cNvPr id="258" name="Google Shape;258;p29"/>
          <p:cNvSpPr txBox="1">
            <a:spLocks noGrp="1"/>
          </p:cNvSpPr>
          <p:nvPr>
            <p:ph type="subTitle" idx="1"/>
          </p:nvPr>
        </p:nvSpPr>
        <p:spPr>
          <a:xfrm>
            <a:off x="1508699" y="2466428"/>
            <a:ext cx="3866100" cy="1028400"/>
          </a:xfrm>
          <a:prstGeom prst="rect">
            <a:avLst/>
          </a:prstGeom>
        </p:spPr>
        <p:txBody>
          <a:bodyPr spcFirstLastPara="1" wrap="square" lIns="91425" tIns="91425" rIns="91425" bIns="91425" anchor="t" anchorCtr="0">
            <a:noAutofit/>
          </a:bodyPr>
          <a:lstStyle/>
          <a:p>
            <a:pPr marL="0" indent="0">
              <a:spcAft>
                <a:spcPts val="1600"/>
              </a:spcAft>
            </a:pPr>
            <a:r>
              <a:rPr lang="en">
                <a:solidFill>
                  <a:schemeClr val="accent1"/>
                </a:solidFill>
              </a:rPr>
              <a:t>Report Update</a:t>
            </a:r>
            <a:endParaRPr lang="en-US">
              <a:solidFill>
                <a:schemeClr val="accent1"/>
              </a:solidFill>
            </a:endParaRPr>
          </a:p>
        </p:txBody>
      </p:sp>
    </p:spTree>
  </p:cSld>
  <p:clrMapOvr>
    <a:masterClrMapping/>
  </p:clrMapOvr>
  <p:transition>
    <p:spli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08"/>
        <p:cNvGrpSpPr/>
        <p:nvPr/>
      </p:nvGrpSpPr>
      <p:grpSpPr>
        <a:xfrm>
          <a:off x="0" y="0"/>
          <a:ext cx="0" cy="0"/>
          <a:chOff x="0" y="0"/>
          <a:chExt cx="0" cy="0"/>
        </a:xfrm>
      </p:grpSpPr>
      <p:sp>
        <p:nvSpPr>
          <p:cNvPr id="409" name="Google Shape;409;p31"/>
          <p:cNvSpPr txBox="1">
            <a:spLocks noGrp="1"/>
          </p:cNvSpPr>
          <p:nvPr>
            <p:ph type="body" idx="1"/>
          </p:nvPr>
        </p:nvSpPr>
        <p:spPr>
          <a:xfrm>
            <a:off x="719999" y="1216549"/>
            <a:ext cx="5800721" cy="3805156"/>
          </a:xfrm>
          <a:prstGeom prst="rect">
            <a:avLst/>
          </a:prstGeom>
        </p:spPr>
        <p:txBody>
          <a:bodyPr spcFirstLastPara="1" wrap="square" lIns="91425" tIns="91425" rIns="91425" bIns="91425" anchor="t" anchorCtr="0">
            <a:noAutofit/>
          </a:bodyPr>
          <a:lstStyle/>
          <a:p>
            <a:pPr marL="0" indent="0">
              <a:buSzPts val="1100"/>
              <a:buNone/>
            </a:pPr>
            <a:r>
              <a:rPr lang="en-CA" b="1">
                <a:solidFill>
                  <a:schemeClr val="accent5"/>
                </a:solidFill>
              </a:rPr>
              <a:t>From last time:</a:t>
            </a:r>
          </a:p>
          <a:p>
            <a:pPr marL="742950" lvl="1" indent="-285750">
              <a:lnSpc>
                <a:spcPct val="150000"/>
              </a:lnSpc>
              <a:buSzPts val="1100"/>
              <a:buFont typeface="Wingdings" pitchFamily="2" charset="2"/>
              <a:buChar char="q"/>
            </a:pPr>
            <a:r>
              <a:rPr lang="en-CA">
                <a:solidFill>
                  <a:schemeClr val="accent5"/>
                </a:solidFill>
              </a:rPr>
              <a:t>Chess playing robot</a:t>
            </a:r>
          </a:p>
          <a:p>
            <a:pPr marL="742950" lvl="1" indent="-285750">
              <a:lnSpc>
                <a:spcPct val="150000"/>
              </a:lnSpc>
              <a:buSzPts val="1100"/>
              <a:buFont typeface="Wingdings" pitchFamily="2" charset="2"/>
              <a:buChar char="q"/>
            </a:pPr>
            <a:r>
              <a:rPr lang="en-CA">
                <a:solidFill>
                  <a:schemeClr val="accent5"/>
                </a:solidFill>
              </a:rPr>
              <a:t>Execute moves inputted by the user</a:t>
            </a:r>
          </a:p>
          <a:p>
            <a:pPr marL="742950" lvl="1" indent="-285750">
              <a:buSzPts val="1100"/>
              <a:buFont typeface="Wingdings" pitchFamily="2" charset="2"/>
              <a:buChar char="q"/>
            </a:pPr>
            <a:endParaRPr lang="en-CA" sz="1200">
              <a:solidFill>
                <a:schemeClr val="accent5"/>
              </a:solidFill>
            </a:endParaRPr>
          </a:p>
          <a:p>
            <a:pPr marL="0" indent="0">
              <a:buSzPts val="1100"/>
              <a:buNone/>
            </a:pPr>
            <a:r>
              <a:rPr lang="en-CA" b="1">
                <a:solidFill>
                  <a:schemeClr val="accent5"/>
                </a:solidFill>
              </a:rPr>
              <a:t>Changes since then:</a:t>
            </a:r>
          </a:p>
          <a:p>
            <a:pPr marL="742950" lvl="1" indent="-285750">
              <a:lnSpc>
                <a:spcPct val="150000"/>
              </a:lnSpc>
              <a:buSzPts val="1100"/>
              <a:buFont typeface="Wingdings" panose="05000000000000000000" pitchFamily="2" charset="2"/>
              <a:buChar char="q"/>
            </a:pPr>
            <a:r>
              <a:rPr lang="en-CA">
                <a:solidFill>
                  <a:schemeClr val="accent5"/>
                </a:solidFill>
              </a:rPr>
              <a:t>Continuing the 2-axis carriage, with a claw</a:t>
            </a:r>
          </a:p>
          <a:p>
            <a:pPr marL="742950" lvl="1" indent="-285750">
              <a:lnSpc>
                <a:spcPct val="150000"/>
              </a:lnSpc>
              <a:buSzPts val="1100"/>
              <a:buFont typeface="Wingdings" panose="05000000000000000000" pitchFamily="2" charset="2"/>
              <a:buChar char="q"/>
            </a:pPr>
            <a:r>
              <a:rPr lang="en-CA">
                <a:solidFill>
                  <a:schemeClr val="accent5"/>
                </a:solidFill>
              </a:rPr>
              <a:t>Modified the timeline</a:t>
            </a:r>
          </a:p>
          <a:p>
            <a:pPr marL="742950" lvl="1" indent="-285750">
              <a:lnSpc>
                <a:spcPct val="150000"/>
              </a:lnSpc>
              <a:buSzPts val="1100"/>
              <a:buFont typeface="Wingdings" panose="05000000000000000000" pitchFamily="2" charset="2"/>
              <a:buChar char="q"/>
            </a:pPr>
            <a:r>
              <a:rPr lang="en-CA">
                <a:solidFill>
                  <a:schemeClr val="accent5"/>
                </a:solidFill>
              </a:rPr>
              <a:t>Design of the carriage axis is more difficult than we hoped, will require a bit more time.</a:t>
            </a:r>
          </a:p>
          <a:p>
            <a:pPr marL="742950" lvl="1" indent="-285750">
              <a:lnSpc>
                <a:spcPct val="150000"/>
              </a:lnSpc>
              <a:buSzPts val="1100"/>
              <a:buFont typeface="Wingdings" panose="05000000000000000000" pitchFamily="2" charset="2"/>
              <a:buChar char="q"/>
            </a:pPr>
            <a:r>
              <a:rPr lang="en-CA">
                <a:solidFill>
                  <a:schemeClr val="accent5"/>
                </a:solidFill>
              </a:rPr>
              <a:t>Adding a color sensor to allow the robot to track position (motor encoder had too much drift / slip)</a:t>
            </a:r>
          </a:p>
        </p:txBody>
      </p:sp>
      <p:sp>
        <p:nvSpPr>
          <p:cNvPr id="410" name="Google Shape;410;p31"/>
          <p:cNvSpPr txBox="1">
            <a:spLocks noGrp="1"/>
          </p:cNvSpPr>
          <p:nvPr>
            <p:ph type="title"/>
          </p:nvPr>
        </p:nvSpPr>
        <p:spPr>
          <a:xfrm>
            <a:off x="720000" y="387600"/>
            <a:ext cx="7704000" cy="612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Summary </a:t>
            </a:r>
            <a:endParaRPr/>
          </a:p>
        </p:txBody>
      </p:sp>
    </p:spTree>
  </p:cSld>
  <p:clrMapOvr>
    <a:masterClrMapping/>
  </p:clrMapOvr>
  <p:transition>
    <p:split/>
  </p:transition>
  <p:extLst>
    <p:ext uri="{6950BFC3-D8DA-4A85-94F7-54DA5524770B}">
      <p188:commentRel xmlns:p188="http://schemas.microsoft.com/office/powerpoint/2018/8/main" r:id="rId3"/>
    </p:ext>
  </p:extLs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Shape 255"/>
        <p:cNvGrpSpPr/>
        <p:nvPr/>
      </p:nvGrpSpPr>
      <p:grpSpPr>
        <a:xfrm>
          <a:off x="0" y="0"/>
          <a:ext cx="0" cy="0"/>
          <a:chOff x="0" y="0"/>
          <a:chExt cx="0" cy="0"/>
        </a:xfrm>
      </p:grpSpPr>
      <p:sp>
        <p:nvSpPr>
          <p:cNvPr id="2" name="Google Shape;256;p29">
            <a:extLst>
              <a:ext uri="{FF2B5EF4-FFF2-40B4-BE49-F238E27FC236}">
                <a16:creationId xmlns:a16="http://schemas.microsoft.com/office/drawing/2014/main" id="{EE34A426-8D23-94C9-EF69-2385552E2036}"/>
              </a:ext>
            </a:extLst>
          </p:cNvPr>
          <p:cNvSpPr/>
          <p:nvPr/>
        </p:nvSpPr>
        <p:spPr>
          <a:xfrm>
            <a:off x="1508699" y="2697010"/>
            <a:ext cx="3320700" cy="2724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29"/>
          <p:cNvSpPr/>
          <p:nvPr/>
        </p:nvSpPr>
        <p:spPr>
          <a:xfrm>
            <a:off x="1508700" y="2097632"/>
            <a:ext cx="3320700" cy="2724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29"/>
          <p:cNvSpPr txBox="1">
            <a:spLocks noGrp="1"/>
          </p:cNvSpPr>
          <p:nvPr>
            <p:ph type="title"/>
          </p:nvPr>
        </p:nvSpPr>
        <p:spPr>
          <a:xfrm>
            <a:off x="1536578" y="1647426"/>
            <a:ext cx="4120024" cy="725100"/>
          </a:xfrm>
          <a:prstGeom prst="rect">
            <a:avLst/>
          </a:prstGeom>
          <a:ln w="25400">
            <a:noFill/>
          </a:ln>
        </p:spPr>
        <p:txBody>
          <a:bodyPr spcFirstLastPara="1" wrap="square" lIns="91425" tIns="91425" rIns="91425" bIns="91425" anchor="t" anchorCtr="0">
            <a:noAutofit/>
          </a:bodyPr>
          <a:lstStyle/>
          <a:p>
            <a:r>
              <a:rPr lang="en-CA">
                <a:ln w="25400">
                  <a:solidFill>
                    <a:schemeClr val="accent1"/>
                  </a:solidFill>
                </a:ln>
                <a:solidFill>
                  <a:schemeClr val="bg1"/>
                </a:solidFill>
              </a:rPr>
              <a:t>Criteria </a:t>
            </a:r>
            <a:r>
              <a:rPr lang="en-CA" sz="4000">
                <a:ln w="25400">
                  <a:solidFill>
                    <a:schemeClr val="accent1"/>
                  </a:solidFill>
                </a:ln>
                <a:solidFill>
                  <a:schemeClr val="bg1"/>
                </a:solidFill>
              </a:rPr>
              <a:t>&amp; Constraints</a:t>
            </a:r>
          </a:p>
        </p:txBody>
      </p:sp>
      <p:sp>
        <p:nvSpPr>
          <p:cNvPr id="258" name="Google Shape;258;p29"/>
          <p:cNvSpPr txBox="1">
            <a:spLocks noGrp="1"/>
          </p:cNvSpPr>
          <p:nvPr>
            <p:ph type="subTitle" idx="1"/>
          </p:nvPr>
        </p:nvSpPr>
        <p:spPr>
          <a:xfrm>
            <a:off x="1508700" y="3057033"/>
            <a:ext cx="3866100" cy="1028400"/>
          </a:xfrm>
          <a:prstGeom prst="rect">
            <a:avLst/>
          </a:prstGeom>
        </p:spPr>
        <p:txBody>
          <a:bodyPr spcFirstLastPara="1" wrap="square" lIns="91425" tIns="91425" rIns="91425" bIns="91425" anchor="t" anchorCtr="0">
            <a:noAutofit/>
          </a:bodyPr>
          <a:lstStyle/>
          <a:p>
            <a:pPr marL="0" indent="0">
              <a:spcAft>
                <a:spcPts val="1600"/>
              </a:spcAft>
            </a:pPr>
            <a:r>
              <a:rPr lang="en">
                <a:solidFill>
                  <a:schemeClr val="tx2">
                    <a:lumMod val="40000"/>
                    <a:lumOff val="60000"/>
                  </a:schemeClr>
                </a:solidFill>
              </a:rPr>
              <a:t>Project Metrics</a:t>
            </a:r>
            <a:endParaRPr lang="en-US">
              <a:solidFill>
                <a:schemeClr val="tx2">
                  <a:lumMod val="40000"/>
                  <a:lumOff val="60000"/>
                </a:schemeClr>
              </a:solidFill>
            </a:endParaRPr>
          </a:p>
        </p:txBody>
      </p:sp>
    </p:spTree>
    <p:extLst>
      <p:ext uri="{BB962C8B-B14F-4D97-AF65-F5344CB8AC3E}">
        <p14:creationId xmlns:p14="http://schemas.microsoft.com/office/powerpoint/2010/main" val="3947510938"/>
      </p:ext>
    </p:extLst>
  </p:cSld>
  <p:clrMapOvr>
    <a:masterClrMapping/>
  </p:clrMapOvr>
  <p:transition>
    <p:spli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C9B26B94-3330-7800-D426-0B4DDEEE6734}"/>
              </a:ext>
            </a:extLst>
          </p:cNvPr>
          <p:cNvSpPr>
            <a:spLocks noGrp="1"/>
          </p:cNvSpPr>
          <p:nvPr>
            <p:ph type="title" idx="6"/>
          </p:nvPr>
        </p:nvSpPr>
        <p:spPr/>
        <p:txBody>
          <a:bodyPr/>
          <a:lstStyle/>
          <a:p>
            <a:r>
              <a:rPr lang="en-GB"/>
              <a:t>Success Criteria</a:t>
            </a:r>
          </a:p>
        </p:txBody>
      </p:sp>
      <p:graphicFrame>
        <p:nvGraphicFramePr>
          <p:cNvPr id="31" name="Diagram 31">
            <a:extLst>
              <a:ext uri="{FF2B5EF4-FFF2-40B4-BE49-F238E27FC236}">
                <a16:creationId xmlns:a16="http://schemas.microsoft.com/office/drawing/2014/main" id="{399F5D04-14B9-E580-FAC7-C2B82A04272D}"/>
              </a:ext>
            </a:extLst>
          </p:cNvPr>
          <p:cNvGraphicFramePr/>
          <p:nvPr>
            <p:extLst>
              <p:ext uri="{D42A27DB-BD31-4B8C-83A1-F6EECF244321}">
                <p14:modId xmlns:p14="http://schemas.microsoft.com/office/powerpoint/2010/main" val="500144944"/>
              </p:ext>
            </p:extLst>
          </p:nvPr>
        </p:nvGraphicFramePr>
        <p:xfrm>
          <a:off x="836341" y="1182029"/>
          <a:ext cx="6098323" cy="3657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64235166"/>
      </p:ext>
    </p:extLst>
  </p:cSld>
  <p:clrMapOvr>
    <a:masterClrMapping/>
  </p:clrMapOvr>
  <p:transition>
    <p:spli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47B4C3-40C4-A6B3-183F-8ABA08FE9203}"/>
              </a:ext>
            </a:extLst>
          </p:cNvPr>
          <p:cNvSpPr>
            <a:spLocks noGrp="1"/>
          </p:cNvSpPr>
          <p:nvPr>
            <p:ph type="title"/>
          </p:nvPr>
        </p:nvSpPr>
        <p:spPr/>
        <p:txBody>
          <a:bodyPr/>
          <a:lstStyle/>
          <a:p>
            <a:r>
              <a:rPr lang="en-GB"/>
              <a:t>Constraints</a:t>
            </a:r>
          </a:p>
        </p:txBody>
      </p:sp>
      <p:graphicFrame>
        <p:nvGraphicFramePr>
          <p:cNvPr id="3" name="Diagram 3">
            <a:extLst>
              <a:ext uri="{FF2B5EF4-FFF2-40B4-BE49-F238E27FC236}">
                <a16:creationId xmlns:a16="http://schemas.microsoft.com/office/drawing/2014/main" id="{DE306C60-A083-9151-EFCD-5D16C389137F}"/>
              </a:ext>
            </a:extLst>
          </p:cNvPr>
          <p:cNvGraphicFramePr/>
          <p:nvPr>
            <p:extLst>
              <p:ext uri="{D42A27DB-BD31-4B8C-83A1-F6EECF244321}">
                <p14:modId xmlns:p14="http://schemas.microsoft.com/office/powerpoint/2010/main" val="1406772021"/>
              </p:ext>
            </p:extLst>
          </p:nvPr>
        </p:nvGraphicFramePr>
        <p:xfrm>
          <a:off x="167269" y="1098395"/>
          <a:ext cx="8530682" cy="391547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6975463"/>
      </p:ext>
    </p:extLst>
  </p:cSld>
  <p:clrMapOvr>
    <a:masterClrMapping/>
  </p:clrMapOvr>
  <p:transition>
    <p:split/>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Shape 255"/>
        <p:cNvGrpSpPr/>
        <p:nvPr/>
      </p:nvGrpSpPr>
      <p:grpSpPr>
        <a:xfrm>
          <a:off x="0" y="0"/>
          <a:ext cx="0" cy="0"/>
          <a:chOff x="0" y="0"/>
          <a:chExt cx="0" cy="0"/>
        </a:xfrm>
      </p:grpSpPr>
      <p:sp>
        <p:nvSpPr>
          <p:cNvPr id="256" name="Google Shape;256;p29"/>
          <p:cNvSpPr/>
          <p:nvPr/>
        </p:nvSpPr>
        <p:spPr>
          <a:xfrm>
            <a:off x="1508700" y="2097632"/>
            <a:ext cx="3320700" cy="2724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29"/>
          <p:cNvSpPr txBox="1">
            <a:spLocks noGrp="1"/>
          </p:cNvSpPr>
          <p:nvPr>
            <p:ph type="title"/>
          </p:nvPr>
        </p:nvSpPr>
        <p:spPr>
          <a:xfrm>
            <a:off x="1508699" y="1647426"/>
            <a:ext cx="4861453" cy="725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CA">
                <a:ln w="25400">
                  <a:solidFill>
                    <a:schemeClr val="accent1"/>
                  </a:solidFill>
                </a:ln>
                <a:solidFill>
                  <a:schemeClr val="bg1"/>
                </a:solidFill>
              </a:rPr>
              <a:t>Physical System</a:t>
            </a:r>
            <a:endParaRPr lang="en-CA" sz="4000">
              <a:solidFill>
                <a:srgbClr val="263238"/>
              </a:solidFill>
            </a:endParaRPr>
          </a:p>
        </p:txBody>
      </p:sp>
      <p:sp>
        <p:nvSpPr>
          <p:cNvPr id="258" name="Google Shape;258;p29"/>
          <p:cNvSpPr txBox="1">
            <a:spLocks noGrp="1"/>
          </p:cNvSpPr>
          <p:nvPr>
            <p:ph type="subTitle" idx="1"/>
          </p:nvPr>
        </p:nvSpPr>
        <p:spPr>
          <a:xfrm>
            <a:off x="1508699" y="2466428"/>
            <a:ext cx="3866100" cy="1028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Demo Time!</a:t>
            </a:r>
            <a:endParaRPr/>
          </a:p>
        </p:txBody>
      </p:sp>
    </p:spTree>
    <p:extLst>
      <p:ext uri="{BB962C8B-B14F-4D97-AF65-F5344CB8AC3E}">
        <p14:creationId xmlns:p14="http://schemas.microsoft.com/office/powerpoint/2010/main" val="3000851353"/>
      </p:ext>
    </p:extLst>
  </p:cSld>
  <p:clrMapOvr>
    <a:masterClrMapping/>
  </p:clrMapOvr>
  <p:transition>
    <p:split/>
  </p:transition>
  <p:extLst>
    <p:ext uri="{6950BFC3-D8DA-4A85-94F7-54DA5524770B}">
      <p188:commentRel xmlns:p188="http://schemas.microsoft.com/office/powerpoint/2018/8/main" r:id="rId3"/>
    </p:ext>
  </p:extLs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BCA1E22-6621-3B4B-678C-2D70B83B44AF}"/>
              </a:ext>
            </a:extLst>
          </p:cNvPr>
          <p:cNvSpPr>
            <a:spLocks noGrp="1"/>
          </p:cNvSpPr>
          <p:nvPr>
            <p:ph type="title"/>
          </p:nvPr>
        </p:nvSpPr>
        <p:spPr/>
        <p:txBody>
          <a:bodyPr/>
          <a:lstStyle/>
          <a:p>
            <a:r>
              <a:rPr lang="en-GB"/>
              <a:t>Frame</a:t>
            </a:r>
          </a:p>
        </p:txBody>
      </p:sp>
      <p:graphicFrame>
        <p:nvGraphicFramePr>
          <p:cNvPr id="6" name="Diagram 6">
            <a:extLst>
              <a:ext uri="{FF2B5EF4-FFF2-40B4-BE49-F238E27FC236}">
                <a16:creationId xmlns:a16="http://schemas.microsoft.com/office/drawing/2014/main" id="{E1630462-04A6-5DC7-24E7-99D3EB56BC4C}"/>
              </a:ext>
            </a:extLst>
          </p:cNvPr>
          <p:cNvGraphicFramePr/>
          <p:nvPr>
            <p:extLst>
              <p:ext uri="{D42A27DB-BD31-4B8C-83A1-F6EECF244321}">
                <p14:modId xmlns:p14="http://schemas.microsoft.com/office/powerpoint/2010/main" val="3284316420"/>
              </p:ext>
            </p:extLst>
          </p:nvPr>
        </p:nvGraphicFramePr>
        <p:xfrm>
          <a:off x="446050" y="436293"/>
          <a:ext cx="8565528" cy="463333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59238725"/>
      </p:ext>
    </p:extLst>
  </p:cSld>
  <p:clrMapOvr>
    <a:masterClrMapping/>
  </p:clrMapOvr>
  <p:transition>
    <p:split/>
  </p:transition>
  <p:extLst>
    <p:ext uri="{6950BFC3-D8DA-4A85-94F7-54DA5524770B}">
      <p188:commentRel xmlns:p188="http://schemas.microsoft.com/office/powerpoint/2018/8/main" r:id="rId2"/>
    </p:ext>
  </p:extLst>
</p:sld>
</file>

<file path=ppt/theme/theme1.xml><?xml version="1.0" encoding="utf-8"?>
<a:theme xmlns:a="http://schemas.openxmlformats.org/drawingml/2006/main" name="Robotic Workshop by Slidesgo">
  <a:themeElements>
    <a:clrScheme name="Simple Light">
      <a:dk1>
        <a:srgbClr val="263238"/>
      </a:dk1>
      <a:lt1>
        <a:srgbClr val="FFFFFF"/>
      </a:lt1>
      <a:dk2>
        <a:srgbClr val="C7F9CC"/>
      </a:dk2>
      <a:lt2>
        <a:srgbClr val="80ED99"/>
      </a:lt2>
      <a:accent1>
        <a:srgbClr val="1A2327"/>
      </a:accent1>
      <a:accent2>
        <a:srgbClr val="58DD76"/>
      </a:accent2>
      <a:accent3>
        <a:srgbClr val="C7F9CC"/>
      </a:accent3>
      <a:accent4>
        <a:srgbClr val="80ED99"/>
      </a:accent4>
      <a:accent5>
        <a:srgbClr val="263238"/>
      </a:accent5>
      <a:accent6>
        <a:srgbClr val="FDFDFD"/>
      </a:accent6>
      <a:hlink>
        <a:srgbClr val="26323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F6FCE4BF99A564F89CFDE92A779EA57" ma:contentTypeVersion="13" ma:contentTypeDescription="Create a new document." ma:contentTypeScope="" ma:versionID="2f6c45d473077db3c57b745756bedb7b">
  <xsd:schema xmlns:xsd="http://www.w3.org/2001/XMLSchema" xmlns:xs="http://www.w3.org/2001/XMLSchema" xmlns:p="http://schemas.microsoft.com/office/2006/metadata/properties" xmlns:ns3="bd148b7f-cc00-428e-9f1a-6a23acf7eab1" xmlns:ns4="e0115976-fca4-466d-97e5-e358516db14c" targetNamespace="http://schemas.microsoft.com/office/2006/metadata/properties" ma:root="true" ma:fieldsID="9c3e711aca127fe18193c73cf0849317" ns3:_="" ns4:_="">
    <xsd:import namespace="bd148b7f-cc00-428e-9f1a-6a23acf7eab1"/>
    <xsd:import namespace="e0115976-fca4-466d-97e5-e358516db14c"/>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4:SharedWithUsers" minOccurs="0"/>
                <xsd:element ref="ns4:SharedWithDetails" minOccurs="0"/>
                <xsd:element ref="ns4:SharingHintHash" minOccurs="0"/>
                <xsd:element ref="ns3:MediaServiceDateTaken" minOccurs="0"/>
                <xsd:element ref="ns3:MediaServiceLocation" minOccurs="0"/>
                <xsd:element ref="ns3:MediaServiceGenerationTime" minOccurs="0"/>
                <xsd:element ref="ns3:MediaServiceEventHashCode" minOccurs="0"/>
                <xsd:element ref="ns3:MediaServiceAutoTags" minOccurs="0"/>
                <xsd:element ref="ns3: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d148b7f-cc00-428e-9f1a-6a23acf7eab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Location" ma:index="16" nillable="true" ma:displayName="Location" ma:indexed="true" ma:internalName="MediaServiceLocation"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AutoTags" ma:index="19" nillable="true" ma:displayName="Tags" ma:internalName="MediaServiceAutoTags" ma:readOnly="true">
      <xsd:simpleType>
        <xsd:restriction base="dms:Text"/>
      </xsd:simpleType>
    </xsd:element>
    <xsd:element name="MediaServiceOCR" ma:index="20"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e0115976-fca4-466d-97e5-e358516db14c"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SharingHintHash" ma:index="14"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77BFA0E-5DC8-4272-97D2-4F5F75E77F94}">
  <ds:schemaRefs>
    <ds:schemaRef ds:uri="bd148b7f-cc00-428e-9f1a-6a23acf7eab1"/>
    <ds:schemaRef ds:uri="e0115976-fca4-466d-97e5-e358516db14c"/>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FD93BA32-0919-4140-8E26-BB0A8220AF05}">
  <ds:schemaRefs>
    <ds:schemaRef ds:uri="bd148b7f-cc00-428e-9f1a-6a23acf7eab1"/>
    <ds:schemaRef ds:uri="e0115976-fca4-466d-97e5-e358516db14c"/>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5DEE8392-505B-4AE3-B26B-D20A9AEB52B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0</TotalTime>
  <Words>624</Words>
  <Application>Microsoft Office PowerPoint</Application>
  <PresentationFormat>On-screen Show (16:9)</PresentationFormat>
  <Paragraphs>178</Paragraphs>
  <Slides>23</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Palanquin Dark</vt:lpstr>
      <vt:lpstr>Arial</vt:lpstr>
      <vt:lpstr>Poppins</vt:lpstr>
      <vt:lpstr>Poppins Black</vt:lpstr>
      <vt:lpstr>Wingdings</vt:lpstr>
      <vt:lpstr>Robotic Workshop by Slidesgo</vt:lpstr>
      <vt:lpstr>Carl-Bot</vt:lpstr>
      <vt:lpstr>Contents</vt:lpstr>
      <vt:lpstr>Summary </vt:lpstr>
      <vt:lpstr>Summary </vt:lpstr>
      <vt:lpstr>Criteria &amp; Constraints</vt:lpstr>
      <vt:lpstr>Success Criteria</vt:lpstr>
      <vt:lpstr>Constraints</vt:lpstr>
      <vt:lpstr>Physical System</vt:lpstr>
      <vt:lpstr>Frame</vt:lpstr>
      <vt:lpstr>Axial movement</vt:lpstr>
      <vt:lpstr>Claw Actuation</vt:lpstr>
      <vt:lpstr>Joint Mechanism</vt:lpstr>
      <vt:lpstr>Input Assembly</vt:lpstr>
      <vt:lpstr>Precision</vt:lpstr>
      <vt:lpstr>Process and Procedure</vt:lpstr>
      <vt:lpstr>Test Procedure</vt:lpstr>
      <vt:lpstr>Demo Day</vt:lpstr>
      <vt:lpstr>Timeline</vt:lpstr>
      <vt:lpstr>Timeline</vt:lpstr>
      <vt:lpstr>Timeline – Progress </vt:lpstr>
      <vt:lpstr>Timeline – Key Milestones</vt:lpstr>
      <vt:lpstr>Our Questions</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Chess Robot</dc:title>
  <cp:lastModifiedBy>Owen Moogk</cp:lastModifiedBy>
  <cp:revision>1</cp:revision>
  <dcterms:modified xsi:type="dcterms:W3CDTF">2022-11-14T17:06:56Z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0x0101007F6FCE4BF99A564F89CFDE92A779EA57</vt:lpwstr>
  </property>
</Properties>
</file>