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22"/>
  </p:notesMasterIdLst>
  <p:sldIdLst>
    <p:sldId id="256" r:id="rId5"/>
    <p:sldId id="258" r:id="rId6"/>
    <p:sldId id="259" r:id="rId7"/>
    <p:sldId id="261" r:id="rId8"/>
    <p:sldId id="262" r:id="rId9"/>
    <p:sldId id="263" r:id="rId10"/>
    <p:sldId id="268" r:id="rId11"/>
    <p:sldId id="264" r:id="rId12"/>
    <p:sldId id="265" r:id="rId13"/>
    <p:sldId id="271" r:id="rId14"/>
    <p:sldId id="269" r:id="rId15"/>
    <p:sldId id="277" r:id="rId16"/>
    <p:sldId id="266" r:id="rId17"/>
    <p:sldId id="267" r:id="rId18"/>
    <p:sldId id="276" r:id="rId19"/>
    <p:sldId id="275" r:id="rId20"/>
    <p:sldId id="270" r:id="rId21"/>
  </p:sldIdLst>
  <p:sldSz cx="9144000" cy="5143500" type="screen16x9"/>
  <p:notesSz cx="6858000" cy="9144000"/>
  <p:embeddedFontLst>
    <p:embeddedFont>
      <p:font typeface="Poppins" panose="020B0604020202020204" charset="0"/>
      <p:regular r:id="rId23"/>
      <p:bold r:id="rId24"/>
      <p:italic r:id="rId25"/>
      <p:boldItalic r:id="rId26"/>
    </p:embeddedFont>
    <p:embeddedFont>
      <p:font typeface="Poppins Black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D7EDA-87A5-4C62-97D1-C28904F8B640}" v="1175" dt="2022-11-03T20:32:38.032"/>
    <p1510:client id="{69570428-0D74-4E0B-9CF7-D62D39F6E67B}" v="53" dt="2022-11-04T14:22:18.719"/>
    <p1510:client id="{75C28A8E-5072-E85D-2838-51C227D0268F}" v="25" dt="2022-11-04T13:25:15.528"/>
    <p1510:client id="{9C5A9A45-28A4-46CF-A329-85E1F1B1CBA5}" v="121" vWet="123" dt="2022-11-04T13:23:39.695"/>
    <p1510:client id="{FD07F28F-39C2-86D0-874C-9D75A22E3DAC}" v="426" dt="2022-11-03T23:57:52.475"/>
  </p1510:revLst>
</p1510:revInfo>
</file>

<file path=ppt/tableStyles.xml><?xml version="1.0" encoding="utf-8"?>
<a:tblStyleLst xmlns:a="http://schemas.openxmlformats.org/drawingml/2006/main" def="{A1824B46-808D-4F7E-87E7-0A5C7C7FC162}">
  <a:tblStyle styleId="{A1824B46-808D-4F7E-87E7-0A5C7C7FC1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ang" userId="S::rc3wang@uwaterloo.ca::0f735c53-cbe8-42da-aa63-3aef0fe7f5a5" providerId="AD" clId="Web-{B33CCCFF-1DDA-CEE6-BF3A-8B648B6954F9}"/>
    <pc:docChg chg="addSld delSld modSld">
      <pc:chgData name="Richard Wang" userId="S::rc3wang@uwaterloo.ca::0f735c53-cbe8-42da-aa63-3aef0fe7f5a5" providerId="AD" clId="Web-{B33CCCFF-1DDA-CEE6-BF3A-8B648B6954F9}" dt="2022-11-02T16:02:35.358" v="53" actId="1076"/>
      <pc:docMkLst>
        <pc:docMk/>
      </pc:docMkLst>
      <pc:sldChg chg="addSp delSp modSp mod setBg">
        <pc:chgData name="Richard Wang" userId="S::rc3wang@uwaterloo.ca::0f735c53-cbe8-42da-aa63-3aef0fe7f5a5" providerId="AD" clId="Web-{B33CCCFF-1DDA-CEE6-BF3A-8B648B6954F9}" dt="2022-11-02T16:02:35.358" v="53" actId="1076"/>
        <pc:sldMkLst>
          <pc:docMk/>
          <pc:sldMk cId="1720584594" sldId="267"/>
        </pc:sldMkLst>
        <pc:spChg chg="add del mod">
          <ac:chgData name="Richard Wang" userId="S::rc3wang@uwaterloo.ca::0f735c53-cbe8-42da-aa63-3aef0fe7f5a5" providerId="AD" clId="Web-{B33CCCFF-1DDA-CEE6-BF3A-8B648B6954F9}" dt="2022-11-02T15:54:48.765" v="11"/>
          <ac:spMkLst>
            <pc:docMk/>
            <pc:sldMk cId="1720584594" sldId="267"/>
            <ac:spMk id="3" creationId="{79B37B51-E9F2-0A17-CD30-DAAFCCEB6889}"/>
          </ac:spMkLst>
        </pc:spChg>
        <pc:spChg chg="del">
          <ac:chgData name="Richard Wang" userId="S::rc3wang@uwaterloo.ca::0f735c53-cbe8-42da-aa63-3aef0fe7f5a5" providerId="AD" clId="Web-{B33CCCFF-1DDA-CEE6-BF3A-8B648B6954F9}" dt="2022-11-02T15:54:14.812" v="10"/>
          <ac:spMkLst>
            <pc:docMk/>
            <pc:sldMk cId="1720584594" sldId="267"/>
            <ac:spMk id="409" creationId="{00000000-0000-0000-0000-000000000000}"/>
          </ac:spMkLst>
        </pc:spChg>
        <pc:spChg chg="mod">
          <ac:chgData name="Richard Wang" userId="S::rc3wang@uwaterloo.ca::0f735c53-cbe8-42da-aa63-3aef0fe7f5a5" providerId="AD" clId="Web-{B33CCCFF-1DDA-CEE6-BF3A-8B648B6954F9}" dt="2022-11-02T15:54:10.968" v="9" actId="20577"/>
          <ac:spMkLst>
            <pc:docMk/>
            <pc:sldMk cId="1720584594" sldId="267"/>
            <ac:spMk id="410" creationId="{00000000-0000-0000-0000-000000000000}"/>
          </ac:spMkLst>
        </pc:spChg>
        <pc:picChg chg="add del mod ord">
          <ac:chgData name="Richard Wang" userId="S::rc3wang@uwaterloo.ca::0f735c53-cbe8-42da-aa63-3aef0fe7f5a5" providerId="AD" clId="Web-{B33CCCFF-1DDA-CEE6-BF3A-8B648B6954F9}" dt="2022-11-02T15:55:13.359" v="18"/>
          <ac:picMkLst>
            <pc:docMk/>
            <pc:sldMk cId="1720584594" sldId="267"/>
            <ac:picMk id="4" creationId="{4E7FD068-DA14-8C2D-6023-61969622297A}"/>
          </ac:picMkLst>
        </pc:picChg>
        <pc:picChg chg="add del mod modCrop">
          <ac:chgData name="Richard Wang" userId="S::rc3wang@uwaterloo.ca::0f735c53-cbe8-42da-aa63-3aef0fe7f5a5" providerId="AD" clId="Web-{B33CCCFF-1DDA-CEE6-BF3A-8B648B6954F9}" dt="2022-11-02T15:59:44.421" v="33"/>
          <ac:picMkLst>
            <pc:docMk/>
            <pc:sldMk cId="1720584594" sldId="267"/>
            <ac:picMk id="5" creationId="{5D85EDF1-7010-D9DF-8299-3F11ADA9D8BD}"/>
          </ac:picMkLst>
        </pc:picChg>
        <pc:picChg chg="add mod modCrop">
          <ac:chgData name="Richard Wang" userId="S::rc3wang@uwaterloo.ca::0f735c53-cbe8-42da-aa63-3aef0fe7f5a5" providerId="AD" clId="Web-{B33CCCFF-1DDA-CEE6-BF3A-8B648B6954F9}" dt="2022-11-02T16:02:13.811" v="49" actId="1076"/>
          <ac:picMkLst>
            <pc:docMk/>
            <pc:sldMk cId="1720584594" sldId="267"/>
            <ac:picMk id="6" creationId="{F6AE22B2-6311-0383-681B-892A20255A98}"/>
          </ac:picMkLst>
        </pc:picChg>
        <pc:picChg chg="ord">
          <ac:chgData name="Richard Wang" userId="S::rc3wang@uwaterloo.ca::0f735c53-cbe8-42da-aa63-3aef0fe7f5a5" providerId="AD" clId="Web-{B33CCCFF-1DDA-CEE6-BF3A-8B648B6954F9}" dt="2022-11-02T16:02:12.139" v="48"/>
          <ac:picMkLst>
            <pc:docMk/>
            <pc:sldMk cId="1720584594" sldId="267"/>
            <ac:picMk id="7" creationId="{B259513B-B766-5D37-553D-14C9FB10555C}"/>
          </ac:picMkLst>
        </pc:picChg>
        <pc:picChg chg="add mod">
          <ac:chgData name="Richard Wang" userId="S::rc3wang@uwaterloo.ca::0f735c53-cbe8-42da-aa63-3aef0fe7f5a5" providerId="AD" clId="Web-{B33CCCFF-1DDA-CEE6-BF3A-8B648B6954F9}" dt="2022-11-02T16:02:35.358" v="53" actId="1076"/>
          <ac:picMkLst>
            <pc:docMk/>
            <pc:sldMk cId="1720584594" sldId="267"/>
            <ac:picMk id="8" creationId="{A4F241B5-8876-D23C-01FE-89C46F79A258}"/>
          </ac:picMkLst>
        </pc:picChg>
      </pc:sldChg>
      <pc:sldChg chg="delSp add del replId">
        <pc:chgData name="Richard Wang" userId="S::rc3wang@uwaterloo.ca::0f735c53-cbe8-42da-aa63-3aef0fe7f5a5" providerId="AD" clId="Web-{B33CCCFF-1DDA-CEE6-BF3A-8B648B6954F9}" dt="2022-11-02T16:00:36.124" v="45"/>
        <pc:sldMkLst>
          <pc:docMk/>
          <pc:sldMk cId="2544790694" sldId="271"/>
        </pc:sldMkLst>
        <pc:picChg chg="del">
          <ac:chgData name="Richard Wang" userId="S::rc3wang@uwaterloo.ca::0f735c53-cbe8-42da-aa63-3aef0fe7f5a5" providerId="AD" clId="Web-{B33CCCFF-1DDA-CEE6-BF3A-8B648B6954F9}" dt="2022-11-02T16:00:29.811" v="44"/>
          <ac:picMkLst>
            <pc:docMk/>
            <pc:sldMk cId="2544790694" sldId="271"/>
            <ac:picMk id="6" creationId="{F6AE22B2-6311-0383-681B-892A20255A98}"/>
          </ac:picMkLst>
        </pc:picChg>
      </pc:sldChg>
    </pc:docChg>
  </pc:docChgLst>
  <pc:docChgLst>
    <pc:chgData name="Owen Moogk" userId="63b0832b-eb11-49b3-9015-226d42b04e63" providerId="ADAL" clId="{69570428-0D74-4E0B-9CF7-D62D39F6E67B}"/>
    <pc:docChg chg="undo custSel addSld modSld">
      <pc:chgData name="Owen Moogk" userId="63b0832b-eb11-49b3-9015-226d42b04e63" providerId="ADAL" clId="{69570428-0D74-4E0B-9CF7-D62D39F6E67B}" dt="2022-11-04T14:22:18.719" v="54" actId="113"/>
      <pc:docMkLst>
        <pc:docMk/>
      </pc:docMkLst>
      <pc:sldChg chg="delSp mod">
        <pc:chgData name="Owen Moogk" userId="63b0832b-eb11-49b3-9015-226d42b04e63" providerId="ADAL" clId="{69570428-0D74-4E0B-9CF7-D62D39F6E67B}" dt="2022-11-03T20:25:08.099" v="0" actId="478"/>
        <pc:sldMkLst>
          <pc:docMk/>
          <pc:sldMk cId="0" sldId="256"/>
        </pc:sldMkLst>
        <pc:picChg chg="del">
          <ac:chgData name="Owen Moogk" userId="63b0832b-eb11-49b3-9015-226d42b04e63" providerId="ADAL" clId="{69570428-0D74-4E0B-9CF7-D62D39F6E67B}" dt="2022-11-03T20:25:08.099" v="0" actId="478"/>
          <ac:picMkLst>
            <pc:docMk/>
            <pc:sldMk cId="0" sldId="256"/>
            <ac:picMk id="3" creationId="{EE522FB7-0884-4D1C-00D8-A1A65628C71F}"/>
          </ac:picMkLst>
        </pc:picChg>
      </pc:sldChg>
      <pc:sldChg chg="delSp mod">
        <pc:chgData name="Owen Moogk" userId="63b0832b-eb11-49b3-9015-226d42b04e63" providerId="ADAL" clId="{69570428-0D74-4E0B-9CF7-D62D39F6E67B}" dt="2022-11-03T20:25:09.743" v="1" actId="478"/>
        <pc:sldMkLst>
          <pc:docMk/>
          <pc:sldMk cId="0" sldId="259"/>
        </pc:sldMkLst>
        <pc:picChg chg="del">
          <ac:chgData name="Owen Moogk" userId="63b0832b-eb11-49b3-9015-226d42b04e63" providerId="ADAL" clId="{69570428-0D74-4E0B-9CF7-D62D39F6E67B}" dt="2022-11-03T20:25:09.743" v="1" actId="478"/>
          <ac:picMkLst>
            <pc:docMk/>
            <pc:sldMk cId="0" sldId="259"/>
            <ac:picMk id="3" creationId="{7C6C3A6F-6BED-3A08-A91A-6D799BC62420}"/>
          </ac:picMkLst>
        </pc:picChg>
      </pc:sldChg>
      <pc:sldChg chg="modSp mod">
        <pc:chgData name="Owen Moogk" userId="63b0832b-eb11-49b3-9015-226d42b04e63" providerId="ADAL" clId="{69570428-0D74-4E0B-9CF7-D62D39F6E67B}" dt="2022-11-04T14:22:18.719" v="54" actId="113"/>
        <pc:sldMkLst>
          <pc:docMk/>
          <pc:sldMk cId="0" sldId="261"/>
        </pc:sldMkLst>
        <pc:spChg chg="mod">
          <ac:chgData name="Owen Moogk" userId="63b0832b-eb11-49b3-9015-226d42b04e63" providerId="ADAL" clId="{69570428-0D74-4E0B-9CF7-D62D39F6E67B}" dt="2022-11-04T14:22:18.719" v="54" actId="113"/>
          <ac:spMkLst>
            <pc:docMk/>
            <pc:sldMk cId="0" sldId="261"/>
            <ac:spMk id="409" creationId="{00000000-0000-0000-0000-000000000000}"/>
          </ac:spMkLst>
        </pc:spChg>
      </pc:sldChg>
      <pc:sldChg chg="delSp mod">
        <pc:chgData name="Owen Moogk" userId="63b0832b-eb11-49b3-9015-226d42b04e63" providerId="ADAL" clId="{69570428-0D74-4E0B-9CF7-D62D39F6E67B}" dt="2022-11-03T20:25:10.959" v="2" actId="478"/>
        <pc:sldMkLst>
          <pc:docMk/>
          <pc:sldMk cId="3000851353" sldId="262"/>
        </pc:sldMkLst>
        <pc:spChg chg="del">
          <ac:chgData name="Owen Moogk" userId="63b0832b-eb11-49b3-9015-226d42b04e63" providerId="ADAL" clId="{69570428-0D74-4E0B-9CF7-D62D39F6E67B}" dt="2022-11-03T20:25:10.959" v="2" actId="478"/>
          <ac:spMkLst>
            <pc:docMk/>
            <pc:sldMk cId="3000851353" sldId="262"/>
            <ac:spMk id="4" creationId="{BD85CD82-B739-6C7C-E193-096FE9DBFCC8}"/>
          </ac:spMkLst>
        </pc:spChg>
        <pc:picChg chg="del">
          <ac:chgData name="Owen Moogk" userId="63b0832b-eb11-49b3-9015-226d42b04e63" providerId="ADAL" clId="{69570428-0D74-4E0B-9CF7-D62D39F6E67B}" dt="2022-11-03T20:25:10.959" v="2" actId="478"/>
          <ac:picMkLst>
            <pc:docMk/>
            <pc:sldMk cId="3000851353" sldId="262"/>
            <ac:picMk id="3" creationId="{FFC5807B-A3FD-0219-72B8-3D509B39A227}"/>
          </ac:picMkLst>
        </pc:picChg>
      </pc:sldChg>
      <pc:sldChg chg="modSp mod">
        <pc:chgData name="Owen Moogk" userId="63b0832b-eb11-49b3-9015-226d42b04e63" providerId="ADAL" clId="{69570428-0D74-4E0B-9CF7-D62D39F6E67B}" dt="2022-11-04T14:19:34.111" v="12" actId="5793"/>
        <pc:sldMkLst>
          <pc:docMk/>
          <pc:sldMk cId="1561273615" sldId="263"/>
        </pc:sldMkLst>
        <pc:spChg chg="mod">
          <ac:chgData name="Owen Moogk" userId="63b0832b-eb11-49b3-9015-226d42b04e63" providerId="ADAL" clId="{69570428-0D74-4E0B-9CF7-D62D39F6E67B}" dt="2022-11-04T14:19:34.111" v="12" actId="5793"/>
          <ac:spMkLst>
            <pc:docMk/>
            <pc:sldMk cId="1561273615" sldId="263"/>
            <ac:spMk id="409" creationId="{00000000-0000-0000-0000-000000000000}"/>
          </ac:spMkLst>
        </pc:spChg>
      </pc:sldChg>
      <pc:sldChg chg="delSp mod">
        <pc:chgData name="Owen Moogk" userId="63b0832b-eb11-49b3-9015-226d42b04e63" providerId="ADAL" clId="{69570428-0D74-4E0B-9CF7-D62D39F6E67B}" dt="2022-11-03T20:25:12.939" v="3" actId="478"/>
        <pc:sldMkLst>
          <pc:docMk/>
          <pc:sldMk cId="3947510938" sldId="264"/>
        </pc:sldMkLst>
        <pc:spChg chg="del">
          <ac:chgData name="Owen Moogk" userId="63b0832b-eb11-49b3-9015-226d42b04e63" providerId="ADAL" clId="{69570428-0D74-4E0B-9CF7-D62D39F6E67B}" dt="2022-11-03T20:25:12.939" v="3" actId="478"/>
          <ac:spMkLst>
            <pc:docMk/>
            <pc:sldMk cId="3947510938" sldId="264"/>
            <ac:spMk id="4" creationId="{0B76AAD8-2DC7-D208-11F2-EAA3767F6974}"/>
          </ac:spMkLst>
        </pc:spChg>
        <pc:picChg chg="del">
          <ac:chgData name="Owen Moogk" userId="63b0832b-eb11-49b3-9015-226d42b04e63" providerId="ADAL" clId="{69570428-0D74-4E0B-9CF7-D62D39F6E67B}" dt="2022-11-03T20:25:12.939" v="3" actId="478"/>
          <ac:picMkLst>
            <pc:docMk/>
            <pc:sldMk cId="3947510938" sldId="264"/>
            <ac:picMk id="3" creationId="{08949EB0-869B-41C2-76D4-285AD0BD55A0}"/>
          </ac:picMkLst>
        </pc:picChg>
      </pc:sldChg>
      <pc:sldChg chg="delSp mod">
        <pc:chgData name="Owen Moogk" userId="63b0832b-eb11-49b3-9015-226d42b04e63" providerId="ADAL" clId="{69570428-0D74-4E0B-9CF7-D62D39F6E67B}" dt="2022-11-03T20:25:14.985" v="4" actId="478"/>
        <pc:sldMkLst>
          <pc:docMk/>
          <pc:sldMk cId="2903162929" sldId="266"/>
        </pc:sldMkLst>
        <pc:picChg chg="del">
          <ac:chgData name="Owen Moogk" userId="63b0832b-eb11-49b3-9015-226d42b04e63" providerId="ADAL" clId="{69570428-0D74-4E0B-9CF7-D62D39F6E67B}" dt="2022-11-03T20:25:14.985" v="4" actId="478"/>
          <ac:picMkLst>
            <pc:docMk/>
            <pc:sldMk cId="2903162929" sldId="266"/>
            <ac:picMk id="6" creationId="{18118FAE-9133-9865-9746-C867F8E29A3D}"/>
          </ac:picMkLst>
        </pc:picChg>
      </pc:sldChg>
      <pc:sldChg chg="delSp mod">
        <pc:chgData name="Owen Moogk" userId="63b0832b-eb11-49b3-9015-226d42b04e63" providerId="ADAL" clId="{69570428-0D74-4E0B-9CF7-D62D39F6E67B}" dt="2022-11-03T20:25:15.972" v="5" actId="478"/>
        <pc:sldMkLst>
          <pc:docMk/>
          <pc:sldMk cId="2921593570" sldId="270"/>
        </pc:sldMkLst>
        <pc:spChg chg="del">
          <ac:chgData name="Owen Moogk" userId="63b0832b-eb11-49b3-9015-226d42b04e63" providerId="ADAL" clId="{69570428-0D74-4E0B-9CF7-D62D39F6E67B}" dt="2022-11-03T20:25:15.972" v="5" actId="478"/>
          <ac:spMkLst>
            <pc:docMk/>
            <pc:sldMk cId="2921593570" sldId="270"/>
            <ac:spMk id="4" creationId="{A0E099F3-B8DE-A9DD-5F3D-D6673B4D1CDD}"/>
          </ac:spMkLst>
        </pc:spChg>
        <pc:picChg chg="del">
          <ac:chgData name="Owen Moogk" userId="63b0832b-eb11-49b3-9015-226d42b04e63" providerId="ADAL" clId="{69570428-0D74-4E0B-9CF7-D62D39F6E67B}" dt="2022-11-03T20:25:15.972" v="5" actId="478"/>
          <ac:picMkLst>
            <pc:docMk/>
            <pc:sldMk cId="2921593570" sldId="270"/>
            <ac:picMk id="3" creationId="{99A7D7C8-0147-18DE-A266-2FB5AFCFB9DD}"/>
          </ac:picMkLst>
        </pc:picChg>
      </pc:sldChg>
      <pc:sldChg chg="addSp delSp modSp mod">
        <pc:chgData name="Owen Moogk" userId="63b0832b-eb11-49b3-9015-226d42b04e63" providerId="ADAL" clId="{69570428-0D74-4E0B-9CF7-D62D39F6E67B}" dt="2022-11-04T14:21:32.483" v="50" actId="1076"/>
        <pc:sldMkLst>
          <pc:docMk/>
          <pc:sldMk cId="2748723340" sldId="271"/>
        </pc:sldMkLst>
        <pc:spChg chg="add del mod">
          <ac:chgData name="Owen Moogk" userId="63b0832b-eb11-49b3-9015-226d42b04e63" providerId="ADAL" clId="{69570428-0D74-4E0B-9CF7-D62D39F6E67B}" dt="2022-11-04T14:20:17.146" v="35" actId="1076"/>
          <ac:spMkLst>
            <pc:docMk/>
            <pc:sldMk cId="2748723340" sldId="271"/>
            <ac:spMk id="2" creationId="{21EA3025-3234-4BD2-0270-B7CB62EF1D66}"/>
          </ac:spMkLst>
        </pc:spChg>
        <pc:spChg chg="mod">
          <ac:chgData name="Owen Moogk" userId="63b0832b-eb11-49b3-9015-226d42b04e63" providerId="ADAL" clId="{69570428-0D74-4E0B-9CF7-D62D39F6E67B}" dt="2022-11-04T14:20:17.146" v="35" actId="1076"/>
          <ac:spMkLst>
            <pc:docMk/>
            <pc:sldMk cId="2748723340" sldId="271"/>
            <ac:spMk id="3" creationId="{92B68F58-08F4-0412-911B-BF8467F458D7}"/>
          </ac:spMkLst>
        </pc:spChg>
        <pc:spChg chg="mod">
          <ac:chgData name="Owen Moogk" userId="63b0832b-eb11-49b3-9015-226d42b04e63" providerId="ADAL" clId="{69570428-0D74-4E0B-9CF7-D62D39F6E67B}" dt="2022-11-04T14:20:17.146" v="35" actId="1076"/>
          <ac:spMkLst>
            <pc:docMk/>
            <pc:sldMk cId="2748723340" sldId="271"/>
            <ac:spMk id="4" creationId="{2FFE4FAF-0F20-3316-D6E4-192FF7025A84}"/>
          </ac:spMkLst>
        </pc:spChg>
        <pc:spChg chg="add del mod">
          <ac:chgData name="Owen Moogk" userId="63b0832b-eb11-49b3-9015-226d42b04e63" providerId="ADAL" clId="{69570428-0D74-4E0B-9CF7-D62D39F6E67B}" dt="2022-11-04T14:21:32.483" v="50" actId="1076"/>
          <ac:spMkLst>
            <pc:docMk/>
            <pc:sldMk cId="2748723340" sldId="271"/>
            <ac:spMk id="5" creationId="{E8483435-A534-7940-53D8-98AC1CDF4A48}"/>
          </ac:spMkLst>
        </pc:spChg>
        <pc:spChg chg="mod">
          <ac:chgData name="Owen Moogk" userId="63b0832b-eb11-49b3-9015-226d42b04e63" providerId="ADAL" clId="{69570428-0D74-4E0B-9CF7-D62D39F6E67B}" dt="2022-11-04T14:21:11.922" v="47" actId="1076"/>
          <ac:spMkLst>
            <pc:docMk/>
            <pc:sldMk cId="2748723340" sldId="271"/>
            <ac:spMk id="6" creationId="{02721631-4DD7-A9A1-98BC-3636E07F597A}"/>
          </ac:spMkLst>
        </pc:spChg>
        <pc:spChg chg="mod">
          <ac:chgData name="Owen Moogk" userId="63b0832b-eb11-49b3-9015-226d42b04e63" providerId="ADAL" clId="{69570428-0D74-4E0B-9CF7-D62D39F6E67B}" dt="2022-11-04T14:21:11.922" v="47" actId="1076"/>
          <ac:spMkLst>
            <pc:docMk/>
            <pc:sldMk cId="2748723340" sldId="271"/>
            <ac:spMk id="7" creationId="{2336B5AF-F593-A0B8-3073-119D3A292B0B}"/>
          </ac:spMkLst>
        </pc:spChg>
        <pc:spChg chg="add del mod">
          <ac:chgData name="Owen Moogk" userId="63b0832b-eb11-49b3-9015-226d42b04e63" providerId="ADAL" clId="{69570428-0D74-4E0B-9CF7-D62D39F6E67B}" dt="2022-11-04T14:20:17.146" v="35" actId="1076"/>
          <ac:spMkLst>
            <pc:docMk/>
            <pc:sldMk cId="2748723340" sldId="271"/>
            <ac:spMk id="9" creationId="{3CFA1572-AE13-D63F-F208-EF8374D2FCA3}"/>
          </ac:spMkLst>
        </pc:spChg>
        <pc:spChg chg="mod">
          <ac:chgData name="Owen Moogk" userId="63b0832b-eb11-49b3-9015-226d42b04e63" providerId="ADAL" clId="{69570428-0D74-4E0B-9CF7-D62D39F6E67B}" dt="2022-11-04T14:20:26.275" v="36" actId="1076"/>
          <ac:spMkLst>
            <pc:docMk/>
            <pc:sldMk cId="2748723340" sldId="271"/>
            <ac:spMk id="10" creationId="{45C5C430-956E-8C1E-A475-5BE11EA56910}"/>
          </ac:spMkLst>
        </pc:spChg>
        <pc:spChg chg="mod">
          <ac:chgData name="Owen Moogk" userId="63b0832b-eb11-49b3-9015-226d42b04e63" providerId="ADAL" clId="{69570428-0D74-4E0B-9CF7-D62D39F6E67B}" dt="2022-11-04T14:20:26.275" v="36" actId="1076"/>
          <ac:spMkLst>
            <pc:docMk/>
            <pc:sldMk cId="2748723340" sldId="271"/>
            <ac:spMk id="11" creationId="{9D323238-31D8-89EA-740F-AA712CACB254}"/>
          </ac:spMkLst>
        </pc:spChg>
        <pc:spChg chg="add del mod">
          <ac:chgData name="Owen Moogk" userId="63b0832b-eb11-49b3-9015-226d42b04e63" providerId="ADAL" clId="{69570428-0D74-4E0B-9CF7-D62D39F6E67B}" dt="2022-11-04T14:21:19.428" v="48" actId="1076"/>
          <ac:spMkLst>
            <pc:docMk/>
            <pc:sldMk cId="2748723340" sldId="271"/>
            <ac:spMk id="12" creationId="{E9959F5F-B83C-7126-C4EB-EF4316EA607E}"/>
          </ac:spMkLst>
        </pc:spChg>
        <pc:spChg chg="mod">
          <ac:chgData name="Owen Moogk" userId="63b0832b-eb11-49b3-9015-226d42b04e63" providerId="ADAL" clId="{69570428-0D74-4E0B-9CF7-D62D39F6E67B}" dt="2022-11-04T14:20:26.275" v="36" actId="1076"/>
          <ac:spMkLst>
            <pc:docMk/>
            <pc:sldMk cId="2748723340" sldId="271"/>
            <ac:spMk id="13" creationId="{D54E89E1-14E0-87AA-D7CC-CAD5FD758407}"/>
          </ac:spMkLst>
        </pc:spChg>
        <pc:spChg chg="mod">
          <ac:chgData name="Owen Moogk" userId="63b0832b-eb11-49b3-9015-226d42b04e63" providerId="ADAL" clId="{69570428-0D74-4E0B-9CF7-D62D39F6E67B}" dt="2022-11-04T14:20:56.699" v="45" actId="1076"/>
          <ac:spMkLst>
            <pc:docMk/>
            <pc:sldMk cId="2748723340" sldId="271"/>
            <ac:spMk id="14" creationId="{AE5E319A-790C-DCC5-B9CA-DB81503E88D2}"/>
          </ac:spMkLst>
        </pc:spChg>
        <pc:spChg chg="mod">
          <ac:chgData name="Owen Moogk" userId="63b0832b-eb11-49b3-9015-226d42b04e63" providerId="ADAL" clId="{69570428-0D74-4E0B-9CF7-D62D39F6E67B}" dt="2022-11-04T14:21:25.568" v="49" actId="1076"/>
          <ac:spMkLst>
            <pc:docMk/>
            <pc:sldMk cId="2748723340" sldId="271"/>
            <ac:spMk id="15" creationId="{1D9BA513-1CBF-C35B-8741-2680396C480F}"/>
          </ac:spMkLst>
        </pc:spChg>
        <pc:spChg chg="mod">
          <ac:chgData name="Owen Moogk" userId="63b0832b-eb11-49b3-9015-226d42b04e63" providerId="ADAL" clId="{69570428-0D74-4E0B-9CF7-D62D39F6E67B}" dt="2022-11-04T14:21:25.568" v="49" actId="1076"/>
          <ac:spMkLst>
            <pc:docMk/>
            <pc:sldMk cId="2748723340" sldId="271"/>
            <ac:spMk id="16" creationId="{0D36AB9E-B2BA-434E-C837-8F767977370C}"/>
          </ac:spMkLst>
        </pc:spChg>
        <pc:spChg chg="mod">
          <ac:chgData name="Owen Moogk" userId="63b0832b-eb11-49b3-9015-226d42b04e63" providerId="ADAL" clId="{69570428-0D74-4E0B-9CF7-D62D39F6E67B}" dt="2022-11-04T14:21:11.922" v="47" actId="1076"/>
          <ac:spMkLst>
            <pc:docMk/>
            <pc:sldMk cId="2748723340" sldId="271"/>
            <ac:spMk id="17" creationId="{600C02B5-75E0-BF2D-C4C8-EBE1C341CD71}"/>
          </ac:spMkLst>
        </pc:spChg>
        <pc:spChg chg="mod">
          <ac:chgData name="Owen Moogk" userId="63b0832b-eb11-49b3-9015-226d42b04e63" providerId="ADAL" clId="{69570428-0D74-4E0B-9CF7-D62D39F6E67B}" dt="2022-11-04T14:21:11.922" v="47" actId="1076"/>
          <ac:spMkLst>
            <pc:docMk/>
            <pc:sldMk cId="2748723340" sldId="271"/>
            <ac:spMk id="18" creationId="{D59B40D4-422B-7EB8-87DB-F4A4058B4DD9}"/>
          </ac:spMkLst>
        </pc:spChg>
        <pc:spChg chg="add del mod">
          <ac:chgData name="Owen Moogk" userId="63b0832b-eb11-49b3-9015-226d42b04e63" providerId="ADAL" clId="{69570428-0D74-4E0B-9CF7-D62D39F6E67B}" dt="2022-11-04T14:19:51.826" v="14" actId="478"/>
          <ac:spMkLst>
            <pc:docMk/>
            <pc:sldMk cId="2748723340" sldId="271"/>
            <ac:spMk id="20" creationId="{67CA1182-57BA-D20C-C014-F6959489F961}"/>
          </ac:spMkLst>
        </pc:spChg>
        <pc:spChg chg="add del mod">
          <ac:chgData name="Owen Moogk" userId="63b0832b-eb11-49b3-9015-226d42b04e63" providerId="ADAL" clId="{69570428-0D74-4E0B-9CF7-D62D39F6E67B}" dt="2022-11-04T14:19:51.826" v="14" actId="478"/>
          <ac:spMkLst>
            <pc:docMk/>
            <pc:sldMk cId="2748723340" sldId="271"/>
            <ac:spMk id="22" creationId="{DF292480-A0A9-705C-ED89-DA755E44C1BE}"/>
          </ac:spMkLst>
        </pc:spChg>
        <pc:spChg chg="add del mod">
          <ac:chgData name="Owen Moogk" userId="63b0832b-eb11-49b3-9015-226d42b04e63" providerId="ADAL" clId="{69570428-0D74-4E0B-9CF7-D62D39F6E67B}" dt="2022-11-04T14:19:51.826" v="14" actId="478"/>
          <ac:spMkLst>
            <pc:docMk/>
            <pc:sldMk cId="2748723340" sldId="271"/>
            <ac:spMk id="24" creationId="{5DF98CA6-AE03-B105-A69D-7C4238AF50C0}"/>
          </ac:spMkLst>
        </pc:spChg>
        <pc:spChg chg="add del mod">
          <ac:chgData name="Owen Moogk" userId="63b0832b-eb11-49b3-9015-226d42b04e63" providerId="ADAL" clId="{69570428-0D74-4E0B-9CF7-D62D39F6E67B}" dt="2022-11-04T14:19:51.826" v="14" actId="478"/>
          <ac:spMkLst>
            <pc:docMk/>
            <pc:sldMk cId="2748723340" sldId="271"/>
            <ac:spMk id="26" creationId="{EC30BF2A-FC96-C7EC-367C-32D0DE4E5BAC}"/>
          </ac:spMkLst>
        </pc:spChg>
        <pc:spChg chg="add mod">
          <ac:chgData name="Owen Moogk" userId="63b0832b-eb11-49b3-9015-226d42b04e63" providerId="ADAL" clId="{69570428-0D74-4E0B-9CF7-D62D39F6E67B}" dt="2022-11-04T14:21:32.483" v="50" actId="1076"/>
          <ac:spMkLst>
            <pc:docMk/>
            <pc:sldMk cId="2748723340" sldId="271"/>
            <ac:spMk id="27" creationId="{269EF522-2913-26CA-7174-226535AE7B52}"/>
          </ac:spMkLst>
        </pc:spChg>
        <pc:spChg chg="add mod">
          <ac:chgData name="Owen Moogk" userId="63b0832b-eb11-49b3-9015-226d42b04e63" providerId="ADAL" clId="{69570428-0D74-4E0B-9CF7-D62D39F6E67B}" dt="2022-11-04T14:21:19.428" v="48" actId="1076"/>
          <ac:spMkLst>
            <pc:docMk/>
            <pc:sldMk cId="2748723340" sldId="271"/>
            <ac:spMk id="28" creationId="{7994E918-8EAE-3074-A373-DB08AD0FA20F}"/>
          </ac:spMkLst>
        </pc:spChg>
      </pc:sldChg>
      <pc:sldChg chg="add">
        <pc:chgData name="Owen Moogk" userId="63b0832b-eb11-49b3-9015-226d42b04e63" providerId="ADAL" clId="{69570428-0D74-4E0B-9CF7-D62D39F6E67B}" dt="2022-11-03T20:27:35.196" v="6"/>
        <pc:sldMkLst>
          <pc:docMk/>
          <pc:sldMk cId="0" sldId="275"/>
        </pc:sldMkLst>
      </pc:sldChg>
    </pc:docChg>
  </pc:docChgLst>
  <pc:docChgLst>
    <pc:chgData name="Eidan Michael Erlich" userId="42d3c1d3-0980-4e48-8357-b0fb687d5107" providerId="ADAL" clId="{9C5A9A45-28A4-46CF-A329-85E1F1B1CBA5}"/>
    <pc:docChg chg="custSel addSld modSld sldOrd">
      <pc:chgData name="Eidan Michael Erlich" userId="42d3c1d3-0980-4e48-8357-b0fb687d5107" providerId="ADAL" clId="{9C5A9A45-28A4-46CF-A329-85E1F1B1CBA5}" dt="2022-11-04T02:04:35.945" v="158"/>
      <pc:docMkLst>
        <pc:docMk/>
      </pc:docMkLst>
      <pc:sldChg chg="modSp">
        <pc:chgData name="Eidan Michael Erlich" userId="42d3c1d3-0980-4e48-8357-b0fb687d5107" providerId="ADAL" clId="{9C5A9A45-28A4-46CF-A329-85E1F1B1CBA5}" dt="2022-11-04T02:04:26.186" v="154" actId="20577"/>
        <pc:sldMkLst>
          <pc:docMk/>
          <pc:sldMk cId="1239057282" sldId="269"/>
        </pc:sldMkLst>
        <pc:graphicFrameChg chg="mod">
          <ac:chgData name="Eidan Michael Erlich" userId="42d3c1d3-0980-4e48-8357-b0fb687d5107" providerId="ADAL" clId="{9C5A9A45-28A4-46CF-A329-85E1F1B1CBA5}" dt="2022-11-04T02:04:26.186" v="154" actId="20577"/>
          <ac:graphicFrameMkLst>
            <pc:docMk/>
            <pc:sldMk cId="1239057282" sldId="269"/>
            <ac:graphicFrameMk id="2" creationId="{B3432261-84DF-23A1-A572-A6F0099FE3F2}"/>
          </ac:graphicFrameMkLst>
        </pc:graphicFrameChg>
      </pc:sldChg>
      <pc:sldChg chg="modTransition">
        <pc:chgData name="Eidan Michael Erlich" userId="42d3c1d3-0980-4e48-8357-b0fb687d5107" providerId="ADAL" clId="{9C5A9A45-28A4-46CF-A329-85E1F1B1CBA5}" dt="2022-11-04T01:54:12.337" v="26"/>
        <pc:sldMkLst>
          <pc:docMk/>
          <pc:sldMk cId="0" sldId="275"/>
        </pc:sldMkLst>
      </pc:sldChg>
      <pc:sldChg chg="addSp delSp modSp add mod ord">
        <pc:chgData name="Eidan Michael Erlich" userId="42d3c1d3-0980-4e48-8357-b0fb687d5107" providerId="ADAL" clId="{9C5A9A45-28A4-46CF-A329-85E1F1B1CBA5}" dt="2022-11-04T02:04:35.945" v="158"/>
        <pc:sldMkLst>
          <pc:docMk/>
          <pc:sldMk cId="3208460514" sldId="277"/>
        </pc:sldMkLst>
        <pc:spChg chg="mod">
          <ac:chgData name="Eidan Michael Erlich" userId="42d3c1d3-0980-4e48-8357-b0fb687d5107" providerId="ADAL" clId="{9C5A9A45-28A4-46CF-A329-85E1F1B1CBA5}" dt="2022-11-04T01:54:50.570" v="59" actId="20577"/>
          <ac:spMkLst>
            <pc:docMk/>
            <pc:sldMk cId="3208460514" sldId="277"/>
            <ac:spMk id="410" creationId="{00000000-0000-0000-0000-000000000000}"/>
          </ac:spMkLst>
        </pc:spChg>
        <pc:graphicFrameChg chg="del">
          <ac:chgData name="Eidan Michael Erlich" userId="42d3c1d3-0980-4e48-8357-b0fb687d5107" providerId="ADAL" clId="{9C5A9A45-28A4-46CF-A329-85E1F1B1CBA5}" dt="2022-11-04T01:54:54.806" v="60" actId="478"/>
          <ac:graphicFrameMkLst>
            <pc:docMk/>
            <pc:sldMk cId="3208460514" sldId="277"/>
            <ac:graphicFrameMk id="2" creationId="{B3432261-84DF-23A1-A572-A6F0099FE3F2}"/>
          </ac:graphicFrameMkLst>
        </pc:graphicFrameChg>
        <pc:graphicFrameChg chg="add mod modGraphic">
          <ac:chgData name="Eidan Michael Erlich" userId="42d3c1d3-0980-4e48-8357-b0fb687d5107" providerId="ADAL" clId="{9C5A9A45-28A4-46CF-A329-85E1F1B1CBA5}" dt="2022-11-04T02:04:06.381" v="142" actId="12100"/>
          <ac:graphicFrameMkLst>
            <pc:docMk/>
            <pc:sldMk cId="3208460514" sldId="277"/>
            <ac:graphicFrameMk id="3" creationId="{45593422-151D-D67F-42D8-5210D8631E5A}"/>
          </ac:graphicFrameMkLst>
        </pc:graphicFrameChg>
        <pc:picChg chg="add del mod">
          <ac:chgData name="Eidan Michael Erlich" userId="42d3c1d3-0980-4e48-8357-b0fb687d5107" providerId="ADAL" clId="{9C5A9A45-28A4-46CF-A329-85E1F1B1CBA5}" dt="2022-11-04T01:59:47.539" v="134" actId="478"/>
          <ac:picMkLst>
            <pc:docMk/>
            <pc:sldMk cId="3208460514" sldId="277"/>
            <ac:picMk id="5" creationId="{9BA8778F-B88A-C6DD-6533-2836F101265E}"/>
          </ac:picMkLst>
        </pc:picChg>
      </pc:sldChg>
    </pc:docChg>
  </pc:docChgLst>
  <pc:docChgLst>
    <pc:chgData name="Richard Wang" userId="S::rc3wang@uwaterloo.ca::0f735c53-cbe8-42da-aa63-3aef0fe7f5a5" providerId="AD" clId="Web-{FD07F28F-39C2-86D0-874C-9D75A22E3DAC}"/>
    <pc:docChg chg="addSld modSld">
      <pc:chgData name="Richard Wang" userId="S::rc3wang@uwaterloo.ca::0f735c53-cbe8-42da-aa63-3aef0fe7f5a5" providerId="AD" clId="Web-{FD07F28F-39C2-86D0-874C-9D75A22E3DAC}" dt="2022-11-03T23:57:52.475" v="415" actId="1076"/>
      <pc:docMkLst>
        <pc:docMk/>
      </pc:docMkLst>
      <pc:sldChg chg="addSp delSp modSp add replId">
        <pc:chgData name="Richard Wang" userId="S::rc3wang@uwaterloo.ca::0f735c53-cbe8-42da-aa63-3aef0fe7f5a5" providerId="AD" clId="Web-{FD07F28F-39C2-86D0-874C-9D75A22E3DAC}" dt="2022-11-03T23:57:52.475" v="415" actId="1076"/>
        <pc:sldMkLst>
          <pc:docMk/>
          <pc:sldMk cId="4012371878" sldId="276"/>
        </pc:sldMkLst>
        <pc:spChg chg="add mod">
          <ac:chgData name="Richard Wang" userId="S::rc3wang@uwaterloo.ca::0f735c53-cbe8-42da-aa63-3aef0fe7f5a5" providerId="AD" clId="Web-{FD07F28F-39C2-86D0-874C-9D75A22E3DAC}" dt="2022-11-03T23:55:33.961" v="357" actId="20577"/>
          <ac:spMkLst>
            <pc:docMk/>
            <pc:sldMk cId="4012371878" sldId="276"/>
            <ac:spMk id="3" creationId="{7083FD87-069A-D169-6362-EE22582FA575}"/>
          </ac:spMkLst>
        </pc:spChg>
        <pc:spChg chg="add mod">
          <ac:chgData name="Richard Wang" userId="S::rc3wang@uwaterloo.ca::0f735c53-cbe8-42da-aa63-3aef0fe7f5a5" providerId="AD" clId="Web-{FD07F28F-39C2-86D0-874C-9D75A22E3DAC}" dt="2022-11-03T23:57:27.835" v="413" actId="1076"/>
          <ac:spMkLst>
            <pc:docMk/>
            <pc:sldMk cId="4012371878" sldId="276"/>
            <ac:spMk id="5" creationId="{D7B95F1D-9250-53EE-281F-8CBEE390D9DB}"/>
          </ac:spMkLst>
        </pc:spChg>
        <pc:spChg chg="add mod">
          <ac:chgData name="Richard Wang" userId="S::rc3wang@uwaterloo.ca::0f735c53-cbe8-42da-aa63-3aef0fe7f5a5" providerId="AD" clId="Web-{FD07F28F-39C2-86D0-874C-9D75A22E3DAC}" dt="2022-11-03T23:57:44.303" v="414" actId="1076"/>
          <ac:spMkLst>
            <pc:docMk/>
            <pc:sldMk cId="4012371878" sldId="276"/>
            <ac:spMk id="9" creationId="{6F9658BE-55C9-BC4B-962C-53A690D4F50C}"/>
          </ac:spMkLst>
        </pc:spChg>
        <pc:spChg chg="add mod">
          <ac:chgData name="Richard Wang" userId="S::rc3wang@uwaterloo.ca::0f735c53-cbe8-42da-aa63-3aef0fe7f5a5" providerId="AD" clId="Web-{FD07F28F-39C2-86D0-874C-9D75A22E3DAC}" dt="2022-11-03T23:57:52.475" v="415" actId="1076"/>
          <ac:spMkLst>
            <pc:docMk/>
            <pc:sldMk cId="4012371878" sldId="276"/>
            <ac:spMk id="10" creationId="{343B02F2-A114-A1FB-B794-9B0412FF80F0}"/>
          </ac:spMkLst>
        </pc:spChg>
        <pc:spChg chg="mod">
          <ac:chgData name="Richard Wang" userId="S::rc3wang@uwaterloo.ca::0f735c53-cbe8-42da-aa63-3aef0fe7f5a5" providerId="AD" clId="Web-{FD07F28F-39C2-86D0-874C-9D75A22E3DAC}" dt="2022-11-03T23:17:18.610" v="8" actId="20577"/>
          <ac:spMkLst>
            <pc:docMk/>
            <pc:sldMk cId="4012371878" sldId="276"/>
            <ac:spMk id="410" creationId="{00000000-0000-0000-0000-000000000000}"/>
          </ac:spMkLst>
        </pc:spChg>
        <pc:picChg chg="del">
          <ac:chgData name="Richard Wang" userId="S::rc3wang@uwaterloo.ca::0f735c53-cbe8-42da-aa63-3aef0fe7f5a5" providerId="AD" clId="Web-{FD07F28F-39C2-86D0-874C-9D75A22E3DAC}" dt="2022-11-03T23:16:59.485" v="1"/>
          <ac:picMkLst>
            <pc:docMk/>
            <pc:sldMk cId="4012371878" sldId="276"/>
            <ac:picMk id="6" creationId="{F6AE22B2-6311-0383-681B-892A20255A98}"/>
          </ac:picMkLst>
        </pc:picChg>
        <pc:picChg chg="del">
          <ac:chgData name="Richard Wang" userId="S::rc3wang@uwaterloo.ca::0f735c53-cbe8-42da-aa63-3aef0fe7f5a5" providerId="AD" clId="Web-{FD07F28F-39C2-86D0-874C-9D75A22E3DAC}" dt="2022-11-03T23:19:39.280" v="115"/>
          <ac:picMkLst>
            <pc:docMk/>
            <pc:sldMk cId="4012371878" sldId="276"/>
            <ac:picMk id="7" creationId="{B259513B-B766-5D37-553D-14C9FB10555C}"/>
          </ac:picMkLst>
        </pc:picChg>
        <pc:picChg chg="del">
          <ac:chgData name="Richard Wang" userId="S::rc3wang@uwaterloo.ca::0f735c53-cbe8-42da-aa63-3aef0fe7f5a5" providerId="AD" clId="Web-{FD07F28F-39C2-86D0-874C-9D75A22E3DAC}" dt="2022-11-03T23:19:38.296" v="114"/>
          <ac:picMkLst>
            <pc:docMk/>
            <pc:sldMk cId="4012371878" sldId="276"/>
            <ac:picMk id="8" creationId="{A4F241B5-8876-D23C-01FE-89C46F79A258}"/>
          </ac:picMkLst>
        </pc:picChg>
      </pc:sldChg>
    </pc:docChg>
  </pc:docChgLst>
  <pc:docChgLst>
    <pc:chgData name="Richard Wang" userId="S::rc3wang@uwaterloo.ca::0f735c53-cbe8-42da-aa63-3aef0fe7f5a5" providerId="AD" clId="Web-{75C28A8E-5072-E85D-2838-51C227D0268F}"/>
    <pc:docChg chg="modSld">
      <pc:chgData name="Richard Wang" userId="S::rc3wang@uwaterloo.ca::0f735c53-cbe8-42da-aa63-3aef0fe7f5a5" providerId="AD" clId="Web-{75C28A8E-5072-E85D-2838-51C227D0268F}" dt="2022-11-04T13:25:15.528" v="23" actId="1076"/>
      <pc:docMkLst>
        <pc:docMk/>
      </pc:docMkLst>
      <pc:sldChg chg="addSp delSp modSp">
        <pc:chgData name="Richard Wang" userId="S::rc3wang@uwaterloo.ca::0f735c53-cbe8-42da-aa63-3aef0fe7f5a5" providerId="AD" clId="Web-{75C28A8E-5072-E85D-2838-51C227D0268F}" dt="2022-11-04T13:25:15.528" v="23" actId="1076"/>
        <pc:sldMkLst>
          <pc:docMk/>
          <pc:sldMk cId="1720584594" sldId="267"/>
        </pc:sldMkLst>
        <pc:spChg chg="ord">
          <ac:chgData name="Richard Wang" userId="S::rc3wang@uwaterloo.ca::0f735c53-cbe8-42da-aa63-3aef0fe7f5a5" providerId="AD" clId="Web-{75C28A8E-5072-E85D-2838-51C227D0268F}" dt="2022-11-04T13:24:42.184" v="15"/>
          <ac:spMkLst>
            <pc:docMk/>
            <pc:sldMk cId="1720584594" sldId="267"/>
            <ac:spMk id="410" creationId="{00000000-0000-0000-0000-000000000000}"/>
          </ac:spMkLst>
        </pc:spChg>
        <pc:picChg chg="add mod ord modCrop">
          <ac:chgData name="Richard Wang" userId="S::rc3wang@uwaterloo.ca::0f735c53-cbe8-42da-aa63-3aef0fe7f5a5" providerId="AD" clId="Web-{75C28A8E-5072-E85D-2838-51C227D0268F}" dt="2022-11-04T13:25:15.528" v="23" actId="1076"/>
          <ac:picMkLst>
            <pc:docMk/>
            <pc:sldMk cId="1720584594" sldId="267"/>
            <ac:picMk id="2" creationId="{E935459F-0621-CA41-6381-1FEF49E48C8A}"/>
          </ac:picMkLst>
        </pc:picChg>
        <pc:picChg chg="del">
          <ac:chgData name="Richard Wang" userId="S::rc3wang@uwaterloo.ca::0f735c53-cbe8-42da-aa63-3aef0fe7f5a5" providerId="AD" clId="Web-{75C28A8E-5072-E85D-2838-51C227D0268F}" dt="2022-11-04T13:23:39.418" v="0"/>
          <ac:picMkLst>
            <pc:docMk/>
            <pc:sldMk cId="1720584594" sldId="267"/>
            <ac:picMk id="6" creationId="{F6AE22B2-6311-0383-681B-892A20255A98}"/>
          </ac:picMkLst>
        </pc:picChg>
        <pc:picChg chg="ord">
          <ac:chgData name="Richard Wang" userId="S::rc3wang@uwaterloo.ca::0f735c53-cbe8-42da-aa63-3aef0fe7f5a5" providerId="AD" clId="Web-{75C28A8E-5072-E85D-2838-51C227D0268F}" dt="2022-11-04T13:24:45.512" v="16"/>
          <ac:picMkLst>
            <pc:docMk/>
            <pc:sldMk cId="1720584594" sldId="267"/>
            <ac:picMk id="7" creationId="{B259513B-B766-5D37-553D-14C9FB10555C}"/>
          </ac:picMkLst>
        </pc:picChg>
        <pc:picChg chg="ord">
          <ac:chgData name="Richard Wang" userId="S::rc3wang@uwaterloo.ca::0f735c53-cbe8-42da-aa63-3aef0fe7f5a5" providerId="AD" clId="Web-{75C28A8E-5072-E85D-2838-51C227D0268F}" dt="2022-11-04T13:24:09.715" v="8"/>
          <ac:picMkLst>
            <pc:docMk/>
            <pc:sldMk cId="1720584594" sldId="267"/>
            <ac:picMk id="8" creationId="{A4F241B5-8876-D23C-01FE-89C46F79A258}"/>
          </ac:picMkLst>
        </pc:picChg>
      </pc:sldChg>
    </pc:docChg>
  </pc:docChgLst>
  <pc:docChgLst>
    <pc:chgData name="Owen Moogk" userId="63b0832b-eb11-49b3-9015-226d42b04e63" providerId="ADAL" clId="{3442FB98-F282-42A5-9B95-2D5D7FB407D9}"/>
    <pc:docChg chg="undo custSel addSld delSld modSld sldOrd delMainMaster">
      <pc:chgData name="Owen Moogk" userId="63b0832b-eb11-49b3-9015-226d42b04e63" providerId="ADAL" clId="{3442FB98-F282-42A5-9B95-2D5D7FB407D9}" dt="2022-11-02T16:13:33.252" v="2418" actId="12"/>
      <pc:docMkLst>
        <pc:docMk/>
      </pc:docMkLst>
      <pc:sldChg chg="modSp mod">
        <pc:chgData name="Owen Moogk" userId="63b0832b-eb11-49b3-9015-226d42b04e63" providerId="ADAL" clId="{3442FB98-F282-42A5-9B95-2D5D7FB407D9}" dt="2022-11-02T15:55:03.920" v="2055" actId="6549"/>
        <pc:sldMkLst>
          <pc:docMk/>
          <pc:sldMk cId="0" sldId="256"/>
        </pc:sldMkLst>
        <pc:spChg chg="mod">
          <ac:chgData name="Owen Moogk" userId="63b0832b-eb11-49b3-9015-226d42b04e63" providerId="ADAL" clId="{3442FB98-F282-42A5-9B95-2D5D7FB407D9}" dt="2022-11-02T15:55:03.920" v="2055" actId="6549"/>
          <ac:spMkLst>
            <pc:docMk/>
            <pc:sldMk cId="0" sldId="256"/>
            <ac:spMk id="223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21:52.662" v="89" actId="113"/>
          <ac:spMkLst>
            <pc:docMk/>
            <pc:sldMk cId="0" sldId="256"/>
            <ac:spMk id="224" creationId="{00000000-0000-0000-0000-000000000000}"/>
          </ac:spMkLst>
        </pc:spChg>
      </pc:sldChg>
      <pc:sldChg chg="del">
        <pc:chgData name="Owen Moogk" userId="63b0832b-eb11-49b3-9015-226d42b04e63" providerId="ADAL" clId="{3442FB98-F282-42A5-9B95-2D5D7FB407D9}" dt="2022-11-02T15:22:00.557" v="90" actId="47"/>
        <pc:sldMkLst>
          <pc:docMk/>
          <pc:sldMk cId="0" sldId="257"/>
        </pc:sldMkLst>
      </pc:sldChg>
      <pc:sldChg chg="modSp mod">
        <pc:chgData name="Owen Moogk" userId="63b0832b-eb11-49b3-9015-226d42b04e63" providerId="ADAL" clId="{3442FB98-F282-42A5-9B95-2D5D7FB407D9}" dt="2022-11-02T15:52:30.891" v="1949" actId="20577"/>
        <pc:sldMkLst>
          <pc:docMk/>
          <pc:sldMk cId="0" sldId="258"/>
        </pc:sldMkLst>
        <pc:spChg chg="mod">
          <ac:chgData name="Owen Moogk" userId="63b0832b-eb11-49b3-9015-226d42b04e63" providerId="ADAL" clId="{3442FB98-F282-42A5-9B95-2D5D7FB407D9}" dt="2022-11-02T15:22:26.816" v="148" actId="20577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52:30.891" v="1949" actId="20577"/>
          <ac:spMkLst>
            <pc:docMk/>
            <pc:sldMk cId="0" sldId="258"/>
            <ac:spMk id="240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22:04.329" v="91" actId="6549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22:13.069" v="95" actId="20577"/>
          <ac:spMkLst>
            <pc:docMk/>
            <pc:sldMk cId="0" sldId="258"/>
            <ac:spMk id="242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22:20.890" v="137" actId="20577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32:57.854" v="217" actId="20577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33:19.208" v="282" actId="20577"/>
          <ac:spMkLst>
            <pc:docMk/>
            <pc:sldMk cId="0" sldId="258"/>
            <ac:spMk id="247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33:25.171" v="298" actId="20577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33:49.464" v="346" actId="20577"/>
          <ac:spMkLst>
            <pc:docMk/>
            <pc:sldMk cId="0" sldId="258"/>
            <ac:spMk id="250" creationId="{00000000-0000-0000-0000-000000000000}"/>
          </ac:spMkLst>
        </pc:spChg>
      </pc:sldChg>
      <pc:sldChg chg="modSp mod">
        <pc:chgData name="Owen Moogk" userId="63b0832b-eb11-49b3-9015-226d42b04e63" providerId="ADAL" clId="{3442FB98-F282-42A5-9B95-2D5D7FB407D9}" dt="2022-11-02T15:34:14.199" v="417" actId="20577"/>
        <pc:sldMkLst>
          <pc:docMk/>
          <pc:sldMk cId="0" sldId="259"/>
        </pc:sldMkLst>
        <pc:spChg chg="mod">
          <ac:chgData name="Owen Moogk" userId="63b0832b-eb11-49b3-9015-226d42b04e63" providerId="ADAL" clId="{3442FB98-F282-42A5-9B95-2D5D7FB407D9}" dt="2022-11-02T15:34:03.937" v="350" actId="20577"/>
          <ac:spMkLst>
            <pc:docMk/>
            <pc:sldMk cId="0" sldId="259"/>
            <ac:spMk id="257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34:14.199" v="417" actId="20577"/>
          <ac:spMkLst>
            <pc:docMk/>
            <pc:sldMk cId="0" sldId="259"/>
            <ac:spMk id="258" creationId="{00000000-0000-0000-0000-000000000000}"/>
          </ac:spMkLst>
        </pc:spChg>
      </pc:sldChg>
      <pc:sldChg chg="del">
        <pc:chgData name="Owen Moogk" userId="63b0832b-eb11-49b3-9015-226d42b04e63" providerId="ADAL" clId="{3442FB98-F282-42A5-9B95-2D5D7FB407D9}" dt="2022-11-02T15:34:17.887" v="418" actId="47"/>
        <pc:sldMkLst>
          <pc:docMk/>
          <pc:sldMk cId="0" sldId="260"/>
        </pc:sldMkLst>
      </pc:sldChg>
      <pc:sldChg chg="modSp add del mod">
        <pc:chgData name="Owen Moogk" userId="63b0832b-eb11-49b3-9015-226d42b04e63" providerId="ADAL" clId="{3442FB98-F282-42A5-9B95-2D5D7FB407D9}" dt="2022-11-02T15:57:47.537" v="2256" actId="15"/>
        <pc:sldMkLst>
          <pc:docMk/>
          <pc:sldMk cId="0" sldId="261"/>
        </pc:sldMkLst>
        <pc:spChg chg="mod">
          <ac:chgData name="Owen Moogk" userId="63b0832b-eb11-49b3-9015-226d42b04e63" providerId="ADAL" clId="{3442FB98-F282-42A5-9B95-2D5D7FB407D9}" dt="2022-11-02T15:57:47.537" v="2256" actId="15"/>
          <ac:spMkLst>
            <pc:docMk/>
            <pc:sldMk cId="0" sldId="261"/>
            <ac:spMk id="409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35:14.737" v="487" actId="20577"/>
          <ac:spMkLst>
            <pc:docMk/>
            <pc:sldMk cId="0" sldId="261"/>
            <ac:spMk id="410" creationId="{00000000-0000-0000-0000-000000000000}"/>
          </ac:spMkLst>
        </pc:spChg>
      </pc:sldChg>
      <pc:sldChg chg="modSp add mod">
        <pc:chgData name="Owen Moogk" userId="63b0832b-eb11-49b3-9015-226d42b04e63" providerId="ADAL" clId="{3442FB98-F282-42A5-9B95-2D5D7FB407D9}" dt="2022-11-02T15:35:02.367" v="482" actId="20577"/>
        <pc:sldMkLst>
          <pc:docMk/>
          <pc:sldMk cId="3000851353" sldId="262"/>
        </pc:sldMkLst>
        <pc:spChg chg="mod">
          <ac:chgData name="Owen Moogk" userId="63b0832b-eb11-49b3-9015-226d42b04e63" providerId="ADAL" clId="{3442FB98-F282-42A5-9B95-2D5D7FB407D9}" dt="2022-11-02T15:34:53.015" v="448" actId="20577"/>
          <ac:spMkLst>
            <pc:docMk/>
            <pc:sldMk cId="3000851353" sldId="262"/>
            <ac:spMk id="257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35:02.367" v="482" actId="20577"/>
          <ac:spMkLst>
            <pc:docMk/>
            <pc:sldMk cId="3000851353" sldId="262"/>
            <ac:spMk id="258" creationId="{00000000-0000-0000-0000-000000000000}"/>
          </ac:spMkLst>
        </pc:spChg>
      </pc:sldChg>
      <pc:sldChg chg="modSp add mod">
        <pc:chgData name="Owen Moogk" userId="63b0832b-eb11-49b3-9015-226d42b04e63" providerId="ADAL" clId="{3442FB98-F282-42A5-9B95-2D5D7FB407D9}" dt="2022-11-02T16:13:29.386" v="2414" actId="12"/>
        <pc:sldMkLst>
          <pc:docMk/>
          <pc:sldMk cId="1561273615" sldId="263"/>
        </pc:sldMkLst>
        <pc:spChg chg="mod">
          <ac:chgData name="Owen Moogk" userId="63b0832b-eb11-49b3-9015-226d42b04e63" providerId="ADAL" clId="{3442FB98-F282-42A5-9B95-2D5D7FB407D9}" dt="2022-11-02T16:13:29.386" v="2414" actId="12"/>
          <ac:spMkLst>
            <pc:docMk/>
            <pc:sldMk cId="1561273615" sldId="263"/>
            <ac:spMk id="409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41:26.264" v="623" actId="20577"/>
          <ac:spMkLst>
            <pc:docMk/>
            <pc:sldMk cId="1561273615" sldId="263"/>
            <ac:spMk id="410" creationId="{00000000-0000-0000-0000-000000000000}"/>
          </ac:spMkLst>
        </pc:spChg>
      </pc:sldChg>
      <pc:sldChg chg="modSp del mod">
        <pc:chgData name="Owen Moogk" userId="63b0832b-eb11-49b3-9015-226d42b04e63" providerId="ADAL" clId="{3442FB98-F282-42A5-9B95-2D5D7FB407D9}" dt="2022-11-02T15:53:46.829" v="2008" actId="20577"/>
        <pc:sldMkLst>
          <pc:docMk/>
          <pc:sldMk cId="3947510938" sldId="264"/>
        </pc:sldMkLst>
        <pc:spChg chg="mod">
          <ac:chgData name="Owen Moogk" userId="63b0832b-eb11-49b3-9015-226d42b04e63" providerId="ADAL" clId="{3442FB98-F282-42A5-9B95-2D5D7FB407D9}" dt="2022-11-02T15:38:28.030" v="515" actId="14100"/>
          <ac:spMkLst>
            <pc:docMk/>
            <pc:sldMk cId="3947510938" sldId="264"/>
            <ac:spMk id="257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53:46.829" v="2008" actId="20577"/>
          <ac:spMkLst>
            <pc:docMk/>
            <pc:sldMk cId="3947510938" sldId="264"/>
            <ac:spMk id="258" creationId="{00000000-0000-0000-0000-000000000000}"/>
          </ac:spMkLst>
        </pc:spChg>
      </pc:sldChg>
      <pc:sldChg chg="modSp add mod">
        <pc:chgData name="Owen Moogk" userId="63b0832b-eb11-49b3-9015-226d42b04e63" providerId="ADAL" clId="{3442FB98-F282-42A5-9B95-2D5D7FB407D9}" dt="2022-11-02T15:38:40.241" v="525" actId="20577"/>
        <pc:sldMkLst>
          <pc:docMk/>
          <pc:sldMk cId="194877566" sldId="265"/>
        </pc:sldMkLst>
        <pc:spChg chg="mod">
          <ac:chgData name="Owen Moogk" userId="63b0832b-eb11-49b3-9015-226d42b04e63" providerId="ADAL" clId="{3442FB98-F282-42A5-9B95-2D5D7FB407D9}" dt="2022-11-02T15:38:40.241" v="525" actId="20577"/>
          <ac:spMkLst>
            <pc:docMk/>
            <pc:sldMk cId="194877566" sldId="265"/>
            <ac:spMk id="409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38:35.774" v="520" actId="20577"/>
          <ac:spMkLst>
            <pc:docMk/>
            <pc:sldMk cId="194877566" sldId="265"/>
            <ac:spMk id="410" creationId="{00000000-0000-0000-0000-000000000000}"/>
          </ac:spMkLst>
        </pc:spChg>
      </pc:sldChg>
      <pc:sldChg chg="modSp add mod">
        <pc:chgData name="Owen Moogk" userId="63b0832b-eb11-49b3-9015-226d42b04e63" providerId="ADAL" clId="{3442FB98-F282-42A5-9B95-2D5D7FB407D9}" dt="2022-11-02T15:38:55.753" v="533" actId="20577"/>
        <pc:sldMkLst>
          <pc:docMk/>
          <pc:sldMk cId="2903162929" sldId="266"/>
        </pc:sldMkLst>
        <pc:spChg chg="mod">
          <ac:chgData name="Owen Moogk" userId="63b0832b-eb11-49b3-9015-226d42b04e63" providerId="ADAL" clId="{3442FB98-F282-42A5-9B95-2D5D7FB407D9}" dt="2022-11-02T15:38:55.753" v="533" actId="20577"/>
          <ac:spMkLst>
            <pc:docMk/>
            <pc:sldMk cId="2903162929" sldId="266"/>
            <ac:spMk id="257" creationId="{00000000-0000-0000-0000-000000000000}"/>
          </ac:spMkLst>
        </pc:spChg>
      </pc:sldChg>
      <pc:sldChg chg="addSp delSp modSp del mod">
        <pc:chgData name="Owen Moogk" userId="63b0832b-eb11-49b3-9015-226d42b04e63" providerId="ADAL" clId="{3442FB98-F282-42A5-9B95-2D5D7FB407D9}" dt="2022-11-02T16:03:11.209" v="2277" actId="22"/>
        <pc:sldMkLst>
          <pc:docMk/>
          <pc:sldMk cId="1720584594" sldId="267"/>
        </pc:sldMkLst>
        <pc:spChg chg="add del mod">
          <ac:chgData name="Owen Moogk" userId="63b0832b-eb11-49b3-9015-226d42b04e63" providerId="ADAL" clId="{3442FB98-F282-42A5-9B95-2D5D7FB407D9}" dt="2022-11-02T16:03:10.530" v="2274" actId="478"/>
          <ac:spMkLst>
            <pc:docMk/>
            <pc:sldMk cId="1720584594" sldId="267"/>
            <ac:spMk id="16" creationId="{F42295A4-BE8F-7F5D-8258-A842C37C43F0}"/>
          </ac:spMkLst>
        </pc:spChg>
        <pc:spChg chg="mod">
          <ac:chgData name="Owen Moogk" userId="63b0832b-eb11-49b3-9015-226d42b04e63" providerId="ADAL" clId="{3442FB98-F282-42A5-9B95-2D5D7FB407D9}" dt="2022-11-02T15:39:13.293" v="542" actId="20577"/>
          <ac:spMkLst>
            <pc:docMk/>
            <pc:sldMk cId="1720584594" sldId="267"/>
            <ac:spMk id="409" creationId="{00000000-0000-0000-0000-000000000000}"/>
          </ac:spMkLst>
        </pc:spChg>
        <pc:spChg chg="add del mod">
          <ac:chgData name="Owen Moogk" userId="63b0832b-eb11-49b3-9015-226d42b04e63" providerId="ADAL" clId="{3442FB98-F282-42A5-9B95-2D5D7FB407D9}" dt="2022-11-02T16:03:10.530" v="2274" actId="478"/>
          <ac:spMkLst>
            <pc:docMk/>
            <pc:sldMk cId="1720584594" sldId="267"/>
            <ac:spMk id="410" creationId="{00000000-0000-0000-0000-000000000000}"/>
          </ac:spMkLst>
        </pc:spChg>
        <pc:picChg chg="mod">
          <ac:chgData name="Owen Moogk" userId="63b0832b-eb11-49b3-9015-226d42b04e63" providerId="ADAL" clId="{3442FB98-F282-42A5-9B95-2D5D7FB407D9}" dt="2022-11-02T15:58:30.616" v="2257" actId="1076"/>
          <ac:picMkLst>
            <pc:docMk/>
            <pc:sldMk cId="1720584594" sldId="267"/>
            <ac:picMk id="5" creationId="{5D85EDF1-7010-D9DF-8299-3F11ADA9D8BD}"/>
          </ac:picMkLst>
        </pc:picChg>
        <pc:picChg chg="mod">
          <ac:chgData name="Owen Moogk" userId="63b0832b-eb11-49b3-9015-226d42b04e63" providerId="ADAL" clId="{3442FB98-F282-42A5-9B95-2D5D7FB407D9}" dt="2022-11-02T16:01:42.985" v="2259" actId="1076"/>
          <ac:picMkLst>
            <pc:docMk/>
            <pc:sldMk cId="1720584594" sldId="267"/>
            <ac:picMk id="6" creationId="{F6AE22B2-6311-0383-681B-892A20255A98}"/>
          </ac:picMkLst>
        </pc:picChg>
        <pc:picChg chg="add mod">
          <ac:chgData name="Owen Moogk" userId="63b0832b-eb11-49b3-9015-226d42b04e63" providerId="ADAL" clId="{3442FB98-F282-42A5-9B95-2D5D7FB407D9}" dt="2022-11-02T16:01:59.685" v="2261" actId="1076"/>
          <ac:picMkLst>
            <pc:docMk/>
            <pc:sldMk cId="1720584594" sldId="267"/>
            <ac:picMk id="7" creationId="{B259513B-B766-5D37-553D-14C9FB10555C}"/>
          </ac:picMkLst>
        </pc:picChg>
        <pc:picChg chg="add del mod">
          <ac:chgData name="Owen Moogk" userId="63b0832b-eb11-49b3-9015-226d42b04e63" providerId="ADAL" clId="{3442FB98-F282-42A5-9B95-2D5D7FB407D9}" dt="2022-11-02T16:02:39.451" v="2267" actId="478"/>
          <ac:picMkLst>
            <pc:docMk/>
            <pc:sldMk cId="1720584594" sldId="267"/>
            <ac:picMk id="10" creationId="{5313020E-9C34-CECF-E3F3-6ACBBD1E73C9}"/>
          </ac:picMkLst>
        </pc:picChg>
        <pc:picChg chg="add del mod">
          <ac:chgData name="Owen Moogk" userId="63b0832b-eb11-49b3-9015-226d42b04e63" providerId="ADAL" clId="{3442FB98-F282-42A5-9B95-2D5D7FB407D9}" dt="2022-11-02T16:02:37.313" v="2266" actId="478"/>
          <ac:picMkLst>
            <pc:docMk/>
            <pc:sldMk cId="1720584594" sldId="267"/>
            <ac:picMk id="12" creationId="{EAEC69AD-0BB2-F96D-C1D1-7E88846AC034}"/>
          </ac:picMkLst>
        </pc:picChg>
        <pc:picChg chg="add del mod modCrop">
          <ac:chgData name="Owen Moogk" userId="63b0832b-eb11-49b3-9015-226d42b04e63" providerId="ADAL" clId="{3442FB98-F282-42A5-9B95-2D5D7FB407D9}" dt="2022-11-02T16:03:11.209" v="2277" actId="22"/>
          <ac:picMkLst>
            <pc:docMk/>
            <pc:sldMk cId="1720584594" sldId="267"/>
            <ac:picMk id="14" creationId="{0E88D28A-D973-AD17-2CA6-4EEC9E7FE652}"/>
          </ac:picMkLst>
        </pc:picChg>
      </pc:sldChg>
      <pc:sldChg chg="modSp add mod">
        <pc:chgData name="Owen Moogk" userId="63b0832b-eb11-49b3-9015-226d42b04e63" providerId="ADAL" clId="{3442FB98-F282-42A5-9B95-2D5D7FB407D9}" dt="2022-11-02T16:13:33.252" v="2418" actId="12"/>
        <pc:sldMkLst>
          <pc:docMk/>
          <pc:sldMk cId="1167239498" sldId="268"/>
        </pc:sldMkLst>
        <pc:spChg chg="mod">
          <ac:chgData name="Owen Moogk" userId="63b0832b-eb11-49b3-9015-226d42b04e63" providerId="ADAL" clId="{3442FB98-F282-42A5-9B95-2D5D7FB407D9}" dt="2022-11-02T16:13:33.252" v="2418" actId="12"/>
          <ac:spMkLst>
            <pc:docMk/>
            <pc:sldMk cId="1167239498" sldId="268"/>
            <ac:spMk id="409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5:46:48.220" v="1201" actId="20577"/>
          <ac:spMkLst>
            <pc:docMk/>
            <pc:sldMk cId="1167239498" sldId="268"/>
            <ac:spMk id="410" creationId="{00000000-0000-0000-0000-000000000000}"/>
          </ac:spMkLst>
        </pc:spChg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1239057282" sldId="269"/>
        </pc:sldMkLst>
      </pc:sldChg>
      <pc:sldChg chg="modSp add mod ord">
        <pc:chgData name="Owen Moogk" userId="63b0832b-eb11-49b3-9015-226d42b04e63" providerId="ADAL" clId="{3442FB98-F282-42A5-9B95-2D5D7FB407D9}" dt="2022-11-02T16:10:36.231" v="2287" actId="20577"/>
        <pc:sldMkLst>
          <pc:docMk/>
          <pc:sldMk cId="2921593570" sldId="270"/>
        </pc:sldMkLst>
        <pc:spChg chg="mod">
          <ac:chgData name="Owen Moogk" userId="63b0832b-eb11-49b3-9015-226d42b04e63" providerId="ADAL" clId="{3442FB98-F282-42A5-9B95-2D5D7FB407D9}" dt="2022-11-02T15:52:40.087" v="1964" actId="20577"/>
          <ac:spMkLst>
            <pc:docMk/>
            <pc:sldMk cId="2921593570" sldId="270"/>
            <ac:spMk id="257" creationId="{00000000-0000-0000-0000-000000000000}"/>
          </ac:spMkLst>
        </pc:spChg>
        <pc:spChg chg="mod">
          <ac:chgData name="Owen Moogk" userId="63b0832b-eb11-49b3-9015-226d42b04e63" providerId="ADAL" clId="{3442FB98-F282-42A5-9B95-2D5D7FB407D9}" dt="2022-11-02T16:10:36.231" v="2287" actId="20577"/>
          <ac:spMkLst>
            <pc:docMk/>
            <pc:sldMk cId="2921593570" sldId="270"/>
            <ac:spMk id="258" creationId="{00000000-0000-0000-0000-000000000000}"/>
          </ac:spMkLst>
        </pc:spChg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2544790694" sldId="271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1395923462" sldId="272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73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74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75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4012371878" sldId="276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3208460514" sldId="277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78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79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80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81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82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83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84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85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86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87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88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89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90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91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92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93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94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95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96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97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98"/>
        </pc:sldMkLst>
      </pc:sldChg>
      <pc:sldChg chg="del">
        <pc:chgData name="Owen Moogk" userId="63b0832b-eb11-49b3-9015-226d42b04e63" providerId="ADAL" clId="{3442FB98-F282-42A5-9B95-2D5D7FB407D9}" dt="2022-11-02T15:34:33.332" v="427" actId="47"/>
        <pc:sldMkLst>
          <pc:docMk/>
          <pc:sldMk cId="0" sldId="299"/>
        </pc:sldMkLst>
      </pc:sldChg>
      <pc:sldMasterChg chg="addSldLayout delSldLayout">
        <pc:chgData name="Owen Moogk" userId="63b0832b-eb11-49b3-9015-226d42b04e63" providerId="ADAL" clId="{3442FB98-F282-42A5-9B95-2D5D7FB407D9}" dt="2022-11-02T15:34:33.332" v="427" actId="47"/>
        <pc:sldMasterMkLst>
          <pc:docMk/>
          <pc:sldMasterMk cId="0" sldId="2147483671"/>
        </pc:sldMasterMkLst>
        <pc:sldLayoutChg chg="del">
          <pc:chgData name="Owen Moogk" userId="63b0832b-eb11-49b3-9015-226d42b04e63" providerId="ADAL" clId="{3442FB98-F282-42A5-9B95-2D5D7FB407D9}" dt="2022-11-02T15:34:17.887" v="418" actId="47"/>
          <pc:sldLayoutMkLst>
            <pc:docMk/>
            <pc:sldMasterMk cId="0" sldId="2147483671"/>
            <pc:sldLayoutMk cId="0" sldId="2147483649"/>
          </pc:sldLayoutMkLst>
        </pc:sldLayoutChg>
        <pc:sldLayoutChg chg="del">
          <pc:chgData name="Owen Moogk" userId="63b0832b-eb11-49b3-9015-226d42b04e63" providerId="ADAL" clId="{3442FB98-F282-42A5-9B95-2D5D7FB407D9}" dt="2022-11-02T15:22:00.557" v="90" actId="47"/>
          <pc:sldLayoutMkLst>
            <pc:docMk/>
            <pc:sldMasterMk cId="0" sldId="2147483671"/>
            <pc:sldLayoutMk cId="0" sldId="2147483650"/>
          </pc:sldLayoutMkLst>
        </pc:sldLayoutChg>
        <pc:sldLayoutChg chg="del">
          <pc:chgData name="Owen Moogk" userId="63b0832b-eb11-49b3-9015-226d42b04e63" providerId="ADAL" clId="{3442FB98-F282-42A5-9B95-2D5D7FB407D9}" dt="2022-11-02T15:34:22.925" v="421" actId="47"/>
          <pc:sldLayoutMkLst>
            <pc:docMk/>
            <pc:sldMasterMk cId="0" sldId="2147483671"/>
            <pc:sldLayoutMk cId="0" sldId="2147483651"/>
          </pc:sldLayoutMkLst>
        </pc:sldLayoutChg>
        <pc:sldLayoutChg chg="del">
          <pc:chgData name="Owen Moogk" userId="63b0832b-eb11-49b3-9015-226d42b04e63" providerId="ADAL" clId="{3442FB98-F282-42A5-9B95-2D5D7FB407D9}" dt="2022-11-02T15:34:33.332" v="427" actId="47"/>
          <pc:sldLayoutMkLst>
            <pc:docMk/>
            <pc:sldMasterMk cId="0" sldId="2147483671"/>
            <pc:sldLayoutMk cId="0" sldId="2147483652"/>
          </pc:sldLayoutMkLst>
        </pc:sldLayoutChg>
        <pc:sldLayoutChg chg="del">
          <pc:chgData name="Owen Moogk" userId="63b0832b-eb11-49b3-9015-226d42b04e63" providerId="ADAL" clId="{3442FB98-F282-42A5-9B95-2D5D7FB407D9}" dt="2022-11-02T15:34:33.332" v="427" actId="47"/>
          <pc:sldLayoutMkLst>
            <pc:docMk/>
            <pc:sldMasterMk cId="0" sldId="2147483671"/>
            <pc:sldLayoutMk cId="0" sldId="2147483653"/>
          </pc:sldLayoutMkLst>
        </pc:sldLayoutChg>
        <pc:sldLayoutChg chg="del">
          <pc:chgData name="Owen Moogk" userId="63b0832b-eb11-49b3-9015-226d42b04e63" providerId="ADAL" clId="{3442FB98-F282-42A5-9B95-2D5D7FB407D9}" dt="2022-11-02T15:34:33.332" v="427" actId="47"/>
          <pc:sldLayoutMkLst>
            <pc:docMk/>
            <pc:sldMasterMk cId="0" sldId="2147483671"/>
            <pc:sldLayoutMk cId="0" sldId="2147483655"/>
          </pc:sldLayoutMkLst>
        </pc:sldLayoutChg>
        <pc:sldLayoutChg chg="del">
          <pc:chgData name="Owen Moogk" userId="63b0832b-eb11-49b3-9015-226d42b04e63" providerId="ADAL" clId="{3442FB98-F282-42A5-9B95-2D5D7FB407D9}" dt="2022-11-02T15:34:33.332" v="427" actId="47"/>
          <pc:sldLayoutMkLst>
            <pc:docMk/>
            <pc:sldMasterMk cId="0" sldId="2147483671"/>
            <pc:sldLayoutMk cId="0" sldId="2147483656"/>
          </pc:sldLayoutMkLst>
        </pc:sldLayoutChg>
        <pc:sldLayoutChg chg="del">
          <pc:chgData name="Owen Moogk" userId="63b0832b-eb11-49b3-9015-226d42b04e63" providerId="ADAL" clId="{3442FB98-F282-42A5-9B95-2D5D7FB407D9}" dt="2022-11-02T15:34:26.350" v="425" actId="47"/>
          <pc:sldLayoutMkLst>
            <pc:docMk/>
            <pc:sldMasterMk cId="0" sldId="2147483671"/>
            <pc:sldLayoutMk cId="0" sldId="2147483657"/>
          </pc:sldLayoutMkLst>
        </pc:sldLayoutChg>
        <pc:sldLayoutChg chg="del">
          <pc:chgData name="Owen Moogk" userId="63b0832b-eb11-49b3-9015-226d42b04e63" providerId="ADAL" clId="{3442FB98-F282-42A5-9B95-2D5D7FB407D9}" dt="2022-11-02T15:34:23.773" v="422" actId="47"/>
          <pc:sldLayoutMkLst>
            <pc:docMk/>
            <pc:sldMasterMk cId="0" sldId="2147483671"/>
            <pc:sldLayoutMk cId="0" sldId="2147483659"/>
          </pc:sldLayoutMkLst>
        </pc:sldLayoutChg>
        <pc:sldLayoutChg chg="del">
          <pc:chgData name="Owen Moogk" userId="63b0832b-eb11-49b3-9015-226d42b04e63" providerId="ADAL" clId="{3442FB98-F282-42A5-9B95-2D5D7FB407D9}" dt="2022-11-02T15:34:24.677" v="423" actId="47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Owen Moogk" userId="63b0832b-eb11-49b3-9015-226d42b04e63" providerId="ADAL" clId="{3442FB98-F282-42A5-9B95-2D5D7FB407D9}" dt="2022-11-02T15:34:33.332" v="427" actId="47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Owen Moogk" userId="63b0832b-eb11-49b3-9015-226d42b04e63" providerId="ADAL" clId="{3442FB98-F282-42A5-9B95-2D5D7FB407D9}" dt="2022-11-02T15:34:33.332" v="427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Owen Moogk" userId="63b0832b-eb11-49b3-9015-226d42b04e63" providerId="ADAL" clId="{3442FB98-F282-42A5-9B95-2D5D7FB407D9}" dt="2022-11-02T15:34:27.519" v="426" actId="47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Owen Moogk" userId="63b0832b-eb11-49b3-9015-226d42b04e63" providerId="ADAL" clId="{3442FB98-F282-42A5-9B95-2D5D7FB407D9}" dt="2022-11-02T15:34:33.332" v="427" actId="47"/>
          <pc:sldLayoutMkLst>
            <pc:docMk/>
            <pc:sldMasterMk cId="0" sldId="2147483671"/>
            <pc:sldLayoutMk cId="0" sldId="2147483664"/>
          </pc:sldLayoutMkLst>
        </pc:sldLayoutChg>
        <pc:sldLayoutChg chg="del">
          <pc:chgData name="Owen Moogk" userId="63b0832b-eb11-49b3-9015-226d42b04e63" providerId="ADAL" clId="{3442FB98-F282-42A5-9B95-2D5D7FB407D9}" dt="2022-11-02T15:34:33.332" v="427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Owen Moogk" userId="63b0832b-eb11-49b3-9015-226d42b04e63" providerId="ADAL" clId="{3442FB98-F282-42A5-9B95-2D5D7FB407D9}" dt="2022-11-02T15:34:33.332" v="427" actId="47"/>
          <pc:sldLayoutMkLst>
            <pc:docMk/>
            <pc:sldMasterMk cId="0" sldId="2147483671"/>
            <pc:sldLayoutMk cId="0" sldId="2147483666"/>
          </pc:sldLayoutMkLst>
        </pc:sldLayoutChg>
        <pc:sldLayoutChg chg="add del">
          <pc:chgData name="Owen Moogk" userId="63b0832b-eb11-49b3-9015-226d42b04e63" providerId="ADAL" clId="{3442FB98-F282-42A5-9B95-2D5D7FB407D9}" dt="2022-11-02T15:34:21.822" v="420" actId="47"/>
          <pc:sldLayoutMkLst>
            <pc:docMk/>
            <pc:sldMasterMk cId="0" sldId="2147483671"/>
            <pc:sldLayoutMk cId="0" sldId="2147483668"/>
          </pc:sldLayoutMkLst>
        </pc:sldLayoutChg>
        <pc:sldLayoutChg chg="del">
          <pc:chgData name="Owen Moogk" userId="63b0832b-eb11-49b3-9015-226d42b04e63" providerId="ADAL" clId="{3442FB98-F282-42A5-9B95-2D5D7FB407D9}" dt="2022-11-02T15:34:33.332" v="427" actId="47"/>
          <pc:sldLayoutMkLst>
            <pc:docMk/>
            <pc:sldMasterMk cId="0" sldId="2147483671"/>
            <pc:sldLayoutMk cId="0" sldId="2147483669"/>
          </pc:sldLayoutMkLst>
        </pc:sldLayoutChg>
      </pc:sldMasterChg>
      <pc:sldMasterChg chg="del delSldLayout">
        <pc:chgData name="Owen Moogk" userId="63b0832b-eb11-49b3-9015-226d42b04e63" providerId="ADAL" clId="{3442FB98-F282-42A5-9B95-2D5D7FB407D9}" dt="2022-11-02T15:34:33.332" v="427" actId="47"/>
        <pc:sldMasterMkLst>
          <pc:docMk/>
          <pc:sldMasterMk cId="0" sldId="2147483672"/>
        </pc:sldMasterMkLst>
        <pc:sldLayoutChg chg="del">
          <pc:chgData name="Owen Moogk" userId="63b0832b-eb11-49b3-9015-226d42b04e63" providerId="ADAL" clId="{3442FB98-F282-42A5-9B95-2D5D7FB407D9}" dt="2022-11-02T15:34:33.332" v="427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  <pc:docChgLst>
    <pc:chgData name="Shabd Gupta" userId="d039d40b-4ba0-479a-900a-3d669867d83d" providerId="ADAL" clId="{03CFFE7F-9844-0D40-A001-136688E3E2BC}"/>
    <pc:docChg chg="undo custSel modSld">
      <pc:chgData name="Shabd Gupta" userId="d039d40b-4ba0-479a-900a-3d669867d83d" providerId="ADAL" clId="{03CFFE7F-9844-0D40-A001-136688E3E2BC}" dt="2022-11-02T16:11:51.067" v="1033" actId="5793"/>
      <pc:docMkLst>
        <pc:docMk/>
      </pc:docMkLst>
      <pc:sldChg chg="modSp mod">
        <pc:chgData name="Shabd Gupta" userId="d039d40b-4ba0-479a-900a-3d669867d83d" providerId="ADAL" clId="{03CFFE7F-9844-0D40-A001-136688E3E2BC}" dt="2022-11-02T15:38:43.752" v="12" actId="20577"/>
        <pc:sldMkLst>
          <pc:docMk/>
          <pc:sldMk cId="0" sldId="256"/>
        </pc:sldMkLst>
        <pc:spChg chg="mod">
          <ac:chgData name="Shabd Gupta" userId="d039d40b-4ba0-479a-900a-3d669867d83d" providerId="ADAL" clId="{03CFFE7F-9844-0D40-A001-136688E3E2BC}" dt="2022-11-02T15:38:43.752" v="12" actId="20577"/>
          <ac:spMkLst>
            <pc:docMk/>
            <pc:sldMk cId="0" sldId="256"/>
            <ac:spMk id="223" creationId="{00000000-0000-0000-0000-000000000000}"/>
          </ac:spMkLst>
        </pc:spChg>
      </pc:sldChg>
      <pc:sldChg chg="modSp mod">
        <pc:chgData name="Shabd Gupta" userId="d039d40b-4ba0-479a-900a-3d669867d83d" providerId="ADAL" clId="{03CFFE7F-9844-0D40-A001-136688E3E2BC}" dt="2022-11-02T16:11:51.067" v="1033" actId="5793"/>
        <pc:sldMkLst>
          <pc:docMk/>
          <pc:sldMk cId="0" sldId="261"/>
        </pc:sldMkLst>
        <pc:spChg chg="mod">
          <ac:chgData name="Shabd Gupta" userId="d039d40b-4ba0-479a-900a-3d669867d83d" providerId="ADAL" clId="{03CFFE7F-9844-0D40-A001-136688E3E2BC}" dt="2022-11-02T16:11:51.067" v="1033" actId="5793"/>
          <ac:spMkLst>
            <pc:docMk/>
            <pc:sldMk cId="0" sldId="261"/>
            <ac:spMk id="409" creationId="{00000000-0000-0000-0000-000000000000}"/>
          </ac:spMkLst>
        </pc:spChg>
        <pc:spChg chg="mod">
          <ac:chgData name="Shabd Gupta" userId="d039d40b-4ba0-479a-900a-3d669867d83d" providerId="ADAL" clId="{03CFFE7F-9844-0D40-A001-136688E3E2BC}" dt="2022-11-02T15:41:52.359" v="17" actId="20577"/>
          <ac:spMkLst>
            <pc:docMk/>
            <pc:sldMk cId="0" sldId="261"/>
            <ac:spMk id="410" creationId="{00000000-0000-0000-0000-000000000000}"/>
          </ac:spMkLst>
        </pc:spChg>
      </pc:sldChg>
    </pc:docChg>
  </pc:docChgLst>
  <pc:docChgLst>
    <pc:chgData name="Eidan Michael Erlich" userId="42d3c1d3-0980-4e48-8357-b0fb687d5107" providerId="ADAL" clId="{0D8D7EDA-87A5-4C62-97D1-C28904F8B640}"/>
    <pc:docChg chg="undo custSel addSld delSld modSld modMainMaster">
      <pc:chgData name="Eidan Michael Erlich" userId="42d3c1d3-0980-4e48-8357-b0fb687d5107" providerId="ADAL" clId="{0D8D7EDA-87A5-4C62-97D1-C28904F8B640}" dt="2022-11-03T20:50:47.750" v="1526" actId="14100"/>
      <pc:docMkLst>
        <pc:docMk/>
      </pc:docMkLst>
      <pc:sldChg chg="addSp modSp mod modTransition modAnim">
        <pc:chgData name="Eidan Michael Erlich" userId="42d3c1d3-0980-4e48-8357-b0fb687d5107" providerId="ADAL" clId="{0D8D7EDA-87A5-4C62-97D1-C28904F8B640}" dt="2022-11-03T15:54:57.006" v="1113"/>
        <pc:sldMkLst>
          <pc:docMk/>
          <pc:sldMk cId="0" sldId="256"/>
        </pc:sldMkLst>
        <pc:picChg chg="add mod">
          <ac:chgData name="Eidan Michael Erlich" userId="42d3c1d3-0980-4e48-8357-b0fb687d5107" providerId="ADAL" clId="{0D8D7EDA-87A5-4C62-97D1-C28904F8B640}" dt="2022-11-03T15:32:58.556" v="880" actId="1076"/>
          <ac:picMkLst>
            <pc:docMk/>
            <pc:sldMk cId="0" sldId="256"/>
            <ac:picMk id="3" creationId="{EE522FB7-0884-4D1C-00D8-A1A65628C71F}"/>
          </ac:picMkLst>
        </pc:picChg>
      </pc:sldChg>
      <pc:sldChg chg="modTransition">
        <pc:chgData name="Eidan Michael Erlich" userId="42d3c1d3-0980-4e48-8357-b0fb687d5107" providerId="ADAL" clId="{0D8D7EDA-87A5-4C62-97D1-C28904F8B640}" dt="2022-11-03T15:54:36.242" v="1109"/>
        <pc:sldMkLst>
          <pc:docMk/>
          <pc:sldMk cId="0" sldId="258"/>
        </pc:sldMkLst>
      </pc:sldChg>
      <pc:sldChg chg="addSp delSp modSp mod modTransition">
        <pc:chgData name="Eidan Michael Erlich" userId="42d3c1d3-0980-4e48-8357-b0fb687d5107" providerId="ADAL" clId="{0D8D7EDA-87A5-4C62-97D1-C28904F8B640}" dt="2022-11-03T15:45:49.390" v="973"/>
        <pc:sldMkLst>
          <pc:docMk/>
          <pc:sldMk cId="0" sldId="259"/>
        </pc:sldMkLst>
        <pc:spChg chg="add del mod">
          <ac:chgData name="Eidan Michael Erlich" userId="42d3c1d3-0980-4e48-8357-b0fb687d5107" providerId="ADAL" clId="{0D8D7EDA-87A5-4C62-97D1-C28904F8B640}" dt="2022-11-03T15:33:38.937" v="886" actId="478"/>
          <ac:spMkLst>
            <pc:docMk/>
            <pc:sldMk cId="0" sldId="259"/>
            <ac:spMk id="4" creationId="{26BC5F01-27F9-6327-687B-8C2EC4878921}"/>
          </ac:spMkLst>
        </pc:spChg>
        <pc:picChg chg="add mod">
          <ac:chgData name="Eidan Michael Erlich" userId="42d3c1d3-0980-4e48-8357-b0fb687d5107" providerId="ADAL" clId="{0D8D7EDA-87A5-4C62-97D1-C28904F8B640}" dt="2022-11-03T15:33:52.327" v="890" actId="1076"/>
          <ac:picMkLst>
            <pc:docMk/>
            <pc:sldMk cId="0" sldId="259"/>
            <ac:picMk id="3" creationId="{7C6C3A6F-6BED-3A08-A91A-6D799BC62420}"/>
          </ac:picMkLst>
        </pc:picChg>
      </pc:sldChg>
      <pc:sldChg chg="modTransition">
        <pc:chgData name="Eidan Michael Erlich" userId="42d3c1d3-0980-4e48-8357-b0fb687d5107" providerId="ADAL" clId="{0D8D7EDA-87A5-4C62-97D1-C28904F8B640}" dt="2022-11-03T15:51:15.280" v="1085"/>
        <pc:sldMkLst>
          <pc:docMk/>
          <pc:sldMk cId="0" sldId="261"/>
        </pc:sldMkLst>
      </pc:sldChg>
      <pc:sldChg chg="addSp modSp mod modTransition">
        <pc:chgData name="Eidan Michael Erlich" userId="42d3c1d3-0980-4e48-8357-b0fb687d5107" providerId="ADAL" clId="{0D8D7EDA-87A5-4C62-97D1-C28904F8B640}" dt="2022-11-03T15:51:25.180" v="1087"/>
        <pc:sldMkLst>
          <pc:docMk/>
          <pc:sldMk cId="3000851353" sldId="262"/>
        </pc:sldMkLst>
        <pc:spChg chg="add mod">
          <ac:chgData name="Eidan Michael Erlich" userId="42d3c1d3-0980-4e48-8357-b0fb687d5107" providerId="ADAL" clId="{0D8D7EDA-87A5-4C62-97D1-C28904F8B640}" dt="2022-11-03T15:34:36.247" v="895" actId="1076"/>
          <ac:spMkLst>
            <pc:docMk/>
            <pc:sldMk cId="3000851353" sldId="262"/>
            <ac:spMk id="4" creationId="{BD85CD82-B739-6C7C-E193-096FE9DBFCC8}"/>
          </ac:spMkLst>
        </pc:spChg>
        <pc:picChg chg="add mod">
          <ac:chgData name="Eidan Michael Erlich" userId="42d3c1d3-0980-4e48-8357-b0fb687d5107" providerId="ADAL" clId="{0D8D7EDA-87A5-4C62-97D1-C28904F8B640}" dt="2022-11-03T15:34:36.247" v="895" actId="1076"/>
          <ac:picMkLst>
            <pc:docMk/>
            <pc:sldMk cId="3000851353" sldId="262"/>
            <ac:picMk id="3" creationId="{FFC5807B-A3FD-0219-72B8-3D509B39A227}"/>
          </ac:picMkLst>
        </pc:picChg>
      </pc:sldChg>
      <pc:sldChg chg="modTransition">
        <pc:chgData name="Eidan Michael Erlich" userId="42d3c1d3-0980-4e48-8357-b0fb687d5107" providerId="ADAL" clId="{0D8D7EDA-87A5-4C62-97D1-C28904F8B640}" dt="2022-11-03T15:51:28.547" v="1089"/>
        <pc:sldMkLst>
          <pc:docMk/>
          <pc:sldMk cId="1561273615" sldId="263"/>
        </pc:sldMkLst>
      </pc:sldChg>
      <pc:sldChg chg="addSp modSp mod modTransition setBg">
        <pc:chgData name="Eidan Michael Erlich" userId="42d3c1d3-0980-4e48-8357-b0fb687d5107" providerId="ADAL" clId="{0D8D7EDA-87A5-4C62-97D1-C28904F8B640}" dt="2022-11-03T15:48:01.486" v="1015"/>
        <pc:sldMkLst>
          <pc:docMk/>
          <pc:sldMk cId="3947510938" sldId="264"/>
        </pc:sldMkLst>
        <pc:spChg chg="add mod">
          <ac:chgData name="Eidan Michael Erlich" userId="42d3c1d3-0980-4e48-8357-b0fb687d5107" providerId="ADAL" clId="{0D8D7EDA-87A5-4C62-97D1-C28904F8B640}" dt="2022-11-03T15:35:42.804" v="902" actId="1076"/>
          <ac:spMkLst>
            <pc:docMk/>
            <pc:sldMk cId="3947510938" sldId="264"/>
            <ac:spMk id="4" creationId="{0B76AAD8-2DC7-D208-11F2-EAA3767F6974}"/>
          </ac:spMkLst>
        </pc:spChg>
        <pc:spChg chg="mod">
          <ac:chgData name="Eidan Michael Erlich" userId="42d3c1d3-0980-4e48-8357-b0fb687d5107" providerId="ADAL" clId="{0D8D7EDA-87A5-4C62-97D1-C28904F8B640}" dt="2022-11-02T15:41:13.972" v="13" actId="20577"/>
          <ac:spMkLst>
            <pc:docMk/>
            <pc:sldMk cId="3947510938" sldId="264"/>
            <ac:spMk id="257" creationId="{00000000-0000-0000-0000-000000000000}"/>
          </ac:spMkLst>
        </pc:spChg>
        <pc:spChg chg="mod">
          <ac:chgData name="Eidan Michael Erlich" userId="42d3c1d3-0980-4e48-8357-b0fb687d5107" providerId="ADAL" clId="{0D8D7EDA-87A5-4C62-97D1-C28904F8B640}" dt="2022-11-02T15:41:19.514" v="14" actId="1076"/>
          <ac:spMkLst>
            <pc:docMk/>
            <pc:sldMk cId="3947510938" sldId="264"/>
            <ac:spMk id="258" creationId="{00000000-0000-0000-0000-000000000000}"/>
          </ac:spMkLst>
        </pc:spChg>
        <pc:picChg chg="add mod">
          <ac:chgData name="Eidan Michael Erlich" userId="42d3c1d3-0980-4e48-8357-b0fb687d5107" providerId="ADAL" clId="{0D8D7EDA-87A5-4C62-97D1-C28904F8B640}" dt="2022-11-03T15:35:42.804" v="902" actId="1076"/>
          <ac:picMkLst>
            <pc:docMk/>
            <pc:sldMk cId="3947510938" sldId="264"/>
            <ac:picMk id="3" creationId="{08949EB0-869B-41C2-76D4-285AD0BD55A0}"/>
          </ac:picMkLst>
        </pc:picChg>
      </pc:sldChg>
      <pc:sldChg chg="addSp delSp modSp mod modTransition modAnim">
        <pc:chgData name="Eidan Michael Erlich" userId="42d3c1d3-0980-4e48-8357-b0fb687d5107" providerId="ADAL" clId="{0D8D7EDA-87A5-4C62-97D1-C28904F8B640}" dt="2022-11-03T15:55:42.694" v="1119"/>
        <pc:sldMkLst>
          <pc:docMk/>
          <pc:sldMk cId="194877566" sldId="265"/>
        </pc:sldMkLst>
        <pc:spChg chg="add del mod">
          <ac:chgData name="Eidan Michael Erlich" userId="42d3c1d3-0980-4e48-8357-b0fb687d5107" providerId="ADAL" clId="{0D8D7EDA-87A5-4C62-97D1-C28904F8B640}" dt="2022-11-02T15:41:34.376" v="30" actId="478"/>
          <ac:spMkLst>
            <pc:docMk/>
            <pc:sldMk cId="194877566" sldId="265"/>
            <ac:spMk id="3" creationId="{8084BF75-093D-DA1B-84CC-C9BDF6B51662}"/>
          </ac:spMkLst>
        </pc:spChg>
        <pc:spChg chg="del">
          <ac:chgData name="Eidan Michael Erlich" userId="42d3c1d3-0980-4e48-8357-b0fb687d5107" providerId="ADAL" clId="{0D8D7EDA-87A5-4C62-97D1-C28904F8B640}" dt="2022-11-02T15:41:32.660" v="29" actId="478"/>
          <ac:spMkLst>
            <pc:docMk/>
            <pc:sldMk cId="194877566" sldId="265"/>
            <ac:spMk id="409" creationId="{00000000-0000-0000-0000-000000000000}"/>
          </ac:spMkLst>
        </pc:spChg>
        <pc:spChg chg="mod">
          <ac:chgData name="Eidan Michael Erlich" userId="42d3c1d3-0980-4e48-8357-b0fb687d5107" providerId="ADAL" clId="{0D8D7EDA-87A5-4C62-97D1-C28904F8B640}" dt="2022-11-02T15:41:30.607" v="28" actId="20577"/>
          <ac:spMkLst>
            <pc:docMk/>
            <pc:sldMk cId="194877566" sldId="265"/>
            <ac:spMk id="410" creationId="{00000000-0000-0000-0000-000000000000}"/>
          </ac:spMkLst>
        </pc:spChg>
        <pc:graphicFrameChg chg="add mod modGraphic">
          <ac:chgData name="Eidan Michael Erlich" userId="42d3c1d3-0980-4e48-8357-b0fb687d5107" providerId="ADAL" clId="{0D8D7EDA-87A5-4C62-97D1-C28904F8B640}" dt="2022-11-02T15:48:10.046" v="185" actId="17032"/>
          <ac:graphicFrameMkLst>
            <pc:docMk/>
            <pc:sldMk cId="194877566" sldId="265"/>
            <ac:graphicFrameMk id="4" creationId="{C1FB0EFE-2E8E-09A8-8444-E26B8107B2C4}"/>
          </ac:graphicFrameMkLst>
        </pc:graphicFrameChg>
      </pc:sldChg>
      <pc:sldChg chg="addSp delSp modSp mod modTransition">
        <pc:chgData name="Eidan Michael Erlich" userId="42d3c1d3-0980-4e48-8357-b0fb687d5107" providerId="ADAL" clId="{0D8D7EDA-87A5-4C62-97D1-C28904F8B640}" dt="2022-11-03T15:50:31.293" v="1061"/>
        <pc:sldMkLst>
          <pc:docMk/>
          <pc:sldMk cId="2903162929" sldId="266"/>
        </pc:sldMkLst>
        <pc:spChg chg="add del mod">
          <ac:chgData name="Eidan Michael Erlich" userId="42d3c1d3-0980-4e48-8357-b0fb687d5107" providerId="ADAL" clId="{0D8D7EDA-87A5-4C62-97D1-C28904F8B640}" dt="2022-11-03T15:37:26.154" v="921" actId="478"/>
          <ac:spMkLst>
            <pc:docMk/>
            <pc:sldMk cId="2903162929" sldId="266"/>
            <ac:spMk id="4" creationId="{C623E4B7-FD56-EC48-F519-47557F4AFB92}"/>
          </ac:spMkLst>
        </pc:spChg>
        <pc:spChg chg="mod">
          <ac:chgData name="Eidan Michael Erlich" userId="42d3c1d3-0980-4e48-8357-b0fb687d5107" providerId="ADAL" clId="{0D8D7EDA-87A5-4C62-97D1-C28904F8B640}" dt="2022-11-03T15:31:55.744" v="876" actId="20577"/>
          <ac:spMkLst>
            <pc:docMk/>
            <pc:sldMk cId="2903162929" sldId="266"/>
            <ac:spMk id="258" creationId="{00000000-0000-0000-0000-000000000000}"/>
          </ac:spMkLst>
        </pc:spChg>
        <pc:picChg chg="add del mod">
          <ac:chgData name="Eidan Michael Erlich" userId="42d3c1d3-0980-4e48-8357-b0fb687d5107" providerId="ADAL" clId="{0D8D7EDA-87A5-4C62-97D1-C28904F8B640}" dt="2022-11-03T15:37:26.154" v="921" actId="478"/>
          <ac:picMkLst>
            <pc:docMk/>
            <pc:sldMk cId="2903162929" sldId="266"/>
            <ac:picMk id="3" creationId="{BF9E1E64-C250-2885-BEE1-31C7A16414B4}"/>
          </ac:picMkLst>
        </pc:picChg>
        <pc:picChg chg="add mod">
          <ac:chgData name="Eidan Michael Erlich" userId="42d3c1d3-0980-4e48-8357-b0fb687d5107" providerId="ADAL" clId="{0D8D7EDA-87A5-4C62-97D1-C28904F8B640}" dt="2022-11-03T15:38:33.771" v="925" actId="1076"/>
          <ac:picMkLst>
            <pc:docMk/>
            <pc:sldMk cId="2903162929" sldId="266"/>
            <ac:picMk id="6" creationId="{18118FAE-9133-9865-9746-C867F8E29A3D}"/>
          </ac:picMkLst>
        </pc:picChg>
      </pc:sldChg>
      <pc:sldChg chg="modSp mod modTransition">
        <pc:chgData name="Eidan Michael Erlich" userId="42d3c1d3-0980-4e48-8357-b0fb687d5107" providerId="ADAL" clId="{0D8D7EDA-87A5-4C62-97D1-C28904F8B640}" dt="2022-11-03T15:53:09.203" v="1095"/>
        <pc:sldMkLst>
          <pc:docMk/>
          <pc:sldMk cId="1720584594" sldId="267"/>
        </pc:sldMkLst>
        <pc:picChg chg="mod modCrop">
          <ac:chgData name="Eidan Michael Erlich" userId="42d3c1d3-0980-4e48-8357-b0fb687d5107" providerId="ADAL" clId="{0D8D7EDA-87A5-4C62-97D1-C28904F8B640}" dt="2022-11-03T15:43:37.784" v="944" actId="732"/>
          <ac:picMkLst>
            <pc:docMk/>
            <pc:sldMk cId="1720584594" sldId="267"/>
            <ac:picMk id="6" creationId="{F6AE22B2-6311-0383-681B-892A20255A98}"/>
          </ac:picMkLst>
        </pc:picChg>
        <pc:picChg chg="mod ord">
          <ac:chgData name="Eidan Michael Erlich" userId="42d3c1d3-0980-4e48-8357-b0fb687d5107" providerId="ADAL" clId="{0D8D7EDA-87A5-4C62-97D1-C28904F8B640}" dt="2022-11-03T15:44:01.433" v="948" actId="14100"/>
          <ac:picMkLst>
            <pc:docMk/>
            <pc:sldMk cId="1720584594" sldId="267"/>
            <ac:picMk id="8" creationId="{A4F241B5-8876-D23C-01FE-89C46F79A258}"/>
          </ac:picMkLst>
        </pc:picChg>
      </pc:sldChg>
      <pc:sldChg chg="modTransition">
        <pc:chgData name="Eidan Michael Erlich" userId="42d3c1d3-0980-4e48-8357-b0fb687d5107" providerId="ADAL" clId="{0D8D7EDA-87A5-4C62-97D1-C28904F8B640}" dt="2022-11-03T15:47:16.200" v="995"/>
        <pc:sldMkLst>
          <pc:docMk/>
          <pc:sldMk cId="1167239498" sldId="268"/>
        </pc:sldMkLst>
      </pc:sldChg>
      <pc:sldChg chg="addSp delSp modSp add mod modTransition setBg">
        <pc:chgData name="Eidan Michael Erlich" userId="42d3c1d3-0980-4e48-8357-b0fb687d5107" providerId="ADAL" clId="{0D8D7EDA-87A5-4C62-97D1-C28904F8B640}" dt="2022-11-03T15:50:06.628" v="1056"/>
        <pc:sldMkLst>
          <pc:docMk/>
          <pc:sldMk cId="1239057282" sldId="269"/>
        </pc:sldMkLst>
        <pc:spChg chg="mod">
          <ac:chgData name="Eidan Michael Erlich" userId="42d3c1d3-0980-4e48-8357-b0fb687d5107" providerId="ADAL" clId="{0D8D7EDA-87A5-4C62-97D1-C28904F8B640}" dt="2022-11-02T15:56:18.474" v="395" actId="1076"/>
          <ac:spMkLst>
            <pc:docMk/>
            <pc:sldMk cId="1239057282" sldId="269"/>
            <ac:spMk id="410" creationId="{00000000-0000-0000-0000-000000000000}"/>
          </ac:spMkLst>
        </pc:spChg>
        <pc:graphicFrameChg chg="add mod modGraphic">
          <ac:chgData name="Eidan Michael Erlich" userId="42d3c1d3-0980-4e48-8357-b0fb687d5107" providerId="ADAL" clId="{0D8D7EDA-87A5-4C62-97D1-C28904F8B640}" dt="2022-11-02T16:12:07.065" v="427"/>
          <ac:graphicFrameMkLst>
            <pc:docMk/>
            <pc:sldMk cId="1239057282" sldId="269"/>
            <ac:graphicFrameMk id="2" creationId="{B3432261-84DF-23A1-A572-A6F0099FE3F2}"/>
          </ac:graphicFrameMkLst>
        </pc:graphicFrameChg>
        <pc:graphicFrameChg chg="del">
          <ac:chgData name="Eidan Michael Erlich" userId="42d3c1d3-0980-4e48-8357-b0fb687d5107" providerId="ADAL" clId="{0D8D7EDA-87A5-4C62-97D1-C28904F8B640}" dt="2022-11-02T15:48:23.891" v="198" actId="478"/>
          <ac:graphicFrameMkLst>
            <pc:docMk/>
            <pc:sldMk cId="1239057282" sldId="269"/>
            <ac:graphicFrameMk id="4" creationId="{C1FB0EFE-2E8E-09A8-8444-E26B8107B2C4}"/>
          </ac:graphicFrameMkLst>
        </pc:graphicFrameChg>
      </pc:sldChg>
      <pc:sldChg chg="addSp modSp mod modTransition">
        <pc:chgData name="Eidan Michael Erlich" userId="42d3c1d3-0980-4e48-8357-b0fb687d5107" providerId="ADAL" clId="{0D8D7EDA-87A5-4C62-97D1-C28904F8B640}" dt="2022-11-03T15:50:54.796" v="1081"/>
        <pc:sldMkLst>
          <pc:docMk/>
          <pc:sldMk cId="2921593570" sldId="270"/>
        </pc:sldMkLst>
        <pc:spChg chg="add mod">
          <ac:chgData name="Eidan Michael Erlich" userId="42d3c1d3-0980-4e48-8357-b0fb687d5107" providerId="ADAL" clId="{0D8D7EDA-87A5-4C62-97D1-C28904F8B640}" dt="2022-11-03T15:39:14.986" v="930" actId="1076"/>
          <ac:spMkLst>
            <pc:docMk/>
            <pc:sldMk cId="2921593570" sldId="270"/>
            <ac:spMk id="4" creationId="{A0E099F3-B8DE-A9DD-5F3D-D6673B4D1CDD}"/>
          </ac:spMkLst>
        </pc:spChg>
        <pc:picChg chg="add mod">
          <ac:chgData name="Eidan Michael Erlich" userId="42d3c1d3-0980-4e48-8357-b0fb687d5107" providerId="ADAL" clId="{0D8D7EDA-87A5-4C62-97D1-C28904F8B640}" dt="2022-11-03T15:39:14.986" v="930" actId="1076"/>
          <ac:picMkLst>
            <pc:docMk/>
            <pc:sldMk cId="2921593570" sldId="270"/>
            <ac:picMk id="3" creationId="{99A7D7C8-0147-18DE-A266-2FB5AFCFB9DD}"/>
          </ac:picMkLst>
        </pc:picChg>
      </pc:sldChg>
      <pc:sldChg chg="addSp modSp new mod modTransition">
        <pc:chgData name="Eidan Michael Erlich" userId="42d3c1d3-0980-4e48-8357-b0fb687d5107" providerId="ADAL" clId="{0D8D7EDA-87A5-4C62-97D1-C28904F8B640}" dt="2022-11-03T15:51:38.183" v="1093"/>
        <pc:sldMkLst>
          <pc:docMk/>
          <pc:sldMk cId="2748723340" sldId="271"/>
        </pc:sldMkLst>
        <pc:spChg chg="mod">
          <ac:chgData name="Eidan Michael Erlich" userId="42d3c1d3-0980-4e48-8357-b0fb687d5107" providerId="ADAL" clId="{0D8D7EDA-87A5-4C62-97D1-C28904F8B640}" dt="2022-11-02T16:22:32.487" v="801" actId="20577"/>
          <ac:spMkLst>
            <pc:docMk/>
            <pc:sldMk cId="2748723340" sldId="271"/>
            <ac:spMk id="2" creationId="{21EA3025-3234-4BD2-0270-B7CB62EF1D66}"/>
          </ac:spMkLst>
        </pc:spChg>
        <pc:spChg chg="mod">
          <ac:chgData name="Eidan Michael Erlich" userId="42d3c1d3-0980-4e48-8357-b0fb687d5107" providerId="ADAL" clId="{0D8D7EDA-87A5-4C62-97D1-C28904F8B640}" dt="2022-11-02T16:17:34.278" v="479" actId="20577"/>
          <ac:spMkLst>
            <pc:docMk/>
            <pc:sldMk cId="2748723340" sldId="271"/>
            <ac:spMk id="3" creationId="{92B68F58-08F4-0412-911B-BF8467F458D7}"/>
          </ac:spMkLst>
        </pc:spChg>
        <pc:spChg chg="mod">
          <ac:chgData name="Eidan Michael Erlich" userId="42d3c1d3-0980-4e48-8357-b0fb687d5107" providerId="ADAL" clId="{0D8D7EDA-87A5-4C62-97D1-C28904F8B640}" dt="2022-11-02T16:17:47.136" v="506" actId="20577"/>
          <ac:spMkLst>
            <pc:docMk/>
            <pc:sldMk cId="2748723340" sldId="271"/>
            <ac:spMk id="4" creationId="{2FFE4FAF-0F20-3316-D6E4-192FF7025A84}"/>
          </ac:spMkLst>
        </pc:spChg>
        <pc:spChg chg="mod">
          <ac:chgData name="Eidan Michael Erlich" userId="42d3c1d3-0980-4e48-8357-b0fb687d5107" providerId="ADAL" clId="{0D8D7EDA-87A5-4C62-97D1-C28904F8B640}" dt="2022-11-02T16:22:35.795" v="805" actId="20577"/>
          <ac:spMkLst>
            <pc:docMk/>
            <pc:sldMk cId="2748723340" sldId="271"/>
            <ac:spMk id="5" creationId="{E8483435-A534-7940-53D8-98AC1CDF4A48}"/>
          </ac:spMkLst>
        </pc:spChg>
        <pc:spChg chg="mod">
          <ac:chgData name="Eidan Michael Erlich" userId="42d3c1d3-0980-4e48-8357-b0fb687d5107" providerId="ADAL" clId="{0D8D7EDA-87A5-4C62-97D1-C28904F8B640}" dt="2022-11-02T16:18:56.099" v="624" actId="20577"/>
          <ac:spMkLst>
            <pc:docMk/>
            <pc:sldMk cId="2748723340" sldId="271"/>
            <ac:spMk id="6" creationId="{02721631-4DD7-A9A1-98BC-3636E07F597A}"/>
          </ac:spMkLst>
        </pc:spChg>
        <pc:spChg chg="mod">
          <ac:chgData name="Eidan Michael Erlich" userId="42d3c1d3-0980-4e48-8357-b0fb687d5107" providerId="ADAL" clId="{0D8D7EDA-87A5-4C62-97D1-C28904F8B640}" dt="2022-11-02T16:20:23.802" v="661" actId="20577"/>
          <ac:spMkLst>
            <pc:docMk/>
            <pc:sldMk cId="2748723340" sldId="271"/>
            <ac:spMk id="7" creationId="{2336B5AF-F593-A0B8-3073-119D3A292B0B}"/>
          </ac:spMkLst>
        </pc:spChg>
        <pc:spChg chg="mod">
          <ac:chgData name="Eidan Michael Erlich" userId="42d3c1d3-0980-4e48-8357-b0fb687d5107" providerId="ADAL" clId="{0D8D7EDA-87A5-4C62-97D1-C28904F8B640}" dt="2022-11-02T16:17:20.101" v="445" actId="20577"/>
          <ac:spMkLst>
            <pc:docMk/>
            <pc:sldMk cId="2748723340" sldId="271"/>
            <ac:spMk id="8" creationId="{29E9FC83-0754-A03D-8991-85065479271C}"/>
          </ac:spMkLst>
        </pc:spChg>
        <pc:spChg chg="mod">
          <ac:chgData name="Eidan Michael Erlich" userId="42d3c1d3-0980-4e48-8357-b0fb687d5107" providerId="ADAL" clId="{0D8D7EDA-87A5-4C62-97D1-C28904F8B640}" dt="2022-11-02T16:22:38.029" v="807" actId="20577"/>
          <ac:spMkLst>
            <pc:docMk/>
            <pc:sldMk cId="2748723340" sldId="271"/>
            <ac:spMk id="9" creationId="{3CFA1572-AE13-D63F-F208-EF8374D2FCA3}"/>
          </ac:spMkLst>
        </pc:spChg>
        <pc:spChg chg="mod">
          <ac:chgData name="Eidan Michael Erlich" userId="42d3c1d3-0980-4e48-8357-b0fb687d5107" providerId="ADAL" clId="{0D8D7EDA-87A5-4C62-97D1-C28904F8B640}" dt="2022-11-02T16:18:00.540" v="526" actId="20577"/>
          <ac:spMkLst>
            <pc:docMk/>
            <pc:sldMk cId="2748723340" sldId="271"/>
            <ac:spMk id="10" creationId="{45C5C430-956E-8C1E-A475-5BE11EA56910}"/>
          </ac:spMkLst>
        </pc:spChg>
        <pc:spChg chg="mod">
          <ac:chgData name="Eidan Michael Erlich" userId="42d3c1d3-0980-4e48-8357-b0fb687d5107" providerId="ADAL" clId="{0D8D7EDA-87A5-4C62-97D1-C28904F8B640}" dt="2022-11-02T16:18:46.125" v="595" actId="20577"/>
          <ac:spMkLst>
            <pc:docMk/>
            <pc:sldMk cId="2748723340" sldId="271"/>
            <ac:spMk id="11" creationId="{9D323238-31D8-89EA-740F-AA712CACB254}"/>
          </ac:spMkLst>
        </pc:spChg>
        <pc:spChg chg="mod">
          <ac:chgData name="Eidan Michael Erlich" userId="42d3c1d3-0980-4e48-8357-b0fb687d5107" providerId="ADAL" clId="{0D8D7EDA-87A5-4C62-97D1-C28904F8B640}" dt="2022-11-02T16:22:40.851" v="809" actId="20577"/>
          <ac:spMkLst>
            <pc:docMk/>
            <pc:sldMk cId="2748723340" sldId="271"/>
            <ac:spMk id="12" creationId="{E9959F5F-B83C-7126-C4EB-EF4316EA607E}"/>
          </ac:spMkLst>
        </pc:spChg>
        <pc:spChg chg="mod">
          <ac:chgData name="Eidan Michael Erlich" userId="42d3c1d3-0980-4e48-8357-b0fb687d5107" providerId="ADAL" clId="{0D8D7EDA-87A5-4C62-97D1-C28904F8B640}" dt="2022-11-02T16:22:25.093" v="798" actId="1076"/>
          <ac:spMkLst>
            <pc:docMk/>
            <pc:sldMk cId="2748723340" sldId="271"/>
            <ac:spMk id="13" creationId="{D54E89E1-14E0-87AA-D7CC-CAD5FD758407}"/>
          </ac:spMkLst>
        </pc:spChg>
        <pc:spChg chg="mod">
          <ac:chgData name="Eidan Michael Erlich" userId="42d3c1d3-0980-4e48-8357-b0fb687d5107" providerId="ADAL" clId="{0D8D7EDA-87A5-4C62-97D1-C28904F8B640}" dt="2022-11-02T16:22:25.093" v="798" actId="1076"/>
          <ac:spMkLst>
            <pc:docMk/>
            <pc:sldMk cId="2748723340" sldId="271"/>
            <ac:spMk id="14" creationId="{AE5E319A-790C-DCC5-B9CA-DB81503E88D2}"/>
          </ac:spMkLst>
        </pc:spChg>
        <pc:spChg chg="add mod">
          <ac:chgData name="Eidan Michael Erlich" userId="42d3c1d3-0980-4e48-8357-b0fb687d5107" providerId="ADAL" clId="{0D8D7EDA-87A5-4C62-97D1-C28904F8B640}" dt="2022-11-02T16:22:28.192" v="799" actId="1076"/>
          <ac:spMkLst>
            <pc:docMk/>
            <pc:sldMk cId="2748723340" sldId="271"/>
            <ac:spMk id="15" creationId="{1D9BA513-1CBF-C35B-8741-2680396C480F}"/>
          </ac:spMkLst>
        </pc:spChg>
        <pc:spChg chg="add mod">
          <ac:chgData name="Eidan Michael Erlich" userId="42d3c1d3-0980-4e48-8357-b0fb687d5107" providerId="ADAL" clId="{0D8D7EDA-87A5-4C62-97D1-C28904F8B640}" dt="2022-11-02T16:22:28.192" v="799" actId="1076"/>
          <ac:spMkLst>
            <pc:docMk/>
            <pc:sldMk cId="2748723340" sldId="271"/>
            <ac:spMk id="16" creationId="{0D36AB9E-B2BA-434E-C837-8F767977370C}"/>
          </ac:spMkLst>
        </pc:spChg>
        <pc:spChg chg="add mod">
          <ac:chgData name="Eidan Michael Erlich" userId="42d3c1d3-0980-4e48-8357-b0fb687d5107" providerId="ADAL" clId="{0D8D7EDA-87A5-4C62-97D1-C28904F8B640}" dt="2022-11-02T16:24:03.130" v="829" actId="20577"/>
          <ac:spMkLst>
            <pc:docMk/>
            <pc:sldMk cId="2748723340" sldId="271"/>
            <ac:spMk id="17" creationId="{600C02B5-75E0-BF2D-C4C8-EBE1C341CD71}"/>
          </ac:spMkLst>
        </pc:spChg>
        <pc:spChg chg="add mod">
          <ac:chgData name="Eidan Michael Erlich" userId="42d3c1d3-0980-4e48-8357-b0fb687d5107" providerId="ADAL" clId="{0D8D7EDA-87A5-4C62-97D1-C28904F8B640}" dt="2022-11-02T16:24:15.501" v="857" actId="20577"/>
          <ac:spMkLst>
            <pc:docMk/>
            <pc:sldMk cId="2748723340" sldId="271"/>
            <ac:spMk id="18" creationId="{D59B40D4-422B-7EB8-87DB-F4A4058B4DD9}"/>
          </ac:spMkLst>
        </pc:spChg>
      </pc:sldChg>
      <pc:sldChg chg="modSp new del mod">
        <pc:chgData name="Eidan Michael Erlich" userId="42d3c1d3-0980-4e48-8357-b0fb687d5107" providerId="ADAL" clId="{0D8D7EDA-87A5-4C62-97D1-C28904F8B640}" dt="2022-11-03T20:27:42.463" v="1144" actId="47"/>
        <pc:sldMkLst>
          <pc:docMk/>
          <pc:sldMk cId="1395923462" sldId="272"/>
        </pc:sldMkLst>
        <pc:spChg chg="mod">
          <ac:chgData name="Eidan Michael Erlich" userId="42d3c1d3-0980-4e48-8357-b0fb687d5107" providerId="ADAL" clId="{0D8D7EDA-87A5-4C62-97D1-C28904F8B640}" dt="2022-11-03T20:26:46.167" v="1143" actId="20577"/>
          <ac:spMkLst>
            <pc:docMk/>
            <pc:sldMk cId="1395923462" sldId="272"/>
            <ac:spMk id="8" creationId="{8342D407-AFA5-C136-0167-1BAD3BF56FAD}"/>
          </ac:spMkLst>
        </pc:spChg>
      </pc:sldChg>
      <pc:sldChg chg="modSp mod">
        <pc:chgData name="Eidan Michael Erlich" userId="42d3c1d3-0980-4e48-8357-b0fb687d5107" providerId="ADAL" clId="{0D8D7EDA-87A5-4C62-97D1-C28904F8B640}" dt="2022-11-03T20:50:47.750" v="1526" actId="14100"/>
        <pc:sldMkLst>
          <pc:docMk/>
          <pc:sldMk cId="0" sldId="275"/>
        </pc:sldMkLst>
        <pc:spChg chg="mod">
          <ac:chgData name="Eidan Michael Erlich" userId="42d3c1d3-0980-4e48-8357-b0fb687d5107" providerId="ADAL" clId="{0D8D7EDA-87A5-4C62-97D1-C28904F8B640}" dt="2022-11-03T20:30:10.120" v="1163" actId="20577"/>
          <ac:spMkLst>
            <pc:docMk/>
            <pc:sldMk cId="0" sldId="275"/>
            <ac:spMk id="905" creationId="{00000000-0000-0000-0000-000000000000}"/>
          </ac:spMkLst>
        </pc:spChg>
        <pc:spChg chg="mod">
          <ac:chgData name="Eidan Michael Erlich" userId="42d3c1d3-0980-4e48-8357-b0fb687d5107" providerId="ADAL" clId="{0D8D7EDA-87A5-4C62-97D1-C28904F8B640}" dt="2022-11-03T20:50:47.750" v="1526" actId="14100"/>
          <ac:spMkLst>
            <pc:docMk/>
            <pc:sldMk cId="0" sldId="275"/>
            <ac:spMk id="906" creationId="{00000000-0000-0000-0000-000000000000}"/>
          </ac:spMkLst>
        </pc:spChg>
        <pc:spChg chg="mod">
          <ac:chgData name="Eidan Michael Erlich" userId="42d3c1d3-0980-4e48-8357-b0fb687d5107" providerId="ADAL" clId="{0D8D7EDA-87A5-4C62-97D1-C28904F8B640}" dt="2022-11-03T20:49:56.572" v="1380" actId="20577"/>
          <ac:spMkLst>
            <pc:docMk/>
            <pc:sldMk cId="0" sldId="275"/>
            <ac:spMk id="907" creationId="{00000000-0000-0000-0000-000000000000}"/>
          </ac:spMkLst>
        </pc:spChg>
        <pc:spChg chg="mod">
          <ac:chgData name="Eidan Michael Erlich" userId="42d3c1d3-0980-4e48-8357-b0fb687d5107" providerId="ADAL" clId="{0D8D7EDA-87A5-4C62-97D1-C28904F8B640}" dt="2022-11-03T20:47:29.973" v="1295" actId="20577"/>
          <ac:spMkLst>
            <pc:docMk/>
            <pc:sldMk cId="0" sldId="275"/>
            <ac:spMk id="908" creationId="{00000000-0000-0000-0000-000000000000}"/>
          </ac:spMkLst>
        </pc:spChg>
        <pc:spChg chg="mod">
          <ac:chgData name="Eidan Michael Erlich" userId="42d3c1d3-0980-4e48-8357-b0fb687d5107" providerId="ADAL" clId="{0D8D7EDA-87A5-4C62-97D1-C28904F8B640}" dt="2022-11-03T20:47:48.081" v="1357" actId="14100"/>
          <ac:spMkLst>
            <pc:docMk/>
            <pc:sldMk cId="0" sldId="275"/>
            <ac:spMk id="909" creationId="{00000000-0000-0000-0000-000000000000}"/>
          </ac:spMkLst>
        </pc:spChg>
        <pc:spChg chg="mod">
          <ac:chgData name="Eidan Michael Erlich" userId="42d3c1d3-0980-4e48-8357-b0fb687d5107" providerId="ADAL" clId="{0D8D7EDA-87A5-4C62-97D1-C28904F8B640}" dt="2022-11-03T20:41:47.609" v="1286" actId="14100"/>
          <ac:spMkLst>
            <pc:docMk/>
            <pc:sldMk cId="0" sldId="275"/>
            <ac:spMk id="912" creationId="{00000000-0000-0000-0000-000000000000}"/>
          </ac:spMkLst>
        </pc:spChg>
        <pc:spChg chg="mod">
          <ac:chgData name="Eidan Michael Erlich" userId="42d3c1d3-0980-4e48-8357-b0fb687d5107" providerId="ADAL" clId="{0D8D7EDA-87A5-4C62-97D1-C28904F8B640}" dt="2022-11-03T20:32:38.032" v="1184" actId="14100"/>
          <ac:spMkLst>
            <pc:docMk/>
            <pc:sldMk cId="0" sldId="275"/>
            <ac:spMk id="913" creationId="{00000000-0000-0000-0000-000000000000}"/>
          </ac:spMkLst>
        </pc:spChg>
      </pc:sldChg>
      <pc:sldMasterChg chg="addSp modSp mod modSldLayout">
        <pc:chgData name="Eidan Michael Erlich" userId="42d3c1d3-0980-4e48-8357-b0fb687d5107" providerId="ADAL" clId="{0D8D7EDA-87A5-4C62-97D1-C28904F8B640}" dt="2022-11-03T15:41:59.992" v="943" actId="14100"/>
        <pc:sldMasterMkLst>
          <pc:docMk/>
          <pc:sldMasterMk cId="0" sldId="2147483671"/>
        </pc:sldMasterMkLst>
        <pc:picChg chg="add mod">
          <ac:chgData name="Eidan Michael Erlich" userId="42d3c1d3-0980-4e48-8357-b0fb687d5107" providerId="ADAL" clId="{0D8D7EDA-87A5-4C62-97D1-C28904F8B640}" dt="2022-11-03T15:40:58.562" v="937"/>
          <ac:picMkLst>
            <pc:docMk/>
            <pc:sldMasterMk cId="0" sldId="2147483671"/>
            <ac:picMk id="2" creationId="{C95DC39C-2395-43EB-C2CE-FBAEB2B5E14F}"/>
          </ac:picMkLst>
        </pc:picChg>
        <pc:picChg chg="add mod">
          <ac:chgData name="Eidan Michael Erlich" userId="42d3c1d3-0980-4e48-8357-b0fb687d5107" providerId="ADAL" clId="{0D8D7EDA-87A5-4C62-97D1-C28904F8B640}" dt="2022-11-03T15:41:59.992" v="943" actId="14100"/>
          <ac:picMkLst>
            <pc:docMk/>
            <pc:sldMasterMk cId="0" sldId="2147483671"/>
            <ac:picMk id="4" creationId="{075266C1-ED61-3F33-6CDB-69E2657D1E1A}"/>
          </ac:picMkLst>
        </pc:picChg>
        <pc:sldLayoutChg chg="addSp delSp modSp mod">
          <pc:chgData name="Eidan Michael Erlich" userId="42d3c1d3-0980-4e48-8357-b0fb687d5107" providerId="ADAL" clId="{0D8D7EDA-87A5-4C62-97D1-C28904F8B640}" dt="2022-11-03T15:41:02.129" v="938" actId="478"/>
          <pc:sldLayoutMkLst>
            <pc:docMk/>
            <pc:sldMasterMk cId="0" sldId="2147483671"/>
            <pc:sldLayoutMk cId="0" sldId="2147483648"/>
          </pc:sldLayoutMkLst>
          <pc:picChg chg="add del mod">
            <ac:chgData name="Eidan Michael Erlich" userId="42d3c1d3-0980-4e48-8357-b0fb687d5107" providerId="ADAL" clId="{0D8D7EDA-87A5-4C62-97D1-C28904F8B640}" dt="2022-11-03T15:41:02.129" v="938" actId="478"/>
            <ac:picMkLst>
              <pc:docMk/>
              <pc:sldMasterMk cId="0" sldId="2147483671"/>
              <pc:sldLayoutMk cId="0" sldId="2147483648"/>
              <ac:picMk id="3" creationId="{E16BEE4F-6A21-26D7-EB0D-D7764C325E20}"/>
            </ac:picMkLst>
          </pc:picChg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forbes.com/sites/ashleaebeling/2015/03/31/the-misunderstood-march-31-fsa-run-out-deadline-for-healthcare-and-dependent-care-expenses/" TargetMode="External"/><Relationship Id="rId1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forbes.com/sites/ashleaebeling/2015/03/31/the-misunderstood-march-31-fsa-run-out-deadline-for-healthcare-and-dependent-care-expenses/" TargetMode="External"/><Relationship Id="rId1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48AAD-2F98-46F8-AA06-6EE7BE7BBD1D}" type="doc">
      <dgm:prSet loTypeId="urn:microsoft.com/office/officeart/2009/layout/ReverseList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CA"/>
        </a:p>
      </dgm:t>
    </dgm:pt>
    <dgm:pt modelId="{7222BBB7-4440-422F-9CCE-B24735CAF4E8}">
      <dgm:prSet phldrT="[Text]"/>
      <dgm:spPr/>
      <dgm:t>
        <a:bodyPr/>
        <a:lstStyle/>
        <a:p>
          <a:r>
            <a:rPr lang="en-US"/>
            <a:t>To track the location of all the pieces on the board</a:t>
          </a:r>
          <a:endParaRPr lang="en-CA"/>
        </a:p>
      </dgm:t>
    </dgm:pt>
    <dgm:pt modelId="{9DB18579-462E-48B3-9741-63B423E67B37}" type="parTrans" cxnId="{16615DF3-8F47-4483-830B-E7CA79DF7A54}">
      <dgm:prSet/>
      <dgm:spPr/>
      <dgm:t>
        <a:bodyPr/>
        <a:lstStyle/>
        <a:p>
          <a:endParaRPr lang="en-CA"/>
        </a:p>
      </dgm:t>
    </dgm:pt>
    <dgm:pt modelId="{8B63A98F-3DAE-446F-9891-6FAFE0D16FB0}" type="sibTrans" cxnId="{16615DF3-8F47-4483-830B-E7CA79DF7A54}">
      <dgm:prSet/>
      <dgm:spPr/>
      <dgm:t>
        <a:bodyPr/>
        <a:lstStyle/>
        <a:p>
          <a:endParaRPr lang="en-CA"/>
        </a:p>
      </dgm:t>
    </dgm:pt>
    <dgm:pt modelId="{7B942CDD-02E2-4F74-BF10-EC83FA9DC5C9}">
      <dgm:prSet phldrT="[Text]"/>
      <dgm:spPr/>
      <dgm:t>
        <a:bodyPr/>
        <a:lstStyle/>
        <a:p>
          <a:r>
            <a:rPr lang="en-US"/>
            <a:t>To locate and pick up the selected piece</a:t>
          </a:r>
          <a:endParaRPr lang="en-CA"/>
        </a:p>
      </dgm:t>
    </dgm:pt>
    <dgm:pt modelId="{592E7B43-A56E-43AD-8D06-35FBF49E0B97}" type="parTrans" cxnId="{FADB6A43-B581-4BB7-A398-884CF7C240D4}">
      <dgm:prSet/>
      <dgm:spPr/>
      <dgm:t>
        <a:bodyPr/>
        <a:lstStyle/>
        <a:p>
          <a:endParaRPr lang="en-CA"/>
        </a:p>
      </dgm:t>
    </dgm:pt>
    <dgm:pt modelId="{B5BB957A-723F-40EE-801B-A630739AEA98}" type="sibTrans" cxnId="{FADB6A43-B581-4BB7-A398-884CF7C240D4}">
      <dgm:prSet/>
      <dgm:spPr/>
      <dgm:t>
        <a:bodyPr/>
        <a:lstStyle/>
        <a:p>
          <a:endParaRPr lang="en-CA"/>
        </a:p>
      </dgm:t>
    </dgm:pt>
    <dgm:pt modelId="{C3EB3B4C-47ED-43C9-B78E-D87BC332879D}" type="pres">
      <dgm:prSet presAssocID="{83A48AAD-2F98-46F8-AA06-6EE7BE7BBD1D}" presName="Name0" presStyleCnt="0">
        <dgm:presLayoutVars>
          <dgm:chMax val="2"/>
          <dgm:chPref val="2"/>
          <dgm:animLvl val="lvl"/>
        </dgm:presLayoutVars>
      </dgm:prSet>
      <dgm:spPr/>
    </dgm:pt>
    <dgm:pt modelId="{47966BA2-3321-4A49-9714-26DD7E93FF0D}" type="pres">
      <dgm:prSet presAssocID="{83A48AAD-2F98-46F8-AA06-6EE7BE7BBD1D}" presName="LeftText" presStyleLbl="revTx" presStyleIdx="0" presStyleCnt="0">
        <dgm:presLayoutVars>
          <dgm:bulletEnabled val="1"/>
        </dgm:presLayoutVars>
      </dgm:prSet>
      <dgm:spPr/>
    </dgm:pt>
    <dgm:pt modelId="{EB2A278E-ED4D-4D5D-817A-03C1EA0DC252}" type="pres">
      <dgm:prSet presAssocID="{83A48AAD-2F98-46F8-AA06-6EE7BE7BBD1D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511CBCFC-8B48-4E79-B598-3D1D69DF311B}" type="pres">
      <dgm:prSet presAssocID="{83A48AAD-2F98-46F8-AA06-6EE7BE7BBD1D}" presName="RightText" presStyleLbl="revTx" presStyleIdx="0" presStyleCnt="0">
        <dgm:presLayoutVars>
          <dgm:bulletEnabled val="1"/>
        </dgm:presLayoutVars>
      </dgm:prSet>
      <dgm:spPr/>
    </dgm:pt>
    <dgm:pt modelId="{71A1B31D-8D1D-4CE5-B1CC-4A0FA3C61E1A}" type="pres">
      <dgm:prSet presAssocID="{83A48AAD-2F98-46F8-AA06-6EE7BE7BBD1D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A2139558-05E1-4BE3-A3B1-E96D28BBAD6A}" type="pres">
      <dgm:prSet presAssocID="{83A48AAD-2F98-46F8-AA06-6EE7BE7BBD1D}" presName="TopArrow" presStyleLbl="node1" presStyleIdx="0" presStyleCnt="2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03FEAEA3-6B19-41D2-B981-0192A16473CA}" type="pres">
      <dgm:prSet presAssocID="{83A48AAD-2F98-46F8-AA06-6EE7BE7BBD1D}" presName="BottomArrow" presStyleLbl="node1" presStyleIdx="1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</dgm:ptLst>
  <dgm:cxnLst>
    <dgm:cxn modelId="{E4CF9602-81DF-4E89-B7D0-A6E0F05C6E03}" type="presOf" srcId="{7222BBB7-4440-422F-9CCE-B24735CAF4E8}" destId="{EB2A278E-ED4D-4D5D-817A-03C1EA0DC252}" srcOrd="1" destOrd="0" presId="urn:microsoft.com/office/officeart/2009/layout/ReverseList"/>
    <dgm:cxn modelId="{36F2ED03-E818-4B04-8E72-826E358BCCC8}" type="presOf" srcId="{7B942CDD-02E2-4F74-BF10-EC83FA9DC5C9}" destId="{511CBCFC-8B48-4E79-B598-3D1D69DF311B}" srcOrd="0" destOrd="0" presId="urn:microsoft.com/office/officeart/2009/layout/ReverseList"/>
    <dgm:cxn modelId="{C9EACF21-B516-4FBA-B413-DEA3D1822EF5}" type="presOf" srcId="{83A48AAD-2F98-46F8-AA06-6EE7BE7BBD1D}" destId="{C3EB3B4C-47ED-43C9-B78E-D87BC332879D}" srcOrd="0" destOrd="0" presId="urn:microsoft.com/office/officeart/2009/layout/ReverseList"/>
    <dgm:cxn modelId="{0E246928-677F-4CCA-9C5D-5B626B84969C}" type="presOf" srcId="{7222BBB7-4440-422F-9CCE-B24735CAF4E8}" destId="{47966BA2-3321-4A49-9714-26DD7E93FF0D}" srcOrd="0" destOrd="0" presId="urn:microsoft.com/office/officeart/2009/layout/ReverseList"/>
    <dgm:cxn modelId="{FADB6A43-B581-4BB7-A398-884CF7C240D4}" srcId="{83A48AAD-2F98-46F8-AA06-6EE7BE7BBD1D}" destId="{7B942CDD-02E2-4F74-BF10-EC83FA9DC5C9}" srcOrd="1" destOrd="0" parTransId="{592E7B43-A56E-43AD-8D06-35FBF49E0B97}" sibTransId="{B5BB957A-723F-40EE-801B-A630739AEA98}"/>
    <dgm:cxn modelId="{06E394B6-1346-44B8-AA92-98A332DEC679}" type="presOf" srcId="{7B942CDD-02E2-4F74-BF10-EC83FA9DC5C9}" destId="{71A1B31D-8D1D-4CE5-B1CC-4A0FA3C61E1A}" srcOrd="1" destOrd="0" presId="urn:microsoft.com/office/officeart/2009/layout/ReverseList"/>
    <dgm:cxn modelId="{16615DF3-8F47-4483-830B-E7CA79DF7A54}" srcId="{83A48AAD-2F98-46F8-AA06-6EE7BE7BBD1D}" destId="{7222BBB7-4440-422F-9CCE-B24735CAF4E8}" srcOrd="0" destOrd="0" parTransId="{9DB18579-462E-48B3-9741-63B423E67B37}" sibTransId="{8B63A98F-3DAE-446F-9891-6FAFE0D16FB0}"/>
    <dgm:cxn modelId="{67B10D44-EFB6-4177-8DB9-9B7928217ECD}" type="presParOf" srcId="{C3EB3B4C-47ED-43C9-B78E-D87BC332879D}" destId="{47966BA2-3321-4A49-9714-26DD7E93FF0D}" srcOrd="0" destOrd="0" presId="urn:microsoft.com/office/officeart/2009/layout/ReverseList"/>
    <dgm:cxn modelId="{C4A1AFBB-0B02-48B7-AAEB-72C61E1F1504}" type="presParOf" srcId="{C3EB3B4C-47ED-43C9-B78E-D87BC332879D}" destId="{EB2A278E-ED4D-4D5D-817A-03C1EA0DC252}" srcOrd="1" destOrd="0" presId="urn:microsoft.com/office/officeart/2009/layout/ReverseList"/>
    <dgm:cxn modelId="{4C67CAE2-84B6-459B-BE7C-7326ED97974C}" type="presParOf" srcId="{C3EB3B4C-47ED-43C9-B78E-D87BC332879D}" destId="{511CBCFC-8B48-4E79-B598-3D1D69DF311B}" srcOrd="2" destOrd="0" presId="urn:microsoft.com/office/officeart/2009/layout/ReverseList"/>
    <dgm:cxn modelId="{4E453289-E5E8-47A4-8431-8E2827683F07}" type="presParOf" srcId="{C3EB3B4C-47ED-43C9-B78E-D87BC332879D}" destId="{71A1B31D-8D1D-4CE5-B1CC-4A0FA3C61E1A}" srcOrd="3" destOrd="0" presId="urn:microsoft.com/office/officeart/2009/layout/ReverseList"/>
    <dgm:cxn modelId="{482FB7FA-A650-462F-B6D4-02C7AB2604DD}" type="presParOf" srcId="{C3EB3B4C-47ED-43C9-B78E-D87BC332879D}" destId="{A2139558-05E1-4BE3-A3B1-E96D28BBAD6A}" srcOrd="4" destOrd="0" presId="urn:microsoft.com/office/officeart/2009/layout/ReverseList"/>
    <dgm:cxn modelId="{AF06136A-92D2-41CC-8214-72576BAF7987}" type="presParOf" srcId="{C3EB3B4C-47ED-43C9-B78E-D87BC332879D}" destId="{03FEAEA3-6B19-41D2-B981-0192A16473CA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9A5D8-0AA7-4AAA-A1ED-0F969D293E54}" type="doc">
      <dgm:prSet loTypeId="urn:microsoft.com/office/officeart/2005/8/layout/arrow3" loCatId="relationship" qsTypeId="urn:microsoft.com/office/officeart/2005/8/quickstyle/3d5" qsCatId="3D" csTypeId="urn:microsoft.com/office/officeart/2005/8/colors/accent2_4" csCatId="accent2" phldr="1"/>
      <dgm:spPr/>
      <dgm:t>
        <a:bodyPr/>
        <a:lstStyle/>
        <a:p>
          <a:endParaRPr lang="en-CA"/>
        </a:p>
      </dgm:t>
    </dgm:pt>
    <dgm:pt modelId="{BEA54AB1-18C9-4804-A9AA-BDDCAEA4FB33}">
      <dgm:prSet phldrT="[Text]"/>
      <dgm:spPr/>
      <dgm:t>
        <a:bodyPr/>
        <a:lstStyle/>
        <a:p>
          <a:r>
            <a:rPr lang="en-US"/>
            <a:t>Limited to specific pre-determined movements</a:t>
          </a:r>
          <a:endParaRPr lang="en-CA"/>
        </a:p>
      </dgm:t>
    </dgm:pt>
    <dgm:pt modelId="{CF4871F0-62AE-4F91-B47C-60303DA1724E}" type="parTrans" cxnId="{0A8C617C-46F8-4DC9-AD79-601CE4D2F1D9}">
      <dgm:prSet/>
      <dgm:spPr/>
      <dgm:t>
        <a:bodyPr/>
        <a:lstStyle/>
        <a:p>
          <a:endParaRPr lang="en-CA"/>
        </a:p>
      </dgm:t>
    </dgm:pt>
    <dgm:pt modelId="{F9BFED13-8320-41E6-82BF-8BBE0BB13A85}" type="sibTrans" cxnId="{0A8C617C-46F8-4DC9-AD79-601CE4D2F1D9}">
      <dgm:prSet/>
      <dgm:spPr/>
      <dgm:t>
        <a:bodyPr/>
        <a:lstStyle/>
        <a:p>
          <a:endParaRPr lang="en-CA"/>
        </a:p>
      </dgm:t>
    </dgm:pt>
    <dgm:pt modelId="{A7D79E4D-0AE4-4045-A2EB-00AE08AA2113}">
      <dgm:prSet phldrT="[Text]"/>
      <dgm:spPr/>
      <dgm:t>
        <a:bodyPr/>
        <a:lstStyle/>
        <a:p>
          <a:r>
            <a:rPr lang="en-US"/>
            <a:t>Only play with specific sized chess board and pieces</a:t>
          </a:r>
          <a:endParaRPr lang="en-CA"/>
        </a:p>
      </dgm:t>
    </dgm:pt>
    <dgm:pt modelId="{69819182-5A81-41CA-B0EE-558EDDC43B49}" type="parTrans" cxnId="{EB1C17A4-38BA-468F-88AF-5F0A697E3971}">
      <dgm:prSet/>
      <dgm:spPr/>
      <dgm:t>
        <a:bodyPr/>
        <a:lstStyle/>
        <a:p>
          <a:endParaRPr lang="en-CA"/>
        </a:p>
      </dgm:t>
    </dgm:pt>
    <dgm:pt modelId="{7FC3C1D1-FDB3-4149-B107-423F2F9CDCC1}" type="sibTrans" cxnId="{EB1C17A4-38BA-468F-88AF-5F0A697E3971}">
      <dgm:prSet/>
      <dgm:spPr/>
      <dgm:t>
        <a:bodyPr/>
        <a:lstStyle/>
        <a:p>
          <a:endParaRPr lang="en-CA"/>
        </a:p>
      </dgm:t>
    </dgm:pt>
    <dgm:pt modelId="{765A6AD8-6C65-4EA2-9C74-2FD0C9437E20}" type="pres">
      <dgm:prSet presAssocID="{B759A5D8-0AA7-4AAA-A1ED-0F969D293E54}" presName="compositeShape" presStyleCnt="0">
        <dgm:presLayoutVars>
          <dgm:chMax val="2"/>
          <dgm:dir/>
          <dgm:resizeHandles val="exact"/>
        </dgm:presLayoutVars>
      </dgm:prSet>
      <dgm:spPr/>
    </dgm:pt>
    <dgm:pt modelId="{25C3B395-AFB8-4DE8-AFF5-89F48125865E}" type="pres">
      <dgm:prSet presAssocID="{B759A5D8-0AA7-4AAA-A1ED-0F969D293E54}" presName="divider" presStyleLbl="fgShp" presStyleIdx="0" presStyleCnt="1"/>
      <dgm:spPr/>
    </dgm:pt>
    <dgm:pt modelId="{C5E7FD85-0BE1-491B-A7D9-FC2C1452CCC5}" type="pres">
      <dgm:prSet presAssocID="{BEA54AB1-18C9-4804-A9AA-BDDCAEA4FB33}" presName="downArrow" presStyleLbl="node1" presStyleIdx="0" presStyleCnt="2"/>
      <dgm:spPr/>
    </dgm:pt>
    <dgm:pt modelId="{FA8BB953-BF14-4404-8771-10414F8BCB93}" type="pres">
      <dgm:prSet presAssocID="{BEA54AB1-18C9-4804-A9AA-BDDCAEA4FB33}" presName="downArrowText" presStyleLbl="revTx" presStyleIdx="0" presStyleCnt="2">
        <dgm:presLayoutVars>
          <dgm:bulletEnabled val="1"/>
        </dgm:presLayoutVars>
      </dgm:prSet>
      <dgm:spPr/>
    </dgm:pt>
    <dgm:pt modelId="{E6B92198-2ECA-4006-AE3F-6E27BACC82B7}" type="pres">
      <dgm:prSet presAssocID="{A7D79E4D-0AE4-4045-A2EB-00AE08AA2113}" presName="upArrow" presStyleLbl="node1" presStyleIdx="1" presStyleCnt="2"/>
      <dgm:spPr>
        <a:solidFill>
          <a:schemeClr val="accent3">
            <a:lumMod val="50000"/>
          </a:schemeClr>
        </a:solidFill>
        <a:ln>
          <a:solidFill>
            <a:srgbClr val="002060"/>
          </a:solidFill>
        </a:ln>
      </dgm:spPr>
    </dgm:pt>
    <dgm:pt modelId="{63BCB2ED-A361-42B2-9BE8-974932E22480}" type="pres">
      <dgm:prSet presAssocID="{A7D79E4D-0AE4-4045-A2EB-00AE08AA2113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F9202727-7F3F-404A-A156-771DF45668FF}" type="presOf" srcId="{A7D79E4D-0AE4-4045-A2EB-00AE08AA2113}" destId="{63BCB2ED-A361-42B2-9BE8-974932E22480}" srcOrd="0" destOrd="0" presId="urn:microsoft.com/office/officeart/2005/8/layout/arrow3"/>
    <dgm:cxn modelId="{77AA0E78-9816-4299-A123-5CF7BD7F1037}" type="presOf" srcId="{BEA54AB1-18C9-4804-A9AA-BDDCAEA4FB33}" destId="{FA8BB953-BF14-4404-8771-10414F8BCB93}" srcOrd="0" destOrd="0" presId="urn:microsoft.com/office/officeart/2005/8/layout/arrow3"/>
    <dgm:cxn modelId="{0A8C617C-46F8-4DC9-AD79-601CE4D2F1D9}" srcId="{B759A5D8-0AA7-4AAA-A1ED-0F969D293E54}" destId="{BEA54AB1-18C9-4804-A9AA-BDDCAEA4FB33}" srcOrd="0" destOrd="0" parTransId="{CF4871F0-62AE-4F91-B47C-60303DA1724E}" sibTransId="{F9BFED13-8320-41E6-82BF-8BBE0BB13A85}"/>
    <dgm:cxn modelId="{EB1C17A4-38BA-468F-88AF-5F0A697E3971}" srcId="{B759A5D8-0AA7-4AAA-A1ED-0F969D293E54}" destId="{A7D79E4D-0AE4-4045-A2EB-00AE08AA2113}" srcOrd="1" destOrd="0" parTransId="{69819182-5A81-41CA-B0EE-558EDDC43B49}" sibTransId="{7FC3C1D1-FDB3-4149-B107-423F2F9CDCC1}"/>
    <dgm:cxn modelId="{4C2EF6E7-9231-4DFD-81D1-AFBF34F176D9}" type="presOf" srcId="{B759A5D8-0AA7-4AAA-A1ED-0F969D293E54}" destId="{765A6AD8-6C65-4EA2-9C74-2FD0C9437E20}" srcOrd="0" destOrd="0" presId="urn:microsoft.com/office/officeart/2005/8/layout/arrow3"/>
    <dgm:cxn modelId="{A5562941-D37F-4296-9422-CC9AC6FCEA08}" type="presParOf" srcId="{765A6AD8-6C65-4EA2-9C74-2FD0C9437E20}" destId="{25C3B395-AFB8-4DE8-AFF5-89F48125865E}" srcOrd="0" destOrd="0" presId="urn:microsoft.com/office/officeart/2005/8/layout/arrow3"/>
    <dgm:cxn modelId="{08841790-7941-4148-8FF0-3E32679A3C1C}" type="presParOf" srcId="{765A6AD8-6C65-4EA2-9C74-2FD0C9437E20}" destId="{C5E7FD85-0BE1-491B-A7D9-FC2C1452CCC5}" srcOrd="1" destOrd="0" presId="urn:microsoft.com/office/officeart/2005/8/layout/arrow3"/>
    <dgm:cxn modelId="{64A19D5D-831D-4945-A79F-AD5B81676186}" type="presParOf" srcId="{765A6AD8-6C65-4EA2-9C74-2FD0C9437E20}" destId="{FA8BB953-BF14-4404-8771-10414F8BCB93}" srcOrd="2" destOrd="0" presId="urn:microsoft.com/office/officeart/2005/8/layout/arrow3"/>
    <dgm:cxn modelId="{DBA43F0C-A026-42C6-AD2B-3DA17ADB0B8A}" type="presParOf" srcId="{765A6AD8-6C65-4EA2-9C74-2FD0C9437E20}" destId="{E6B92198-2ECA-4006-AE3F-6E27BACC82B7}" srcOrd="3" destOrd="0" presId="urn:microsoft.com/office/officeart/2005/8/layout/arrow3"/>
    <dgm:cxn modelId="{FCE85E75-4678-43DC-A3DC-FB12814FEA5B}" type="presParOf" srcId="{765A6AD8-6C65-4EA2-9C74-2FD0C9437E20}" destId="{63BCB2ED-A361-42B2-9BE8-974932E2248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BE2C1A-F88F-4CCA-837C-D4DD185E4AD9}" type="doc">
      <dgm:prSet loTypeId="urn:microsoft.com/office/officeart/2011/layout/RadialPictureList" loCatId="picture" qsTypeId="urn:microsoft.com/office/officeart/2005/8/quickstyle/3d5" qsCatId="3D" csTypeId="urn:microsoft.com/office/officeart/2005/8/colors/accent2_4" csCatId="accent2" phldr="1"/>
      <dgm:spPr/>
      <dgm:t>
        <a:bodyPr/>
        <a:lstStyle/>
        <a:p>
          <a:endParaRPr lang="en-CA"/>
        </a:p>
      </dgm:t>
    </dgm:pt>
    <dgm:pt modelId="{56AAF02C-0DA7-4BA1-A98F-C1DF60238D02}">
      <dgm:prSet phldrT="[Text]"/>
      <dgm:spPr/>
      <dgm:t>
        <a:bodyPr/>
        <a:lstStyle/>
        <a:p>
          <a:r>
            <a:rPr lang="en-US"/>
            <a:t>Success</a:t>
          </a:r>
          <a:endParaRPr lang="en-CA"/>
        </a:p>
      </dgm:t>
    </dgm:pt>
    <dgm:pt modelId="{98BDA7C4-1BD9-4093-8F65-DA9BF67FD2BD}" type="parTrans" cxnId="{1C4599B2-19A8-4BF3-AEBF-56A6213D2644}">
      <dgm:prSet/>
      <dgm:spPr/>
      <dgm:t>
        <a:bodyPr/>
        <a:lstStyle/>
        <a:p>
          <a:endParaRPr lang="en-CA"/>
        </a:p>
      </dgm:t>
    </dgm:pt>
    <dgm:pt modelId="{6DA4BEBA-F061-4EE9-A5C9-E89A36892B6C}" type="sibTrans" cxnId="{1C4599B2-19A8-4BF3-AEBF-56A6213D2644}">
      <dgm:prSet/>
      <dgm:spPr/>
      <dgm:t>
        <a:bodyPr/>
        <a:lstStyle/>
        <a:p>
          <a:endParaRPr lang="en-CA"/>
        </a:p>
      </dgm:t>
    </dgm:pt>
    <dgm:pt modelId="{6B47B9DF-D58B-498C-BA50-1F4F7C3E2CED}">
      <dgm:prSet phldrT="[Text]"/>
      <dgm:spPr/>
      <dgm:t>
        <a:bodyPr/>
        <a:lstStyle/>
        <a:p>
          <a:r>
            <a:rPr lang="en-US"/>
            <a:t>Deadlines</a:t>
          </a:r>
          <a:endParaRPr lang="en-CA"/>
        </a:p>
      </dgm:t>
    </dgm:pt>
    <dgm:pt modelId="{1543EF54-9251-469F-962D-13A054AF4DE6}" type="parTrans" cxnId="{CB30BB7C-CCA1-44E0-8FC4-96836E3C40E2}">
      <dgm:prSet/>
      <dgm:spPr/>
      <dgm:t>
        <a:bodyPr/>
        <a:lstStyle/>
        <a:p>
          <a:endParaRPr lang="en-CA"/>
        </a:p>
      </dgm:t>
    </dgm:pt>
    <dgm:pt modelId="{FAE46C4B-B238-4076-938E-7BAA54D107F4}" type="sibTrans" cxnId="{CB30BB7C-CCA1-44E0-8FC4-96836E3C40E2}">
      <dgm:prSet/>
      <dgm:spPr/>
      <dgm:t>
        <a:bodyPr/>
        <a:lstStyle/>
        <a:p>
          <a:endParaRPr lang="en-CA"/>
        </a:p>
      </dgm:t>
    </dgm:pt>
    <dgm:pt modelId="{A6C4FBA6-1908-40E0-8714-2E5FEF2BA2DE}">
      <dgm:prSet phldrT="[Text]"/>
      <dgm:spPr/>
      <dgm:t>
        <a:bodyPr/>
        <a:lstStyle/>
        <a:p>
          <a:r>
            <a:rPr lang="en-US"/>
            <a:t>Use of all inputs</a:t>
          </a:r>
          <a:endParaRPr lang="en-CA"/>
        </a:p>
      </dgm:t>
    </dgm:pt>
    <dgm:pt modelId="{22D59156-0AD7-4ADB-830B-BBE2E8E4F441}" type="parTrans" cxnId="{E6ABFFBB-66B6-47CD-B28E-E972CD33BE05}">
      <dgm:prSet/>
      <dgm:spPr/>
      <dgm:t>
        <a:bodyPr/>
        <a:lstStyle/>
        <a:p>
          <a:endParaRPr lang="en-CA"/>
        </a:p>
      </dgm:t>
    </dgm:pt>
    <dgm:pt modelId="{409F8764-3C25-40AB-A32F-9FF7F457CBF6}" type="sibTrans" cxnId="{E6ABFFBB-66B6-47CD-B28E-E972CD33BE05}">
      <dgm:prSet/>
      <dgm:spPr/>
      <dgm:t>
        <a:bodyPr/>
        <a:lstStyle/>
        <a:p>
          <a:endParaRPr lang="en-CA"/>
        </a:p>
      </dgm:t>
    </dgm:pt>
    <dgm:pt modelId="{E45DA8F5-061C-4B6D-9B9F-B4D46BAC598A}">
      <dgm:prSet phldrT="[Text]"/>
      <dgm:spPr/>
      <dgm:t>
        <a:bodyPr/>
        <a:lstStyle/>
        <a:p>
          <a:r>
            <a:rPr lang="en-US"/>
            <a:t>High precision</a:t>
          </a:r>
          <a:endParaRPr lang="en-CA"/>
        </a:p>
      </dgm:t>
    </dgm:pt>
    <dgm:pt modelId="{1249CCE9-888B-46CC-A78C-23877B004768}" type="parTrans" cxnId="{AA886851-5097-4007-8408-400BC69A4621}">
      <dgm:prSet/>
      <dgm:spPr/>
      <dgm:t>
        <a:bodyPr/>
        <a:lstStyle/>
        <a:p>
          <a:endParaRPr lang="en-CA"/>
        </a:p>
      </dgm:t>
    </dgm:pt>
    <dgm:pt modelId="{45AD07A1-94A8-4D22-A0E9-6661FCB614D4}" type="sibTrans" cxnId="{AA886851-5097-4007-8408-400BC69A4621}">
      <dgm:prSet/>
      <dgm:spPr/>
      <dgm:t>
        <a:bodyPr/>
        <a:lstStyle/>
        <a:p>
          <a:endParaRPr lang="en-CA"/>
        </a:p>
      </dgm:t>
    </dgm:pt>
    <dgm:pt modelId="{B06D31B4-ADE0-40A0-804C-7BF7B4C665CB}" type="pres">
      <dgm:prSet presAssocID="{08BE2C1A-F88F-4CCA-837C-D4DD185E4AD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B9A453CE-BA17-4243-AC32-8BB48C4A3100}" type="pres">
      <dgm:prSet presAssocID="{56AAF02C-0DA7-4BA1-A98F-C1DF60238D02}" presName="Parent" presStyleLbl="node1" presStyleIdx="0" presStyleCnt="2">
        <dgm:presLayoutVars>
          <dgm:chMax val="4"/>
          <dgm:chPref val="3"/>
        </dgm:presLayoutVars>
      </dgm:prSet>
      <dgm:spPr/>
    </dgm:pt>
    <dgm:pt modelId="{98D3F3FB-2890-4B94-9F18-3D2D189ACED3}" type="pres">
      <dgm:prSet presAssocID="{6B47B9DF-D58B-498C-BA50-1F4F7C3E2CED}" presName="Accent" presStyleLbl="node1" presStyleIdx="1" presStyleCnt="2"/>
      <dgm:spPr/>
    </dgm:pt>
    <dgm:pt modelId="{F3287D68-B87F-458A-B0FA-24CB423823CB}" type="pres">
      <dgm:prSet presAssocID="{6B47B9DF-D58B-498C-BA50-1F4F7C3E2CED}" presName="Image1" presStyleLbl="fgImgPlac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8000" r="-28000"/>
          </a:stretch>
        </a:blipFill>
      </dgm:spPr>
    </dgm:pt>
    <dgm:pt modelId="{81A784DC-B7C5-4E4D-9137-E003F59E85B3}" type="pres">
      <dgm:prSet presAssocID="{6B47B9DF-D58B-498C-BA50-1F4F7C3E2CED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AE7FB52-B855-4578-83A4-E0310CD9F977}" type="pres">
      <dgm:prSet presAssocID="{A6C4FBA6-1908-40E0-8714-2E5FEF2BA2DE}" presName="Image2" presStyleCnt="0"/>
      <dgm:spPr/>
    </dgm:pt>
    <dgm:pt modelId="{768ECA43-EA6C-46ED-8251-9F5013F3491D}" type="pres">
      <dgm:prSet presAssocID="{A6C4FBA6-1908-40E0-8714-2E5FEF2BA2DE}" presName="Image" presStyleLbl="fgImgPlace1" presStyleIdx="1" presStyleCnt="3"/>
      <dgm:spPr>
        <a:blipFill>
          <a:blip xmlns:r="http://schemas.openxmlformats.org/officeDocument/2006/relationships" r:embed="rId3"/>
          <a:srcRect/>
          <a:stretch>
            <a:fillRect l="-9000" r="-9000"/>
          </a:stretch>
        </a:blipFill>
      </dgm:spPr>
    </dgm:pt>
    <dgm:pt modelId="{09E37EEA-F1D6-4D68-A2AF-0ABEF48198D4}" type="pres">
      <dgm:prSet presAssocID="{A6C4FBA6-1908-40E0-8714-2E5FEF2BA2DE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527CF89-4406-48F4-A287-0B673B4287B5}" type="pres">
      <dgm:prSet presAssocID="{E45DA8F5-061C-4B6D-9B9F-B4D46BAC598A}" presName="Image3" presStyleCnt="0"/>
      <dgm:spPr/>
    </dgm:pt>
    <dgm:pt modelId="{DCBF7504-549B-4168-989F-40355576D3DE}" type="pres">
      <dgm:prSet presAssocID="{E45DA8F5-061C-4B6D-9B9F-B4D46BAC598A}" presName="Image" presStyleLbl="fg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A45AE5F-D900-4CA8-B423-C86508514A5D}" type="pres">
      <dgm:prSet presAssocID="{E45DA8F5-061C-4B6D-9B9F-B4D46BAC598A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C9E7E62-C362-4ECB-803B-8D73754E10BE}" type="presOf" srcId="{56AAF02C-0DA7-4BA1-A98F-C1DF60238D02}" destId="{B9A453CE-BA17-4243-AC32-8BB48C4A3100}" srcOrd="0" destOrd="0" presId="urn:microsoft.com/office/officeart/2011/layout/RadialPictureList"/>
    <dgm:cxn modelId="{AA886851-5097-4007-8408-400BC69A4621}" srcId="{56AAF02C-0DA7-4BA1-A98F-C1DF60238D02}" destId="{E45DA8F5-061C-4B6D-9B9F-B4D46BAC598A}" srcOrd="2" destOrd="0" parTransId="{1249CCE9-888B-46CC-A78C-23877B004768}" sibTransId="{45AD07A1-94A8-4D22-A0E9-6661FCB614D4}"/>
    <dgm:cxn modelId="{42AECD79-DCA8-4E9F-A7B2-357BEF59D5B9}" type="presOf" srcId="{E45DA8F5-061C-4B6D-9B9F-B4D46BAC598A}" destId="{6A45AE5F-D900-4CA8-B423-C86508514A5D}" srcOrd="0" destOrd="0" presId="urn:microsoft.com/office/officeart/2011/layout/RadialPictureList"/>
    <dgm:cxn modelId="{C6875B7B-726C-420A-AEF4-CB5E1A55EBA1}" type="presOf" srcId="{08BE2C1A-F88F-4CCA-837C-D4DD185E4AD9}" destId="{B06D31B4-ADE0-40A0-804C-7BF7B4C665CB}" srcOrd="0" destOrd="0" presId="urn:microsoft.com/office/officeart/2011/layout/RadialPictureList"/>
    <dgm:cxn modelId="{CB30BB7C-CCA1-44E0-8FC4-96836E3C40E2}" srcId="{56AAF02C-0DA7-4BA1-A98F-C1DF60238D02}" destId="{6B47B9DF-D58B-498C-BA50-1F4F7C3E2CED}" srcOrd="0" destOrd="0" parTransId="{1543EF54-9251-469F-962D-13A054AF4DE6}" sibTransId="{FAE46C4B-B238-4076-938E-7BAA54D107F4}"/>
    <dgm:cxn modelId="{B2EBC8B1-1A70-4751-88A5-6BA48F71F518}" type="presOf" srcId="{A6C4FBA6-1908-40E0-8714-2E5FEF2BA2DE}" destId="{09E37EEA-F1D6-4D68-A2AF-0ABEF48198D4}" srcOrd="0" destOrd="0" presId="urn:microsoft.com/office/officeart/2011/layout/RadialPictureList"/>
    <dgm:cxn modelId="{1C4599B2-19A8-4BF3-AEBF-56A6213D2644}" srcId="{08BE2C1A-F88F-4CCA-837C-D4DD185E4AD9}" destId="{56AAF02C-0DA7-4BA1-A98F-C1DF60238D02}" srcOrd="0" destOrd="0" parTransId="{98BDA7C4-1BD9-4093-8F65-DA9BF67FD2BD}" sibTransId="{6DA4BEBA-F061-4EE9-A5C9-E89A36892B6C}"/>
    <dgm:cxn modelId="{E6ABFFBB-66B6-47CD-B28E-E972CD33BE05}" srcId="{56AAF02C-0DA7-4BA1-A98F-C1DF60238D02}" destId="{A6C4FBA6-1908-40E0-8714-2E5FEF2BA2DE}" srcOrd="1" destOrd="0" parTransId="{22D59156-0AD7-4ADB-830B-BBE2E8E4F441}" sibTransId="{409F8764-3C25-40AB-A32F-9FF7F457CBF6}"/>
    <dgm:cxn modelId="{80D0AAD7-A91B-412B-A064-00670B1AE1A8}" type="presOf" srcId="{6B47B9DF-D58B-498C-BA50-1F4F7C3E2CED}" destId="{81A784DC-B7C5-4E4D-9137-E003F59E85B3}" srcOrd="0" destOrd="0" presId="urn:microsoft.com/office/officeart/2011/layout/RadialPictureList"/>
    <dgm:cxn modelId="{C8BCC20B-6211-41B1-9C6E-A795078D6D49}" type="presParOf" srcId="{B06D31B4-ADE0-40A0-804C-7BF7B4C665CB}" destId="{B9A453CE-BA17-4243-AC32-8BB48C4A3100}" srcOrd="0" destOrd="0" presId="urn:microsoft.com/office/officeart/2011/layout/RadialPictureList"/>
    <dgm:cxn modelId="{17879E21-5036-458D-A9B7-47F6932ED4C0}" type="presParOf" srcId="{B06D31B4-ADE0-40A0-804C-7BF7B4C665CB}" destId="{98D3F3FB-2890-4B94-9F18-3D2D189ACED3}" srcOrd="1" destOrd="0" presId="urn:microsoft.com/office/officeart/2011/layout/RadialPictureList"/>
    <dgm:cxn modelId="{648B1DB8-DF58-4A20-83C4-EAE77FF86D18}" type="presParOf" srcId="{B06D31B4-ADE0-40A0-804C-7BF7B4C665CB}" destId="{F3287D68-B87F-458A-B0FA-24CB423823CB}" srcOrd="2" destOrd="0" presId="urn:microsoft.com/office/officeart/2011/layout/RadialPictureList"/>
    <dgm:cxn modelId="{0CC0EBED-E6C7-4E70-A443-BF2DB9851465}" type="presParOf" srcId="{B06D31B4-ADE0-40A0-804C-7BF7B4C665CB}" destId="{81A784DC-B7C5-4E4D-9137-E003F59E85B3}" srcOrd="3" destOrd="0" presId="urn:microsoft.com/office/officeart/2011/layout/RadialPictureList"/>
    <dgm:cxn modelId="{BDFBF637-DD44-4215-96CD-238E41F479C1}" type="presParOf" srcId="{B06D31B4-ADE0-40A0-804C-7BF7B4C665CB}" destId="{AAE7FB52-B855-4578-83A4-E0310CD9F977}" srcOrd="4" destOrd="0" presId="urn:microsoft.com/office/officeart/2011/layout/RadialPictureList"/>
    <dgm:cxn modelId="{B0947C88-7BAC-4050-9F29-D94EEAD6E0CA}" type="presParOf" srcId="{AAE7FB52-B855-4578-83A4-E0310CD9F977}" destId="{768ECA43-EA6C-46ED-8251-9F5013F3491D}" srcOrd="0" destOrd="0" presId="urn:microsoft.com/office/officeart/2011/layout/RadialPictureList"/>
    <dgm:cxn modelId="{6D63DE30-5D0B-49E6-9813-44CDC6E41F29}" type="presParOf" srcId="{B06D31B4-ADE0-40A0-804C-7BF7B4C665CB}" destId="{09E37EEA-F1D6-4D68-A2AF-0ABEF48198D4}" srcOrd="5" destOrd="0" presId="urn:microsoft.com/office/officeart/2011/layout/RadialPictureList"/>
    <dgm:cxn modelId="{9AFDE285-BD2A-4CEA-8C6B-1A97985D18F2}" type="presParOf" srcId="{B06D31B4-ADE0-40A0-804C-7BF7B4C665CB}" destId="{3527CF89-4406-48F4-A287-0B673B4287B5}" srcOrd="6" destOrd="0" presId="urn:microsoft.com/office/officeart/2011/layout/RadialPictureList"/>
    <dgm:cxn modelId="{C864F751-0DED-44A0-91A8-5164559E988A}" type="presParOf" srcId="{3527CF89-4406-48F4-A287-0B673B4287B5}" destId="{DCBF7504-549B-4168-989F-40355576D3DE}" srcOrd="0" destOrd="0" presId="urn:microsoft.com/office/officeart/2011/layout/RadialPictureList"/>
    <dgm:cxn modelId="{17992A0E-1A22-4977-A948-9CAF6CF3464B}" type="presParOf" srcId="{B06D31B4-ADE0-40A0-804C-7BF7B4C665CB}" destId="{6A45AE5F-D900-4CA8-B423-C86508514A5D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A278E-ED4D-4D5D-817A-03C1EA0DC252}">
      <dsp:nvSpPr>
        <dsp:cNvPr id="0" name=""/>
        <dsp:cNvSpPr/>
      </dsp:nvSpPr>
      <dsp:spPr>
        <a:xfrm rot="16200000">
          <a:off x="907044" y="1233870"/>
          <a:ext cx="2612745" cy="159666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146050" rIns="131445" bIns="14605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 track the location of all the pieces on the board</a:t>
          </a:r>
          <a:endParaRPr lang="en-CA" sz="2300" kern="1200"/>
        </a:p>
      </dsp:txBody>
      <dsp:txXfrm rot="5400000">
        <a:off x="1493042" y="803786"/>
        <a:ext cx="1518707" cy="2456831"/>
      </dsp:txXfrm>
    </dsp:sp>
    <dsp:sp modelId="{71A1B31D-8D1D-4CE5-B1CC-4A0FA3C61E1A}">
      <dsp:nvSpPr>
        <dsp:cNvPr id="0" name=""/>
        <dsp:cNvSpPr/>
      </dsp:nvSpPr>
      <dsp:spPr>
        <a:xfrm rot="5400000">
          <a:off x="2576210" y="1233870"/>
          <a:ext cx="2612745" cy="159666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1445" tIns="146050" rIns="87630" bIns="14605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 locate and pick up the selected piece</a:t>
          </a:r>
          <a:endParaRPr lang="en-CA" sz="2300" kern="1200"/>
        </a:p>
      </dsp:txBody>
      <dsp:txXfrm rot="-5400000">
        <a:off x="3084251" y="803787"/>
        <a:ext cx="1518707" cy="2456831"/>
      </dsp:txXfrm>
    </dsp:sp>
    <dsp:sp modelId="{A2139558-05E1-4BE3-A3B1-E96D28BBAD6A}">
      <dsp:nvSpPr>
        <dsp:cNvPr id="0" name=""/>
        <dsp:cNvSpPr/>
      </dsp:nvSpPr>
      <dsp:spPr>
        <a:xfrm>
          <a:off x="2213253" y="0"/>
          <a:ext cx="1669165" cy="166908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03FEAEA3-6B19-41D2-B981-0192A16473CA}">
      <dsp:nvSpPr>
        <dsp:cNvPr id="0" name=""/>
        <dsp:cNvSpPr/>
      </dsp:nvSpPr>
      <dsp:spPr>
        <a:xfrm rot="10800000">
          <a:off x="2213253" y="2394915"/>
          <a:ext cx="1669165" cy="166908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3B395-AFB8-4DE8-AFF5-89F48125865E}">
      <dsp:nvSpPr>
        <dsp:cNvPr id="0" name=""/>
        <dsp:cNvSpPr/>
      </dsp:nvSpPr>
      <dsp:spPr>
        <a:xfrm rot="21300000">
          <a:off x="18706" y="1685100"/>
          <a:ext cx="6058586" cy="693799"/>
        </a:xfrm>
        <a:prstGeom prst="mathMinus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7FD85-0BE1-491B-A7D9-FC2C1452CCC5}">
      <dsp:nvSpPr>
        <dsp:cNvPr id="0" name=""/>
        <dsp:cNvSpPr/>
      </dsp:nvSpPr>
      <dsp:spPr>
        <a:xfrm>
          <a:off x="731520" y="203200"/>
          <a:ext cx="1828800" cy="1625600"/>
        </a:xfrm>
        <a:prstGeom prst="downArrow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BB953-BF14-4404-8771-10414F8BCB93}">
      <dsp:nvSpPr>
        <dsp:cNvPr id="0" name=""/>
        <dsp:cNvSpPr/>
      </dsp:nvSpPr>
      <dsp:spPr>
        <a:xfrm>
          <a:off x="3230880" y="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Limited to specific pre-determined movements</a:t>
          </a:r>
          <a:endParaRPr lang="en-CA" sz="2100" kern="1200"/>
        </a:p>
      </dsp:txBody>
      <dsp:txXfrm>
        <a:off x="3230880" y="0"/>
        <a:ext cx="1950720" cy="1706880"/>
      </dsp:txXfrm>
    </dsp:sp>
    <dsp:sp modelId="{E6B92198-2ECA-4006-AE3F-6E27BACC82B7}">
      <dsp:nvSpPr>
        <dsp:cNvPr id="0" name=""/>
        <dsp:cNvSpPr/>
      </dsp:nvSpPr>
      <dsp:spPr>
        <a:xfrm>
          <a:off x="3535680" y="2235200"/>
          <a:ext cx="1828800" cy="1625600"/>
        </a:xfrm>
        <a:prstGeom prst="upArrow">
          <a:avLst/>
        </a:prstGeom>
        <a:solidFill>
          <a:schemeClr val="accent3">
            <a:lumMod val="50000"/>
          </a:schemeClr>
        </a:solidFill>
        <a:ln>
          <a:solidFill>
            <a:srgbClr val="002060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CB2ED-A361-42B2-9BE8-974932E22480}">
      <dsp:nvSpPr>
        <dsp:cNvPr id="0" name=""/>
        <dsp:cNvSpPr/>
      </dsp:nvSpPr>
      <dsp:spPr>
        <a:xfrm>
          <a:off x="914400" y="235712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Only play with specific sized chess board and pieces</a:t>
          </a:r>
          <a:endParaRPr lang="en-CA" sz="2100" kern="1200"/>
        </a:p>
      </dsp:txBody>
      <dsp:txXfrm>
        <a:off x="914400" y="2357120"/>
        <a:ext cx="1950720" cy="1706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453CE-BA17-4243-AC32-8BB48C4A3100}">
      <dsp:nvSpPr>
        <dsp:cNvPr id="0" name=""/>
        <dsp:cNvSpPr/>
      </dsp:nvSpPr>
      <dsp:spPr>
        <a:xfrm>
          <a:off x="1156218" y="1075334"/>
          <a:ext cx="1933961" cy="1934057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Success</a:t>
          </a:r>
          <a:endParaRPr lang="en-CA" sz="2700" kern="1200"/>
        </a:p>
      </dsp:txBody>
      <dsp:txXfrm>
        <a:off x="1439440" y="1358570"/>
        <a:ext cx="1367517" cy="1367585"/>
      </dsp:txXfrm>
    </dsp:sp>
    <dsp:sp modelId="{98D3F3FB-2890-4B94-9F18-3D2D189ACED3}">
      <dsp:nvSpPr>
        <dsp:cNvPr id="0" name=""/>
        <dsp:cNvSpPr/>
      </dsp:nvSpPr>
      <dsp:spPr>
        <a:xfrm>
          <a:off x="158902" y="0"/>
          <a:ext cx="3898548" cy="406400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2">
            <a:shade val="50000"/>
            <a:hueOff val="-280410"/>
            <a:satOff val="12291"/>
            <a:lumOff val="428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87D68-B87F-458A-B0FA-24CB423823CB}">
      <dsp:nvSpPr>
        <dsp:cNvPr id="0" name=""/>
        <dsp:cNvSpPr/>
      </dsp:nvSpPr>
      <dsp:spPr>
        <a:xfrm>
          <a:off x="3029509" y="342595"/>
          <a:ext cx="1036030" cy="10363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8000" r="-28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784DC-B7C5-4E4D-9137-E003F59E85B3}">
      <dsp:nvSpPr>
        <dsp:cNvPr id="0" name=""/>
        <dsp:cNvSpPr/>
      </dsp:nvSpPr>
      <dsp:spPr>
        <a:xfrm>
          <a:off x="4144123" y="359257"/>
          <a:ext cx="1386766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300" kern="1200"/>
            <a:t>Deadlines</a:t>
          </a:r>
          <a:endParaRPr lang="en-CA" sz="2300" kern="1200"/>
        </a:p>
      </dsp:txBody>
      <dsp:txXfrm>
        <a:off x="4144123" y="359257"/>
        <a:ext cx="1386766" cy="1002995"/>
      </dsp:txXfrm>
    </dsp:sp>
    <dsp:sp modelId="{768ECA43-EA6C-46ED-8251-9F5013F3491D}">
      <dsp:nvSpPr>
        <dsp:cNvPr id="0" name=""/>
        <dsp:cNvSpPr/>
      </dsp:nvSpPr>
      <dsp:spPr>
        <a:xfrm>
          <a:off x="3429938" y="1521561"/>
          <a:ext cx="1036030" cy="103632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9000" r="-9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37EEA-F1D6-4D68-A2AF-0ABEF48198D4}">
      <dsp:nvSpPr>
        <dsp:cNvPr id="0" name=""/>
        <dsp:cNvSpPr/>
      </dsp:nvSpPr>
      <dsp:spPr>
        <a:xfrm>
          <a:off x="4550330" y="1536192"/>
          <a:ext cx="1386766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300" kern="1200"/>
            <a:t>Use of all inputs</a:t>
          </a:r>
          <a:endParaRPr lang="en-CA" sz="2300" kern="1200"/>
        </a:p>
      </dsp:txBody>
      <dsp:txXfrm>
        <a:off x="4550330" y="1536192"/>
        <a:ext cx="1386766" cy="1002995"/>
      </dsp:txXfrm>
    </dsp:sp>
    <dsp:sp modelId="{DCBF7504-549B-4168-989F-40355576D3DE}">
      <dsp:nvSpPr>
        <dsp:cNvPr id="0" name=""/>
        <dsp:cNvSpPr/>
      </dsp:nvSpPr>
      <dsp:spPr>
        <a:xfrm>
          <a:off x="3029509" y="2717190"/>
          <a:ext cx="1036030" cy="103632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5AE5F-D900-4CA8-B423-C86508514A5D}">
      <dsp:nvSpPr>
        <dsp:cNvPr id="0" name=""/>
        <dsp:cNvSpPr/>
      </dsp:nvSpPr>
      <dsp:spPr>
        <a:xfrm>
          <a:off x="4144123" y="2738323"/>
          <a:ext cx="1386766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300" kern="1200"/>
            <a:t>High precision</a:t>
          </a:r>
          <a:endParaRPr lang="en-CA" sz="2300" kern="1200"/>
        </a:p>
      </dsp:txBody>
      <dsp:txXfrm>
        <a:off x="4144123" y="2738323"/>
        <a:ext cx="1386766" cy="1002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78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45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744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51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617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a4b3b7ab8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a4b3b7ab8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65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35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08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64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514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79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40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2" name="Graphic 1" descr="Robot Hand with solid fill">
            <a:extLst>
              <a:ext uri="{FF2B5EF4-FFF2-40B4-BE49-F238E27FC236}">
                <a16:creationId xmlns:a16="http://schemas.microsoft.com/office/drawing/2014/main" id="{C95DC39C-2395-43EB-C2CE-FBAEB2B5E1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8541608" y="4541108"/>
            <a:ext cx="602392" cy="602392"/>
          </a:xfrm>
          <a:prstGeom prst="rect">
            <a:avLst/>
          </a:prstGeom>
        </p:spPr>
      </p:pic>
      <p:pic>
        <p:nvPicPr>
          <p:cNvPr id="4" name="Graphic 3" descr="Chess pieces with solid fill">
            <a:extLst>
              <a:ext uri="{FF2B5EF4-FFF2-40B4-BE49-F238E27FC236}">
                <a16:creationId xmlns:a16="http://schemas.microsoft.com/office/drawing/2014/main" id="{075266C1-ED61-3F33-6CDB-69E2657D1E1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25016" y="0"/>
            <a:ext cx="540000" cy="540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7" r:id="rId4"/>
    <p:sldLayoutId id="2147483668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4326676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>
                <a:latin typeface="Poppins Black"/>
                <a:ea typeface="Poppins Black"/>
                <a:cs typeface="Poppins Black"/>
                <a:sym typeface="Poppins Black"/>
              </a:rPr>
              <a:t>Carl-bot</a:t>
            </a:r>
            <a:endParaRPr lang="en-US" sz="3500" b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719999" y="3032950"/>
            <a:ext cx="3346057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oppins"/>
                <a:ea typeface="Poppins"/>
                <a:cs typeface="Poppins"/>
                <a:sym typeface="Poppins"/>
              </a:rPr>
              <a:t>Group 8-30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 Moogk, Eidan Erlich, Shabd Gupta, Richard Wang</a:t>
            </a: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025-3234-4BD2-0270-B7CB62EF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27" y="1418762"/>
            <a:ext cx="885900" cy="704700"/>
          </a:xfrm>
        </p:spPr>
        <p:txBody>
          <a:bodyPr/>
          <a:lstStyle/>
          <a:p>
            <a:r>
              <a:rPr lang="en-US"/>
              <a:t>()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68F58-08F4-0412-911B-BF8467F45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1285285"/>
            <a:ext cx="2682600" cy="371400"/>
          </a:xfrm>
        </p:spPr>
        <p:txBody>
          <a:bodyPr/>
          <a:lstStyle/>
          <a:p>
            <a:r>
              <a:rPr lang="en-US"/>
              <a:t>Axial movement</a:t>
            </a:r>
            <a:endParaRPr lang="en-CA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FE4FAF-0F20-3316-D6E4-192FF7025A8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714500" y="1636809"/>
            <a:ext cx="2682600" cy="612600"/>
          </a:xfrm>
        </p:spPr>
        <p:txBody>
          <a:bodyPr/>
          <a:lstStyle/>
          <a:p>
            <a:r>
              <a:rPr lang="en-US"/>
              <a:t>2 motors for axial movement</a:t>
            </a:r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483435-A534-7940-53D8-98AC1CDF4A4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18727" y="2498940"/>
            <a:ext cx="885900" cy="704700"/>
          </a:xfrm>
        </p:spPr>
        <p:txBody>
          <a:bodyPr/>
          <a:lstStyle/>
          <a:p>
            <a:r>
              <a:rPr lang="en-US"/>
              <a:t>()</a:t>
            </a:r>
            <a:endParaRPr lang="en-CA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721631-4DD7-A9A1-98BC-3636E07F597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14500" y="2408548"/>
            <a:ext cx="2682600" cy="371400"/>
          </a:xfrm>
        </p:spPr>
        <p:txBody>
          <a:bodyPr/>
          <a:lstStyle/>
          <a:p>
            <a:r>
              <a:rPr lang="en-US"/>
              <a:t>Claw movement</a:t>
            </a:r>
            <a:endParaRPr lang="en-CA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336B5AF-F593-A0B8-3073-119D3A292B0B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714500" y="2760072"/>
            <a:ext cx="2682600" cy="612600"/>
          </a:xfrm>
        </p:spPr>
        <p:txBody>
          <a:bodyPr/>
          <a:lstStyle/>
          <a:p>
            <a:r>
              <a:rPr lang="en-US"/>
              <a:t>Tetrix integration for claw actuation</a:t>
            </a:r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E9FC83-0754-A03D-8991-85065479271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Motors and Inputs</a:t>
            </a:r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FA1572-AE13-D63F-F208-EF8374D2FCA3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4701525" y="1418762"/>
            <a:ext cx="885900" cy="704700"/>
          </a:xfrm>
        </p:spPr>
        <p:txBody>
          <a:bodyPr/>
          <a:lstStyle/>
          <a:p>
            <a:r>
              <a:rPr lang="en-US"/>
              <a:t>()</a:t>
            </a:r>
            <a:endParaRPr lang="en-CA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5C5C430-956E-8C1E-A475-5BE11EA56910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741400" y="1285285"/>
            <a:ext cx="2682600" cy="371400"/>
          </a:xfrm>
        </p:spPr>
        <p:txBody>
          <a:bodyPr/>
          <a:lstStyle/>
          <a:p>
            <a:r>
              <a:rPr lang="en-US"/>
              <a:t>Axial zeroing</a:t>
            </a:r>
            <a:endParaRPr lang="en-CA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D323238-31D8-89EA-740F-AA712CACB254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5741400" y="1636809"/>
            <a:ext cx="2682600" cy="612600"/>
          </a:xfrm>
        </p:spPr>
        <p:txBody>
          <a:bodyPr/>
          <a:lstStyle/>
          <a:p>
            <a:r>
              <a:rPr lang="en-US"/>
              <a:t>Touch sensors will be used to zero the carriage after each movement</a:t>
            </a:r>
            <a:endParaRPr lang="en-CA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9959F5F-B83C-7126-C4EB-EF4316EA607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4701525" y="2470164"/>
            <a:ext cx="885900" cy="704700"/>
          </a:xfrm>
        </p:spPr>
        <p:txBody>
          <a:bodyPr/>
          <a:lstStyle/>
          <a:p>
            <a:r>
              <a:rPr lang="en-US"/>
              <a:t>()</a:t>
            </a:r>
            <a:endParaRPr lang="en-CA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54E89E1-14E0-87AA-D7CC-CAD5FD758407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5741400" y="2479136"/>
            <a:ext cx="2682600" cy="371400"/>
          </a:xfrm>
        </p:spPr>
        <p:txBody>
          <a:bodyPr/>
          <a:lstStyle/>
          <a:p>
            <a:r>
              <a:rPr lang="en-US"/>
              <a:t>EV3 Brick buttons</a:t>
            </a:r>
            <a:endParaRPr lang="en-CA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AE5E319A-790C-DCC5-B9CA-DB81503E88D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5741400" y="2830660"/>
            <a:ext cx="2682600" cy="612600"/>
          </a:xfrm>
        </p:spPr>
        <p:txBody>
          <a:bodyPr/>
          <a:lstStyle/>
          <a:p>
            <a:r>
              <a:rPr lang="en-US"/>
              <a:t>EV3 buttons will be used for user input</a:t>
            </a:r>
          </a:p>
        </p:txBody>
      </p:sp>
      <p:sp>
        <p:nvSpPr>
          <p:cNvPr id="15" name="Subtitle 12">
            <a:extLst>
              <a:ext uri="{FF2B5EF4-FFF2-40B4-BE49-F238E27FC236}">
                <a16:creationId xmlns:a16="http://schemas.microsoft.com/office/drawing/2014/main" id="{1D9BA513-1CBF-C35B-8741-2680396C480F}"/>
              </a:ext>
            </a:extLst>
          </p:cNvPr>
          <p:cNvSpPr txBox="1">
            <a:spLocks/>
          </p:cNvSpPr>
          <p:nvPr/>
        </p:nvSpPr>
        <p:spPr>
          <a:xfrm>
            <a:off x="5741400" y="3486815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/>
              <a:t>File I/O</a:t>
            </a:r>
            <a:endParaRPr lang="en-CA"/>
          </a:p>
        </p:txBody>
      </p:sp>
      <p:sp>
        <p:nvSpPr>
          <p:cNvPr id="16" name="Subtitle 13">
            <a:extLst>
              <a:ext uri="{FF2B5EF4-FFF2-40B4-BE49-F238E27FC236}">
                <a16:creationId xmlns:a16="http://schemas.microsoft.com/office/drawing/2014/main" id="{0D36AB9E-B2BA-434E-C837-8F767977370C}"/>
              </a:ext>
            </a:extLst>
          </p:cNvPr>
          <p:cNvSpPr txBox="1">
            <a:spLocks/>
          </p:cNvSpPr>
          <p:nvPr/>
        </p:nvSpPr>
        <p:spPr>
          <a:xfrm>
            <a:off x="5741400" y="3838339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Read game states and output game moves</a:t>
            </a:r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600C02B5-75E0-BF2D-C4C8-EBE1C341CD71}"/>
              </a:ext>
            </a:extLst>
          </p:cNvPr>
          <p:cNvSpPr txBox="1">
            <a:spLocks/>
          </p:cNvSpPr>
          <p:nvPr/>
        </p:nvSpPr>
        <p:spPr>
          <a:xfrm>
            <a:off x="1714500" y="3459288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/>
              <a:t>Motor Encoder</a:t>
            </a:r>
            <a:endParaRPr lang="en-CA"/>
          </a:p>
        </p:txBody>
      </p:sp>
      <p:sp>
        <p:nvSpPr>
          <p:cNvPr id="18" name="Subtitle 13">
            <a:extLst>
              <a:ext uri="{FF2B5EF4-FFF2-40B4-BE49-F238E27FC236}">
                <a16:creationId xmlns:a16="http://schemas.microsoft.com/office/drawing/2014/main" id="{D59B40D4-422B-7EB8-87DB-F4A4058B4DD9}"/>
              </a:ext>
            </a:extLst>
          </p:cNvPr>
          <p:cNvSpPr txBox="1">
            <a:spLocks/>
          </p:cNvSpPr>
          <p:nvPr/>
        </p:nvSpPr>
        <p:spPr>
          <a:xfrm>
            <a:off x="1714500" y="3887012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Measure and control movement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269EF522-2913-26CA-7174-226535AE7B52}"/>
              </a:ext>
            </a:extLst>
          </p:cNvPr>
          <p:cNvSpPr txBox="1">
            <a:spLocks/>
          </p:cNvSpPr>
          <p:nvPr/>
        </p:nvSpPr>
        <p:spPr>
          <a:xfrm>
            <a:off x="718727" y="3514088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/>
              <a:t>()</a:t>
            </a:r>
            <a:endParaRPr lang="en-CA"/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7994E918-8EAE-3074-A373-DB08AD0FA20F}"/>
              </a:ext>
            </a:extLst>
          </p:cNvPr>
          <p:cNvSpPr txBox="1">
            <a:spLocks/>
          </p:cNvSpPr>
          <p:nvPr/>
        </p:nvSpPr>
        <p:spPr>
          <a:xfrm>
            <a:off x="4701525" y="346280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/>
              <a:t>()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72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432261-84DF-23A1-A572-A6F0099FE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096075"/>
              </p:ext>
            </p:extLst>
          </p:nvPr>
        </p:nvGraphicFramePr>
        <p:xfrm>
          <a:off x="426720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905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Sucess</a:t>
            </a:r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5593422-151D-D67F-42D8-5210D8631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522972"/>
              </p:ext>
            </p:extLst>
          </p:nvPr>
        </p:nvGraphicFramePr>
        <p:xfrm>
          <a:off x="-415835" y="10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846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508700" y="166833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Timeline</a:t>
            </a:r>
            <a:endParaRPr sz="40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1"/>
          </p:nvPr>
        </p:nvSpPr>
        <p:spPr>
          <a:xfrm>
            <a:off x="1508699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Projected Timeline</a:t>
            </a:r>
            <a:endParaRPr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1629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F241B5-8876-D23C-01FE-89C46F79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89" y="3071542"/>
            <a:ext cx="1612557" cy="2071633"/>
          </a:xfrm>
          <a:prstGeom prst="rect">
            <a:avLst/>
          </a:prstGeom>
        </p:spPr>
      </p:pic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9513B-B766-5D37-553D-14C9FB105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19" y="1922181"/>
            <a:ext cx="472481" cy="228620"/>
          </a:xfrm>
          <a:prstGeom prst="rect">
            <a:avLst/>
          </a:prstGeom>
        </p:spPr>
      </p:pic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E935459F-0621-CA41-6381-1FEF49E48C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74" r="96" b="20443"/>
          <a:stretch/>
        </p:blipFill>
        <p:spPr>
          <a:xfrm>
            <a:off x="334851" y="1285070"/>
            <a:ext cx="8812375" cy="28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84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Timeline – Key Milestones</a:t>
            </a:r>
            <a:endParaRPr/>
          </a:p>
        </p:txBody>
      </p:sp>
      <p:sp>
        <p:nvSpPr>
          <p:cNvPr id="3" name="Google Shape;409;p31">
            <a:extLst>
              <a:ext uri="{FF2B5EF4-FFF2-40B4-BE49-F238E27FC236}">
                <a16:creationId xmlns:a16="http://schemas.microsoft.com/office/drawing/2014/main" id="{7083FD87-069A-D169-6362-EE22582FA5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68275"/>
            <a:ext cx="6667906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600" b="1"/>
              <a:t>Week 1</a:t>
            </a:r>
            <a:endParaRPr lang="en-US" sz="1600" b="1">
              <a:effectLst/>
            </a:endParaRPr>
          </a:p>
          <a:p>
            <a:pPr marL="342900" indent="-342900">
              <a:lnSpc>
                <a:spcPct val="150000"/>
              </a:lnSpc>
              <a:buSzPts val="1100"/>
              <a:buAutoNum type="arabicPeriod"/>
            </a:pPr>
            <a:r>
              <a:rPr lang="en-US" sz="1200"/>
              <a:t>Complete concept sketches and planning</a:t>
            </a:r>
          </a:p>
          <a:p>
            <a:pPr marL="342900" indent="-342900">
              <a:lnSpc>
                <a:spcPct val="150000"/>
              </a:lnSpc>
              <a:buSzPts val="1100"/>
              <a:buAutoNum type="arabicPeriod"/>
            </a:pPr>
            <a:r>
              <a:rPr lang="en-US" sz="1200"/>
              <a:t>Finish building frame and chassis</a:t>
            </a:r>
          </a:p>
        </p:txBody>
      </p:sp>
      <p:sp>
        <p:nvSpPr>
          <p:cNvPr id="5" name="Google Shape;409;p31">
            <a:extLst>
              <a:ext uri="{FF2B5EF4-FFF2-40B4-BE49-F238E27FC236}">
                <a16:creationId xmlns:a16="http://schemas.microsoft.com/office/drawing/2014/main" id="{D7B95F1D-9250-53EE-281F-8CBEE390D9DB}"/>
              </a:ext>
            </a:extLst>
          </p:cNvPr>
          <p:cNvSpPr txBox="1">
            <a:spLocks/>
          </p:cNvSpPr>
          <p:nvPr/>
        </p:nvSpPr>
        <p:spPr>
          <a:xfrm>
            <a:off x="723653" y="1925263"/>
            <a:ext cx="6738365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SzPts val="1100"/>
              <a:buFont typeface="Poppins"/>
              <a:buNone/>
            </a:pPr>
            <a:r>
              <a:rPr lang="en-US" sz="1600" b="1"/>
              <a:t>Week 2</a:t>
            </a:r>
          </a:p>
          <a:p>
            <a:pPr marL="342900" indent="-342900">
              <a:lnSpc>
                <a:spcPct val="150000"/>
              </a:lnSpc>
              <a:buSzPts val="1100"/>
              <a:buFont typeface="Poppins"/>
              <a:buAutoNum type="arabicPeriod"/>
            </a:pPr>
            <a:r>
              <a:rPr lang="en-US" sz="1200"/>
              <a:t>Chassis can move to any square on the board</a:t>
            </a:r>
          </a:p>
          <a:p>
            <a:pPr marL="342900" indent="-342900">
              <a:lnSpc>
                <a:spcPct val="150000"/>
              </a:lnSpc>
              <a:buSzPts val="1100"/>
              <a:buAutoNum type="arabicPeriod"/>
            </a:pPr>
            <a:r>
              <a:rPr lang="en-US" sz="1200"/>
              <a:t>Claw can pick up pieces and move them to any square</a:t>
            </a:r>
          </a:p>
        </p:txBody>
      </p:sp>
      <p:sp>
        <p:nvSpPr>
          <p:cNvPr id="9" name="Google Shape;409;p31">
            <a:extLst>
              <a:ext uri="{FF2B5EF4-FFF2-40B4-BE49-F238E27FC236}">
                <a16:creationId xmlns:a16="http://schemas.microsoft.com/office/drawing/2014/main" id="{6F9658BE-55C9-BC4B-962C-53A690D4F50C}"/>
              </a:ext>
            </a:extLst>
          </p:cNvPr>
          <p:cNvSpPr txBox="1">
            <a:spLocks/>
          </p:cNvSpPr>
          <p:nvPr/>
        </p:nvSpPr>
        <p:spPr>
          <a:xfrm>
            <a:off x="723652" y="2778599"/>
            <a:ext cx="5250900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SzPts val="1100"/>
              <a:buFont typeface="Poppins"/>
              <a:buNone/>
            </a:pPr>
            <a:r>
              <a:rPr lang="en-US" sz="1600" b="1"/>
              <a:t>Week 3</a:t>
            </a:r>
          </a:p>
          <a:p>
            <a:pPr marL="342900" indent="-342900">
              <a:lnSpc>
                <a:spcPct val="150000"/>
              </a:lnSpc>
              <a:buSzPts val="1100"/>
              <a:buAutoNum type="arabicPeriod"/>
            </a:pPr>
            <a:r>
              <a:rPr lang="en-US" sz="1200"/>
              <a:t>Game replay working</a:t>
            </a:r>
          </a:p>
          <a:p>
            <a:pPr marL="342900" indent="-342900">
              <a:lnSpc>
                <a:spcPct val="150000"/>
              </a:lnSpc>
              <a:buSzPts val="1100"/>
              <a:buAutoNum type="arabicPeriod"/>
            </a:pPr>
            <a:r>
              <a:rPr lang="en-US" sz="1200"/>
              <a:t>Challenges system working </a:t>
            </a:r>
          </a:p>
        </p:txBody>
      </p:sp>
      <p:sp>
        <p:nvSpPr>
          <p:cNvPr id="10" name="Google Shape;409;p31">
            <a:extLst>
              <a:ext uri="{FF2B5EF4-FFF2-40B4-BE49-F238E27FC236}">
                <a16:creationId xmlns:a16="http://schemas.microsoft.com/office/drawing/2014/main" id="{343B02F2-A114-A1FB-B794-9B0412FF80F0}"/>
              </a:ext>
            </a:extLst>
          </p:cNvPr>
          <p:cNvSpPr txBox="1">
            <a:spLocks/>
          </p:cNvSpPr>
          <p:nvPr/>
        </p:nvSpPr>
        <p:spPr>
          <a:xfrm>
            <a:off x="723651" y="3639762"/>
            <a:ext cx="5250900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SzPts val="1100"/>
              <a:buFont typeface="Poppins"/>
              <a:buNone/>
            </a:pPr>
            <a:r>
              <a:rPr lang="en-US" sz="1600" b="1"/>
              <a:t>Week 4</a:t>
            </a:r>
          </a:p>
          <a:p>
            <a:pPr marL="342900" indent="-342900">
              <a:lnSpc>
                <a:spcPct val="150000"/>
              </a:lnSpc>
              <a:buSzPts val="1100"/>
              <a:buAutoNum type="arabicPeriod"/>
            </a:pPr>
            <a:r>
              <a:rPr lang="en-US" sz="1200"/>
              <a:t>All functions working</a:t>
            </a:r>
          </a:p>
          <a:p>
            <a:pPr marL="342900" indent="-342900">
              <a:lnSpc>
                <a:spcPct val="150000"/>
              </a:lnSpc>
              <a:buSzPts val="1100"/>
              <a:buAutoNum type="arabicPeriod"/>
            </a:pPr>
            <a:r>
              <a:rPr lang="en-US" sz="1200"/>
              <a:t>Finish final report</a:t>
            </a:r>
          </a:p>
        </p:txBody>
      </p:sp>
    </p:spTree>
    <p:extLst>
      <p:ext uri="{BB962C8B-B14F-4D97-AF65-F5344CB8AC3E}">
        <p14:creationId xmlns:p14="http://schemas.microsoft.com/office/powerpoint/2010/main" val="4012371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Questions</a:t>
            </a:r>
            <a:endParaRPr/>
          </a:p>
        </p:txBody>
      </p:sp>
      <p:sp>
        <p:nvSpPr>
          <p:cNvPr id="906" name="Google Shape;906;p45"/>
          <p:cNvSpPr txBox="1">
            <a:spLocks noGrp="1"/>
          </p:cNvSpPr>
          <p:nvPr>
            <p:ph type="subTitle" idx="4294967295"/>
          </p:nvPr>
        </p:nvSpPr>
        <p:spPr>
          <a:xfrm>
            <a:off x="6513972" y="3740100"/>
            <a:ext cx="250876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When should we put major checkpoints to ensure we will reach the deadline?</a:t>
            </a:r>
            <a:endParaRPr sz="1400"/>
          </a:p>
        </p:txBody>
      </p:sp>
      <p:sp>
        <p:nvSpPr>
          <p:cNvPr id="907" name="Google Shape;907;p45"/>
          <p:cNvSpPr txBox="1">
            <a:spLocks noGrp="1"/>
          </p:cNvSpPr>
          <p:nvPr>
            <p:ph type="subTitle" idx="4294967295"/>
          </p:nvPr>
        </p:nvSpPr>
        <p:spPr>
          <a:xfrm>
            <a:off x="6513972" y="3388576"/>
            <a:ext cx="19104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Black"/>
                <a:ea typeface="Poppins Black"/>
                <a:cs typeface="Poppins Black"/>
                <a:sym typeface="Poppins Black"/>
              </a:rPr>
              <a:t>Checkpoints</a:t>
            </a:r>
            <a:endParaRPr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08" name="Google Shape;908;p45"/>
          <p:cNvSpPr txBox="1">
            <a:spLocks noGrp="1"/>
          </p:cNvSpPr>
          <p:nvPr>
            <p:ph type="subTitle" idx="4294967295"/>
          </p:nvPr>
        </p:nvSpPr>
        <p:spPr>
          <a:xfrm>
            <a:off x="6515422" y="2009025"/>
            <a:ext cx="19104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Black"/>
                <a:ea typeface="Poppins Black"/>
                <a:cs typeface="Poppins Black"/>
                <a:sym typeface="Poppins Black"/>
              </a:rPr>
              <a:t>Work time</a:t>
            </a:r>
            <a:endParaRPr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09" name="Google Shape;909;p45"/>
          <p:cNvSpPr txBox="1">
            <a:spLocks noGrp="1"/>
          </p:cNvSpPr>
          <p:nvPr>
            <p:ph type="subTitle" idx="4294967295"/>
          </p:nvPr>
        </p:nvSpPr>
        <p:spPr>
          <a:xfrm>
            <a:off x="6515422" y="2360550"/>
            <a:ext cx="250876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much “In-class” time are we allocated? If any. </a:t>
            </a:r>
            <a:endParaRPr sz="1400"/>
          </a:p>
        </p:txBody>
      </p:sp>
      <p:sp>
        <p:nvSpPr>
          <p:cNvPr id="910" name="Google Shape;910;p45"/>
          <p:cNvSpPr/>
          <p:nvPr/>
        </p:nvSpPr>
        <p:spPr>
          <a:xfrm>
            <a:off x="6613694" y="1794130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5"/>
          <p:cNvSpPr/>
          <p:nvPr/>
        </p:nvSpPr>
        <p:spPr>
          <a:xfrm>
            <a:off x="6613694" y="3170855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5"/>
          <p:cNvSpPr txBox="1">
            <a:spLocks noGrp="1"/>
          </p:cNvSpPr>
          <p:nvPr>
            <p:ph type="subTitle" idx="4294967295"/>
          </p:nvPr>
        </p:nvSpPr>
        <p:spPr>
          <a:xfrm>
            <a:off x="119818" y="3050324"/>
            <a:ext cx="2510260" cy="1095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 you have any software recommendations to collaborte on code?</a:t>
            </a:r>
            <a:endParaRPr sz="1400"/>
          </a:p>
        </p:txBody>
      </p:sp>
      <p:sp>
        <p:nvSpPr>
          <p:cNvPr id="913" name="Google Shape;913;p45"/>
          <p:cNvSpPr txBox="1">
            <a:spLocks noGrp="1"/>
          </p:cNvSpPr>
          <p:nvPr>
            <p:ph type="subTitle" idx="4294967295"/>
          </p:nvPr>
        </p:nvSpPr>
        <p:spPr>
          <a:xfrm>
            <a:off x="119818" y="2698800"/>
            <a:ext cx="251026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Black"/>
                <a:ea typeface="Poppins Black"/>
                <a:cs typeface="Poppins Black"/>
                <a:sym typeface="Poppins Black"/>
              </a:rPr>
              <a:t>Code Collaboration</a:t>
            </a:r>
            <a:endParaRPr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14" name="Google Shape;914;p45"/>
          <p:cNvSpPr/>
          <p:nvPr/>
        </p:nvSpPr>
        <p:spPr>
          <a:xfrm>
            <a:off x="2343447" y="2482492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45"/>
          <p:cNvGrpSpPr/>
          <p:nvPr/>
        </p:nvGrpSpPr>
        <p:grpSpPr>
          <a:xfrm>
            <a:off x="2954927" y="1597012"/>
            <a:ext cx="3256837" cy="2798228"/>
            <a:chOff x="2922397" y="1693395"/>
            <a:chExt cx="3387950" cy="2910879"/>
          </a:xfrm>
        </p:grpSpPr>
        <p:sp>
          <p:nvSpPr>
            <p:cNvPr id="916" name="Google Shape;916;p45"/>
            <p:cNvSpPr/>
            <p:nvPr/>
          </p:nvSpPr>
          <p:spPr>
            <a:xfrm>
              <a:off x="2922397" y="4406485"/>
              <a:ext cx="3387950" cy="197789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45"/>
            <p:cNvGrpSpPr/>
            <p:nvPr/>
          </p:nvGrpSpPr>
          <p:grpSpPr>
            <a:xfrm>
              <a:off x="3201931" y="1693395"/>
              <a:ext cx="2740138" cy="1406945"/>
              <a:chOff x="3053774" y="1737895"/>
              <a:chExt cx="3098652" cy="1591027"/>
            </a:xfrm>
          </p:grpSpPr>
          <p:sp>
            <p:nvSpPr>
              <p:cNvPr id="918" name="Google Shape;918;p45"/>
              <p:cNvSpPr/>
              <p:nvPr/>
            </p:nvSpPr>
            <p:spPr>
              <a:xfrm>
                <a:off x="3053774" y="2164626"/>
                <a:ext cx="993763" cy="1164296"/>
              </a:xfrm>
              <a:custGeom>
                <a:avLst/>
                <a:gdLst/>
                <a:ahLst/>
                <a:cxnLst/>
                <a:rect l="l" t="t" r="r" b="b"/>
                <a:pathLst>
                  <a:path w="47435" h="55575" extrusionOk="0">
                    <a:moveTo>
                      <a:pt x="23351" y="18014"/>
                    </a:moveTo>
                    <a:lnTo>
                      <a:pt x="26353" y="34492"/>
                    </a:lnTo>
                    <a:lnTo>
                      <a:pt x="12509" y="37027"/>
                    </a:lnTo>
                    <a:lnTo>
                      <a:pt x="23351" y="18014"/>
                    </a:lnTo>
                    <a:close/>
                    <a:moveTo>
                      <a:pt x="32991" y="1"/>
                    </a:moveTo>
                    <a:lnTo>
                      <a:pt x="20448" y="2269"/>
                    </a:lnTo>
                    <a:lnTo>
                      <a:pt x="1" y="38562"/>
                    </a:lnTo>
                    <a:lnTo>
                      <a:pt x="2202" y="50537"/>
                    </a:lnTo>
                    <a:lnTo>
                      <a:pt x="28421" y="45767"/>
                    </a:lnTo>
                    <a:lnTo>
                      <a:pt x="30222" y="55574"/>
                    </a:lnTo>
                    <a:lnTo>
                      <a:pt x="42731" y="53272"/>
                    </a:lnTo>
                    <a:lnTo>
                      <a:pt x="40963" y="43499"/>
                    </a:lnTo>
                    <a:lnTo>
                      <a:pt x="47434" y="42298"/>
                    </a:lnTo>
                    <a:lnTo>
                      <a:pt x="45366" y="31023"/>
                    </a:lnTo>
                    <a:lnTo>
                      <a:pt x="38895" y="32191"/>
                    </a:lnTo>
                    <a:lnTo>
                      <a:pt x="329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5"/>
              <p:cNvSpPr/>
              <p:nvPr/>
            </p:nvSpPr>
            <p:spPr>
              <a:xfrm>
                <a:off x="4150947" y="1737895"/>
                <a:ext cx="959510" cy="1206469"/>
              </a:xfrm>
              <a:custGeom>
                <a:avLst/>
                <a:gdLst/>
                <a:ahLst/>
                <a:cxnLst/>
                <a:rect l="l" t="t" r="r" b="b"/>
                <a:pathLst>
                  <a:path w="45800" h="57588" extrusionOk="0">
                    <a:moveTo>
                      <a:pt x="22263" y="1"/>
                    </a:moveTo>
                    <a:cubicBezTo>
                      <a:pt x="16838" y="1"/>
                      <a:pt x="12437" y="1448"/>
                      <a:pt x="9107" y="4358"/>
                    </a:cubicBezTo>
                    <a:cubicBezTo>
                      <a:pt x="4837" y="8061"/>
                      <a:pt x="2035" y="15166"/>
                      <a:pt x="667" y="25640"/>
                    </a:cubicBezTo>
                    <a:cubicBezTo>
                      <a:pt x="134" y="29543"/>
                      <a:pt x="0" y="33513"/>
                      <a:pt x="267" y="37449"/>
                    </a:cubicBezTo>
                    <a:cubicBezTo>
                      <a:pt x="534" y="41051"/>
                      <a:pt x="1201" y="43987"/>
                      <a:pt x="2235" y="46188"/>
                    </a:cubicBezTo>
                    <a:cubicBezTo>
                      <a:pt x="3569" y="49157"/>
                      <a:pt x="5704" y="51692"/>
                      <a:pt x="8373" y="53594"/>
                    </a:cubicBezTo>
                    <a:cubicBezTo>
                      <a:pt x="10975" y="55428"/>
                      <a:pt x="14611" y="56663"/>
                      <a:pt x="19214" y="57263"/>
                    </a:cubicBezTo>
                    <a:cubicBezTo>
                      <a:pt x="20862" y="57479"/>
                      <a:pt x="22426" y="57587"/>
                      <a:pt x="23904" y="57587"/>
                    </a:cubicBezTo>
                    <a:cubicBezTo>
                      <a:pt x="29725" y="57587"/>
                      <a:pt x="34221" y="55911"/>
                      <a:pt x="37360" y="52560"/>
                    </a:cubicBezTo>
                    <a:cubicBezTo>
                      <a:pt x="41296" y="48357"/>
                      <a:pt x="43932" y="41252"/>
                      <a:pt x="45199" y="31244"/>
                    </a:cubicBezTo>
                    <a:cubicBezTo>
                      <a:pt x="45766" y="26908"/>
                      <a:pt x="45800" y="22538"/>
                      <a:pt x="45333" y="18202"/>
                    </a:cubicBezTo>
                    <a:cubicBezTo>
                      <a:pt x="45132" y="16167"/>
                      <a:pt x="44699" y="14165"/>
                      <a:pt x="43998" y="12264"/>
                    </a:cubicBezTo>
                    <a:cubicBezTo>
                      <a:pt x="43298" y="10429"/>
                      <a:pt x="42297" y="8695"/>
                      <a:pt x="41063" y="7160"/>
                    </a:cubicBezTo>
                    <a:cubicBezTo>
                      <a:pt x="39629" y="5393"/>
                      <a:pt x="37827" y="3925"/>
                      <a:pt x="35792" y="2857"/>
                    </a:cubicBezTo>
                    <a:cubicBezTo>
                      <a:pt x="33558" y="1623"/>
                      <a:pt x="30622" y="789"/>
                      <a:pt x="26919" y="322"/>
                    </a:cubicBezTo>
                    <a:cubicBezTo>
                      <a:pt x="25292" y="108"/>
                      <a:pt x="23740" y="1"/>
                      <a:pt x="2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5"/>
              <p:cNvSpPr/>
              <p:nvPr/>
            </p:nvSpPr>
            <p:spPr>
              <a:xfrm>
                <a:off x="4247380" y="1833741"/>
                <a:ext cx="766644" cy="1014818"/>
              </a:xfrm>
              <a:custGeom>
                <a:avLst/>
                <a:gdLst/>
                <a:ahLst/>
                <a:cxnLst/>
                <a:rect l="l" t="t" r="r" b="b"/>
                <a:pathLst>
                  <a:path w="36594" h="48440" extrusionOk="0">
                    <a:moveTo>
                      <a:pt x="17690" y="0"/>
                    </a:moveTo>
                    <a:cubicBezTo>
                      <a:pt x="13357" y="0"/>
                      <a:pt x="10025" y="1075"/>
                      <a:pt x="7506" y="3253"/>
                    </a:cubicBezTo>
                    <a:cubicBezTo>
                      <a:pt x="5171" y="5287"/>
                      <a:pt x="2102" y="10091"/>
                      <a:pt x="601" y="21666"/>
                    </a:cubicBezTo>
                    <a:cubicBezTo>
                      <a:pt x="134" y="25268"/>
                      <a:pt x="1" y="28904"/>
                      <a:pt x="234" y="32540"/>
                    </a:cubicBezTo>
                    <a:cubicBezTo>
                      <a:pt x="468" y="35576"/>
                      <a:pt x="1001" y="37944"/>
                      <a:pt x="1802" y="39612"/>
                    </a:cubicBezTo>
                    <a:lnTo>
                      <a:pt x="1802" y="39679"/>
                    </a:lnTo>
                    <a:cubicBezTo>
                      <a:pt x="2803" y="41914"/>
                      <a:pt x="4404" y="43848"/>
                      <a:pt x="6405" y="45249"/>
                    </a:cubicBezTo>
                    <a:cubicBezTo>
                      <a:pt x="8407" y="46684"/>
                      <a:pt x="11375" y="47651"/>
                      <a:pt x="15178" y="48118"/>
                    </a:cubicBezTo>
                    <a:cubicBezTo>
                      <a:pt x="16279" y="48285"/>
                      <a:pt x="17346" y="48352"/>
                      <a:pt x="18347" y="48385"/>
                    </a:cubicBezTo>
                    <a:lnTo>
                      <a:pt x="18347" y="48418"/>
                    </a:lnTo>
                    <a:cubicBezTo>
                      <a:pt x="18707" y="48433"/>
                      <a:pt x="19060" y="48440"/>
                      <a:pt x="19405" y="48440"/>
                    </a:cubicBezTo>
                    <a:cubicBezTo>
                      <a:pt x="23893" y="48440"/>
                      <a:pt x="27158" y="47234"/>
                      <a:pt x="29388" y="44849"/>
                    </a:cubicBezTo>
                    <a:cubicBezTo>
                      <a:pt x="32657" y="41380"/>
                      <a:pt x="34892" y="35075"/>
                      <a:pt x="36026" y="26102"/>
                    </a:cubicBezTo>
                    <a:cubicBezTo>
                      <a:pt x="36560" y="22133"/>
                      <a:pt x="36593" y="18097"/>
                      <a:pt x="36160" y="14127"/>
                    </a:cubicBezTo>
                    <a:cubicBezTo>
                      <a:pt x="35993" y="12459"/>
                      <a:pt x="35659" y="10858"/>
                      <a:pt x="35092" y="9290"/>
                    </a:cubicBezTo>
                    <a:cubicBezTo>
                      <a:pt x="34559" y="7889"/>
                      <a:pt x="33791" y="6588"/>
                      <a:pt x="32857" y="5421"/>
                    </a:cubicBezTo>
                    <a:cubicBezTo>
                      <a:pt x="31790" y="4153"/>
                      <a:pt x="30456" y="3086"/>
                      <a:pt x="28988" y="2319"/>
                    </a:cubicBezTo>
                    <a:cubicBezTo>
                      <a:pt x="27253" y="1385"/>
                      <a:pt x="24818" y="717"/>
                      <a:pt x="21749" y="284"/>
                    </a:cubicBezTo>
                    <a:cubicBezTo>
                      <a:pt x="20682" y="150"/>
                      <a:pt x="19615" y="50"/>
                      <a:pt x="18647" y="17"/>
                    </a:cubicBezTo>
                    <a:cubicBezTo>
                      <a:pt x="18323" y="6"/>
                      <a:pt x="18004" y="0"/>
                      <a:pt x="176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5"/>
              <p:cNvSpPr/>
              <p:nvPr/>
            </p:nvSpPr>
            <p:spPr>
              <a:xfrm>
                <a:off x="4364092" y="1877422"/>
                <a:ext cx="439573" cy="439573"/>
              </a:xfrm>
              <a:custGeom>
                <a:avLst/>
                <a:gdLst/>
                <a:ahLst/>
                <a:cxnLst/>
                <a:rect l="l" t="t" r="r" b="b"/>
                <a:pathLst>
                  <a:path w="20982" h="20982" extrusionOk="0">
                    <a:moveTo>
                      <a:pt x="10464" y="4237"/>
                    </a:moveTo>
                    <a:cubicBezTo>
                      <a:pt x="13744" y="4237"/>
                      <a:pt x="16861" y="6859"/>
                      <a:pt x="16745" y="10708"/>
                    </a:cubicBezTo>
                    <a:cubicBezTo>
                      <a:pt x="16647" y="14115"/>
                      <a:pt x="13847" y="16781"/>
                      <a:pt x="10461" y="16781"/>
                    </a:cubicBezTo>
                    <a:cubicBezTo>
                      <a:pt x="10399" y="16781"/>
                      <a:pt x="10337" y="16781"/>
                      <a:pt x="10274" y="16779"/>
                    </a:cubicBezTo>
                    <a:cubicBezTo>
                      <a:pt x="4704" y="16545"/>
                      <a:pt x="2168" y="9740"/>
                      <a:pt x="6238" y="5938"/>
                    </a:cubicBezTo>
                    <a:cubicBezTo>
                      <a:pt x="7496" y="4762"/>
                      <a:pt x="8997" y="4237"/>
                      <a:pt x="10464" y="4237"/>
                    </a:cubicBezTo>
                    <a:close/>
                    <a:moveTo>
                      <a:pt x="10074" y="0"/>
                    </a:moveTo>
                    <a:lnTo>
                      <a:pt x="9740" y="934"/>
                    </a:lnTo>
                    <a:cubicBezTo>
                      <a:pt x="9207" y="1001"/>
                      <a:pt x="8706" y="1068"/>
                      <a:pt x="8173" y="1201"/>
                    </a:cubicBezTo>
                    <a:lnTo>
                      <a:pt x="7572" y="367"/>
                    </a:lnTo>
                    <a:lnTo>
                      <a:pt x="6071" y="934"/>
                    </a:lnTo>
                    <a:lnTo>
                      <a:pt x="6171" y="1935"/>
                    </a:lnTo>
                    <a:cubicBezTo>
                      <a:pt x="5671" y="2202"/>
                      <a:pt x="5237" y="2469"/>
                      <a:pt x="4804" y="2769"/>
                    </a:cubicBezTo>
                    <a:lnTo>
                      <a:pt x="3903" y="2268"/>
                    </a:lnTo>
                    <a:lnTo>
                      <a:pt x="2769" y="3336"/>
                    </a:lnTo>
                    <a:lnTo>
                      <a:pt x="3236" y="4236"/>
                    </a:lnTo>
                    <a:cubicBezTo>
                      <a:pt x="2869" y="4637"/>
                      <a:pt x="2569" y="5104"/>
                      <a:pt x="2302" y="5537"/>
                    </a:cubicBezTo>
                    <a:lnTo>
                      <a:pt x="1268" y="5404"/>
                    </a:lnTo>
                    <a:lnTo>
                      <a:pt x="634" y="6838"/>
                    </a:lnTo>
                    <a:lnTo>
                      <a:pt x="1401" y="7505"/>
                    </a:lnTo>
                    <a:cubicBezTo>
                      <a:pt x="1234" y="8006"/>
                      <a:pt x="1101" y="8540"/>
                      <a:pt x="1034" y="9073"/>
                    </a:cubicBezTo>
                    <a:lnTo>
                      <a:pt x="34" y="9307"/>
                    </a:lnTo>
                    <a:lnTo>
                      <a:pt x="0" y="10875"/>
                    </a:lnTo>
                    <a:lnTo>
                      <a:pt x="968" y="11208"/>
                    </a:lnTo>
                    <a:cubicBezTo>
                      <a:pt x="1001" y="11742"/>
                      <a:pt x="1101" y="12276"/>
                      <a:pt x="1201" y="12809"/>
                    </a:cubicBezTo>
                    <a:lnTo>
                      <a:pt x="367" y="13410"/>
                    </a:lnTo>
                    <a:lnTo>
                      <a:pt x="934" y="14877"/>
                    </a:lnTo>
                    <a:lnTo>
                      <a:pt x="1968" y="14811"/>
                    </a:lnTo>
                    <a:cubicBezTo>
                      <a:pt x="2202" y="15278"/>
                      <a:pt x="2469" y="15745"/>
                      <a:pt x="2802" y="16178"/>
                    </a:cubicBezTo>
                    <a:lnTo>
                      <a:pt x="2268" y="17046"/>
                    </a:lnTo>
                    <a:lnTo>
                      <a:pt x="3336" y="18213"/>
                    </a:lnTo>
                    <a:lnTo>
                      <a:pt x="4270" y="17746"/>
                    </a:lnTo>
                    <a:cubicBezTo>
                      <a:pt x="4670" y="18080"/>
                      <a:pt x="5104" y="18413"/>
                      <a:pt x="5571" y="18680"/>
                    </a:cubicBezTo>
                    <a:lnTo>
                      <a:pt x="5404" y="19681"/>
                    </a:lnTo>
                    <a:lnTo>
                      <a:pt x="6838" y="20348"/>
                    </a:lnTo>
                    <a:lnTo>
                      <a:pt x="7506" y="19581"/>
                    </a:lnTo>
                    <a:cubicBezTo>
                      <a:pt x="8039" y="19748"/>
                      <a:pt x="8540" y="19848"/>
                      <a:pt x="9073" y="19948"/>
                    </a:cubicBezTo>
                    <a:lnTo>
                      <a:pt x="9340" y="20915"/>
                    </a:lnTo>
                    <a:lnTo>
                      <a:pt x="10908" y="20982"/>
                    </a:lnTo>
                    <a:lnTo>
                      <a:pt x="11208" y="20014"/>
                    </a:lnTo>
                    <a:cubicBezTo>
                      <a:pt x="11742" y="19981"/>
                      <a:pt x="12276" y="19881"/>
                      <a:pt x="12809" y="19748"/>
                    </a:cubicBezTo>
                    <a:lnTo>
                      <a:pt x="13410" y="20582"/>
                    </a:lnTo>
                    <a:lnTo>
                      <a:pt x="14911" y="20014"/>
                    </a:lnTo>
                    <a:lnTo>
                      <a:pt x="14811" y="19014"/>
                    </a:lnTo>
                    <a:cubicBezTo>
                      <a:pt x="15278" y="18780"/>
                      <a:pt x="15745" y="18480"/>
                      <a:pt x="16178" y="18180"/>
                    </a:cubicBezTo>
                    <a:lnTo>
                      <a:pt x="17046" y="18713"/>
                    </a:lnTo>
                    <a:lnTo>
                      <a:pt x="18213" y="17613"/>
                    </a:lnTo>
                    <a:lnTo>
                      <a:pt x="17746" y="16712"/>
                    </a:lnTo>
                    <a:cubicBezTo>
                      <a:pt x="18113" y="16312"/>
                      <a:pt x="18413" y="15878"/>
                      <a:pt x="18680" y="15411"/>
                    </a:cubicBezTo>
                    <a:lnTo>
                      <a:pt x="19681" y="15545"/>
                    </a:lnTo>
                    <a:lnTo>
                      <a:pt x="20348" y="14110"/>
                    </a:lnTo>
                    <a:lnTo>
                      <a:pt x="19581" y="13443"/>
                    </a:lnTo>
                    <a:cubicBezTo>
                      <a:pt x="19748" y="12943"/>
                      <a:pt x="19881" y="12442"/>
                      <a:pt x="19948" y="11909"/>
                    </a:cubicBezTo>
                    <a:lnTo>
                      <a:pt x="20948" y="11642"/>
                    </a:lnTo>
                    <a:lnTo>
                      <a:pt x="20982" y="10074"/>
                    </a:lnTo>
                    <a:lnTo>
                      <a:pt x="20014" y="9740"/>
                    </a:lnTo>
                    <a:cubicBezTo>
                      <a:pt x="19981" y="9207"/>
                      <a:pt x="19881" y="8673"/>
                      <a:pt x="19781" y="8173"/>
                    </a:cubicBezTo>
                    <a:lnTo>
                      <a:pt x="20615" y="7539"/>
                    </a:lnTo>
                    <a:lnTo>
                      <a:pt x="20048" y="6071"/>
                    </a:lnTo>
                    <a:lnTo>
                      <a:pt x="19014" y="6138"/>
                    </a:lnTo>
                    <a:cubicBezTo>
                      <a:pt x="18780" y="5671"/>
                      <a:pt x="18513" y="5237"/>
                      <a:pt x="18180" y="4804"/>
                    </a:cubicBezTo>
                    <a:lnTo>
                      <a:pt x="18714" y="3903"/>
                    </a:lnTo>
                    <a:lnTo>
                      <a:pt x="17613" y="2769"/>
                    </a:lnTo>
                    <a:lnTo>
                      <a:pt x="16712" y="3236"/>
                    </a:lnTo>
                    <a:cubicBezTo>
                      <a:pt x="16312" y="2869"/>
                      <a:pt x="15878" y="2569"/>
                      <a:pt x="15411" y="2268"/>
                    </a:cubicBezTo>
                    <a:lnTo>
                      <a:pt x="15578" y="1268"/>
                    </a:lnTo>
                    <a:lnTo>
                      <a:pt x="14110" y="601"/>
                    </a:lnTo>
                    <a:lnTo>
                      <a:pt x="13476" y="1401"/>
                    </a:lnTo>
                    <a:cubicBezTo>
                      <a:pt x="12943" y="1234"/>
                      <a:pt x="12442" y="1101"/>
                      <a:pt x="11909" y="1034"/>
                    </a:cubicBezTo>
                    <a:lnTo>
                      <a:pt x="11642" y="33"/>
                    </a:lnTo>
                    <a:lnTo>
                      <a:pt x="100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5"/>
              <p:cNvSpPr/>
              <p:nvPr/>
            </p:nvSpPr>
            <p:spPr>
              <a:xfrm>
                <a:off x="4645011" y="2552494"/>
                <a:ext cx="297720" cy="297720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14211" extrusionOk="0">
                    <a:moveTo>
                      <a:pt x="7106" y="5268"/>
                    </a:moveTo>
                    <a:cubicBezTo>
                      <a:pt x="7401" y="5268"/>
                      <a:pt x="7708" y="5341"/>
                      <a:pt x="8006" y="5504"/>
                    </a:cubicBezTo>
                    <a:cubicBezTo>
                      <a:pt x="8907" y="6004"/>
                      <a:pt x="9241" y="7105"/>
                      <a:pt x="8740" y="8006"/>
                    </a:cubicBezTo>
                    <a:cubicBezTo>
                      <a:pt x="8379" y="8668"/>
                      <a:pt x="7746" y="8984"/>
                      <a:pt x="7117" y="8984"/>
                    </a:cubicBezTo>
                    <a:cubicBezTo>
                      <a:pt x="6352" y="8984"/>
                      <a:pt x="5594" y="8517"/>
                      <a:pt x="5338" y="7639"/>
                    </a:cubicBezTo>
                    <a:cubicBezTo>
                      <a:pt x="4966" y="6390"/>
                      <a:pt x="5949" y="5268"/>
                      <a:pt x="7106" y="5268"/>
                    </a:cubicBezTo>
                    <a:close/>
                    <a:moveTo>
                      <a:pt x="7339" y="0"/>
                    </a:moveTo>
                    <a:lnTo>
                      <a:pt x="7072" y="634"/>
                    </a:lnTo>
                    <a:cubicBezTo>
                      <a:pt x="6739" y="634"/>
                      <a:pt x="6372" y="667"/>
                      <a:pt x="6005" y="734"/>
                    </a:cubicBezTo>
                    <a:lnTo>
                      <a:pt x="5638" y="167"/>
                    </a:lnTo>
                    <a:lnTo>
                      <a:pt x="4604" y="467"/>
                    </a:lnTo>
                    <a:lnTo>
                      <a:pt x="4604" y="1134"/>
                    </a:lnTo>
                    <a:cubicBezTo>
                      <a:pt x="4270" y="1301"/>
                      <a:pt x="3937" y="1468"/>
                      <a:pt x="3637" y="1635"/>
                    </a:cubicBezTo>
                    <a:lnTo>
                      <a:pt x="3070" y="1234"/>
                    </a:lnTo>
                    <a:lnTo>
                      <a:pt x="2236" y="1902"/>
                    </a:lnTo>
                    <a:lnTo>
                      <a:pt x="2503" y="2535"/>
                    </a:lnTo>
                    <a:cubicBezTo>
                      <a:pt x="2269" y="2802"/>
                      <a:pt x="2036" y="3069"/>
                      <a:pt x="1802" y="3369"/>
                    </a:cubicBezTo>
                    <a:lnTo>
                      <a:pt x="1135" y="3202"/>
                    </a:lnTo>
                    <a:lnTo>
                      <a:pt x="635" y="4170"/>
                    </a:lnTo>
                    <a:lnTo>
                      <a:pt x="1102" y="4637"/>
                    </a:lnTo>
                    <a:cubicBezTo>
                      <a:pt x="968" y="4970"/>
                      <a:pt x="868" y="5337"/>
                      <a:pt x="801" y="5671"/>
                    </a:cubicBezTo>
                    <a:lnTo>
                      <a:pt x="101" y="5804"/>
                    </a:lnTo>
                    <a:lnTo>
                      <a:pt x="1" y="6872"/>
                    </a:lnTo>
                    <a:lnTo>
                      <a:pt x="635" y="7139"/>
                    </a:lnTo>
                    <a:cubicBezTo>
                      <a:pt x="635" y="7472"/>
                      <a:pt x="668" y="7839"/>
                      <a:pt x="735" y="8206"/>
                    </a:cubicBezTo>
                    <a:lnTo>
                      <a:pt x="134" y="8573"/>
                    </a:lnTo>
                    <a:lnTo>
                      <a:pt x="434" y="9607"/>
                    </a:lnTo>
                    <a:lnTo>
                      <a:pt x="1135" y="9607"/>
                    </a:lnTo>
                    <a:cubicBezTo>
                      <a:pt x="1268" y="9941"/>
                      <a:pt x="1435" y="10241"/>
                      <a:pt x="1635" y="10574"/>
                    </a:cubicBezTo>
                    <a:lnTo>
                      <a:pt x="1235" y="11141"/>
                    </a:lnTo>
                    <a:lnTo>
                      <a:pt x="1902" y="11975"/>
                    </a:lnTo>
                    <a:lnTo>
                      <a:pt x="2536" y="11675"/>
                    </a:lnTo>
                    <a:cubicBezTo>
                      <a:pt x="2803" y="11942"/>
                      <a:pt x="3070" y="12176"/>
                      <a:pt x="3370" y="12376"/>
                    </a:cubicBezTo>
                    <a:lnTo>
                      <a:pt x="3236" y="13076"/>
                    </a:lnTo>
                    <a:lnTo>
                      <a:pt x="4170" y="13577"/>
                    </a:lnTo>
                    <a:lnTo>
                      <a:pt x="4637" y="13110"/>
                    </a:lnTo>
                    <a:cubicBezTo>
                      <a:pt x="4971" y="13243"/>
                      <a:pt x="5338" y="13343"/>
                      <a:pt x="5671" y="13410"/>
                    </a:cubicBezTo>
                    <a:lnTo>
                      <a:pt x="5805" y="14110"/>
                    </a:lnTo>
                    <a:lnTo>
                      <a:pt x="6872" y="14210"/>
                    </a:lnTo>
                    <a:lnTo>
                      <a:pt x="7139" y="13577"/>
                    </a:lnTo>
                    <a:cubicBezTo>
                      <a:pt x="7506" y="13577"/>
                      <a:pt x="7873" y="13543"/>
                      <a:pt x="8240" y="13510"/>
                    </a:cubicBezTo>
                    <a:lnTo>
                      <a:pt x="8607" y="14077"/>
                    </a:lnTo>
                    <a:lnTo>
                      <a:pt x="9608" y="13777"/>
                    </a:lnTo>
                    <a:lnTo>
                      <a:pt x="9608" y="13076"/>
                    </a:lnTo>
                    <a:cubicBezTo>
                      <a:pt x="9941" y="12943"/>
                      <a:pt x="10275" y="12776"/>
                      <a:pt x="10575" y="12576"/>
                    </a:cubicBezTo>
                    <a:lnTo>
                      <a:pt x="11142" y="13009"/>
                    </a:lnTo>
                    <a:lnTo>
                      <a:pt x="11976" y="12342"/>
                    </a:lnTo>
                    <a:lnTo>
                      <a:pt x="11709" y="11709"/>
                    </a:lnTo>
                    <a:cubicBezTo>
                      <a:pt x="11976" y="11442"/>
                      <a:pt x="12209" y="11175"/>
                      <a:pt x="12410" y="10875"/>
                    </a:cubicBezTo>
                    <a:lnTo>
                      <a:pt x="13077" y="11008"/>
                    </a:lnTo>
                    <a:lnTo>
                      <a:pt x="13610" y="10074"/>
                    </a:lnTo>
                    <a:lnTo>
                      <a:pt x="13110" y="9607"/>
                    </a:lnTo>
                    <a:cubicBezTo>
                      <a:pt x="13244" y="9240"/>
                      <a:pt x="13344" y="8907"/>
                      <a:pt x="13444" y="8573"/>
                    </a:cubicBezTo>
                    <a:lnTo>
                      <a:pt x="14111" y="8440"/>
                    </a:lnTo>
                    <a:lnTo>
                      <a:pt x="14211" y="7372"/>
                    </a:lnTo>
                    <a:lnTo>
                      <a:pt x="13577" y="7105"/>
                    </a:lnTo>
                    <a:cubicBezTo>
                      <a:pt x="13577" y="6738"/>
                      <a:pt x="13544" y="6371"/>
                      <a:pt x="13477" y="6038"/>
                    </a:cubicBezTo>
                    <a:lnTo>
                      <a:pt x="14077" y="5671"/>
                    </a:lnTo>
                    <a:lnTo>
                      <a:pt x="13777" y="4637"/>
                    </a:lnTo>
                    <a:lnTo>
                      <a:pt x="13077" y="4637"/>
                    </a:lnTo>
                    <a:cubicBezTo>
                      <a:pt x="12943" y="4303"/>
                      <a:pt x="12777" y="3970"/>
                      <a:pt x="12576" y="3669"/>
                    </a:cubicBezTo>
                    <a:lnTo>
                      <a:pt x="12977" y="3102"/>
                    </a:lnTo>
                    <a:lnTo>
                      <a:pt x="12310" y="2268"/>
                    </a:lnTo>
                    <a:lnTo>
                      <a:pt x="11676" y="2535"/>
                    </a:lnTo>
                    <a:cubicBezTo>
                      <a:pt x="11409" y="2268"/>
                      <a:pt x="11142" y="2035"/>
                      <a:pt x="10842" y="1835"/>
                    </a:cubicBezTo>
                    <a:lnTo>
                      <a:pt x="11009" y="1134"/>
                    </a:lnTo>
                    <a:lnTo>
                      <a:pt x="10041" y="634"/>
                    </a:lnTo>
                    <a:lnTo>
                      <a:pt x="9574" y="1134"/>
                    </a:lnTo>
                    <a:cubicBezTo>
                      <a:pt x="9241" y="1001"/>
                      <a:pt x="8874" y="867"/>
                      <a:pt x="8540" y="801"/>
                    </a:cubicBezTo>
                    <a:lnTo>
                      <a:pt x="8407" y="134"/>
                    </a:lnTo>
                    <a:lnTo>
                      <a:pt x="7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4724684" y="2203760"/>
                <a:ext cx="339662" cy="339662"/>
              </a:xfrm>
              <a:custGeom>
                <a:avLst/>
                <a:gdLst/>
                <a:ahLst/>
                <a:cxnLst/>
                <a:rect l="l" t="t" r="r" b="b"/>
                <a:pathLst>
                  <a:path w="16213" h="16213" extrusionOk="0">
                    <a:moveTo>
                      <a:pt x="8074" y="5135"/>
                    </a:moveTo>
                    <a:cubicBezTo>
                      <a:pt x="9635" y="5135"/>
                      <a:pt x="11121" y="6384"/>
                      <a:pt x="11075" y="8207"/>
                    </a:cubicBezTo>
                    <a:cubicBezTo>
                      <a:pt x="11009" y="9820"/>
                      <a:pt x="9676" y="11076"/>
                      <a:pt x="8069" y="11076"/>
                    </a:cubicBezTo>
                    <a:cubicBezTo>
                      <a:pt x="8048" y="11076"/>
                      <a:pt x="8027" y="11076"/>
                      <a:pt x="8006" y="11076"/>
                    </a:cubicBezTo>
                    <a:cubicBezTo>
                      <a:pt x="5338" y="10975"/>
                      <a:pt x="4137" y="7740"/>
                      <a:pt x="6071" y="5939"/>
                    </a:cubicBezTo>
                    <a:cubicBezTo>
                      <a:pt x="6668" y="5383"/>
                      <a:pt x="7378" y="5135"/>
                      <a:pt x="8074" y="5135"/>
                    </a:cubicBezTo>
                    <a:close/>
                    <a:moveTo>
                      <a:pt x="7072" y="1"/>
                    </a:moveTo>
                    <a:lnTo>
                      <a:pt x="6205" y="1235"/>
                    </a:lnTo>
                    <a:cubicBezTo>
                      <a:pt x="5771" y="1369"/>
                      <a:pt x="5338" y="1535"/>
                      <a:pt x="4904" y="1735"/>
                    </a:cubicBezTo>
                    <a:lnTo>
                      <a:pt x="3670" y="1402"/>
                    </a:lnTo>
                    <a:lnTo>
                      <a:pt x="1735" y="3237"/>
                    </a:lnTo>
                    <a:lnTo>
                      <a:pt x="1969" y="4471"/>
                    </a:lnTo>
                    <a:cubicBezTo>
                      <a:pt x="1735" y="4871"/>
                      <a:pt x="1535" y="5271"/>
                      <a:pt x="1368" y="5738"/>
                    </a:cubicBezTo>
                    <a:lnTo>
                      <a:pt x="67" y="6506"/>
                    </a:lnTo>
                    <a:lnTo>
                      <a:pt x="0" y="9141"/>
                    </a:lnTo>
                    <a:lnTo>
                      <a:pt x="1235" y="10008"/>
                    </a:lnTo>
                    <a:cubicBezTo>
                      <a:pt x="1368" y="10442"/>
                      <a:pt x="1535" y="10875"/>
                      <a:pt x="1735" y="11309"/>
                    </a:cubicBezTo>
                    <a:lnTo>
                      <a:pt x="1435" y="12543"/>
                    </a:lnTo>
                    <a:lnTo>
                      <a:pt x="3236" y="14478"/>
                    </a:lnTo>
                    <a:lnTo>
                      <a:pt x="4470" y="14244"/>
                    </a:lnTo>
                    <a:cubicBezTo>
                      <a:pt x="4871" y="14478"/>
                      <a:pt x="5304" y="14678"/>
                      <a:pt x="5738" y="14845"/>
                    </a:cubicBezTo>
                    <a:lnTo>
                      <a:pt x="6505" y="16146"/>
                    </a:lnTo>
                    <a:lnTo>
                      <a:pt x="9140" y="16213"/>
                    </a:lnTo>
                    <a:lnTo>
                      <a:pt x="10008" y="14978"/>
                    </a:lnTo>
                    <a:cubicBezTo>
                      <a:pt x="10441" y="14845"/>
                      <a:pt x="10875" y="14678"/>
                      <a:pt x="11309" y="14478"/>
                    </a:cubicBezTo>
                    <a:lnTo>
                      <a:pt x="12543" y="14778"/>
                    </a:lnTo>
                    <a:lnTo>
                      <a:pt x="14477" y="12977"/>
                    </a:lnTo>
                    <a:lnTo>
                      <a:pt x="14244" y="11743"/>
                    </a:lnTo>
                    <a:cubicBezTo>
                      <a:pt x="14477" y="11342"/>
                      <a:pt x="14678" y="10909"/>
                      <a:pt x="14844" y="10475"/>
                    </a:cubicBezTo>
                    <a:lnTo>
                      <a:pt x="16145" y="9708"/>
                    </a:lnTo>
                    <a:lnTo>
                      <a:pt x="16212" y="7073"/>
                    </a:lnTo>
                    <a:lnTo>
                      <a:pt x="14978" y="6205"/>
                    </a:lnTo>
                    <a:cubicBezTo>
                      <a:pt x="14844" y="5738"/>
                      <a:pt x="14678" y="5338"/>
                      <a:pt x="14477" y="4904"/>
                    </a:cubicBezTo>
                    <a:lnTo>
                      <a:pt x="14778" y="3670"/>
                    </a:lnTo>
                    <a:lnTo>
                      <a:pt x="12976" y="1735"/>
                    </a:lnTo>
                    <a:lnTo>
                      <a:pt x="11742" y="1969"/>
                    </a:lnTo>
                    <a:cubicBezTo>
                      <a:pt x="11342" y="1735"/>
                      <a:pt x="10908" y="1535"/>
                      <a:pt x="10475" y="1369"/>
                    </a:cubicBezTo>
                    <a:lnTo>
                      <a:pt x="9707" y="68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4302583" y="2346325"/>
                <a:ext cx="357826" cy="357826"/>
              </a:xfrm>
              <a:custGeom>
                <a:avLst/>
                <a:gdLst/>
                <a:ahLst/>
                <a:cxnLst/>
                <a:rect l="l" t="t" r="r" b="b"/>
                <a:pathLst>
                  <a:path w="17080" h="17080" extrusionOk="0">
                    <a:moveTo>
                      <a:pt x="8564" y="3363"/>
                    </a:moveTo>
                    <a:cubicBezTo>
                      <a:pt x="9542" y="3363"/>
                      <a:pt x="10532" y="3645"/>
                      <a:pt x="11409" y="4237"/>
                    </a:cubicBezTo>
                    <a:cubicBezTo>
                      <a:pt x="15212" y="6739"/>
                      <a:pt x="14077" y="12643"/>
                      <a:pt x="9608" y="13544"/>
                    </a:cubicBezTo>
                    <a:cubicBezTo>
                      <a:pt x="9245" y="13616"/>
                      <a:pt x="8889" y="13651"/>
                      <a:pt x="8544" y="13651"/>
                    </a:cubicBezTo>
                    <a:cubicBezTo>
                      <a:pt x="4605" y="13651"/>
                      <a:pt x="1973" y="9168"/>
                      <a:pt x="4304" y="5672"/>
                    </a:cubicBezTo>
                    <a:cubicBezTo>
                      <a:pt x="5270" y="4180"/>
                      <a:pt x="6899" y="3363"/>
                      <a:pt x="8564" y="3363"/>
                    </a:cubicBezTo>
                    <a:close/>
                    <a:moveTo>
                      <a:pt x="8576" y="2947"/>
                    </a:moveTo>
                    <a:cubicBezTo>
                      <a:pt x="6816" y="2947"/>
                      <a:pt x="5050" y="3768"/>
                      <a:pt x="3937" y="5438"/>
                    </a:cubicBezTo>
                    <a:cubicBezTo>
                      <a:pt x="1502" y="9141"/>
                      <a:pt x="4137" y="14044"/>
                      <a:pt x="8574" y="14078"/>
                    </a:cubicBezTo>
                    <a:cubicBezTo>
                      <a:pt x="12777" y="14078"/>
                      <a:pt x="15478" y="9574"/>
                      <a:pt x="13477" y="5872"/>
                    </a:cubicBezTo>
                    <a:cubicBezTo>
                      <a:pt x="12430" y="3935"/>
                      <a:pt x="10507" y="2947"/>
                      <a:pt x="8576" y="2947"/>
                    </a:cubicBezTo>
                    <a:close/>
                    <a:moveTo>
                      <a:pt x="8207" y="401"/>
                    </a:moveTo>
                    <a:lnTo>
                      <a:pt x="9041" y="1302"/>
                    </a:lnTo>
                    <a:cubicBezTo>
                      <a:pt x="9074" y="1335"/>
                      <a:pt x="9107" y="1335"/>
                      <a:pt x="9174" y="1335"/>
                    </a:cubicBezTo>
                    <a:cubicBezTo>
                      <a:pt x="9641" y="1402"/>
                      <a:pt x="10108" y="1469"/>
                      <a:pt x="10575" y="1602"/>
                    </a:cubicBezTo>
                    <a:cubicBezTo>
                      <a:pt x="10592" y="1619"/>
                      <a:pt x="10608" y="1627"/>
                      <a:pt x="10629" y="1627"/>
                    </a:cubicBezTo>
                    <a:cubicBezTo>
                      <a:pt x="10650" y="1627"/>
                      <a:pt x="10675" y="1619"/>
                      <a:pt x="10708" y="1602"/>
                    </a:cubicBezTo>
                    <a:lnTo>
                      <a:pt x="12043" y="1035"/>
                    </a:lnTo>
                    <a:lnTo>
                      <a:pt x="14111" y="2403"/>
                    </a:lnTo>
                    <a:lnTo>
                      <a:pt x="14111" y="3870"/>
                    </a:lnTo>
                    <a:cubicBezTo>
                      <a:pt x="14111" y="3904"/>
                      <a:pt x="14111" y="3937"/>
                      <a:pt x="14144" y="4004"/>
                    </a:cubicBezTo>
                    <a:cubicBezTo>
                      <a:pt x="14444" y="4337"/>
                      <a:pt x="14711" y="4738"/>
                      <a:pt x="14945" y="5171"/>
                    </a:cubicBezTo>
                    <a:cubicBezTo>
                      <a:pt x="14945" y="5205"/>
                      <a:pt x="14978" y="5238"/>
                      <a:pt x="15045" y="5271"/>
                    </a:cubicBezTo>
                    <a:lnTo>
                      <a:pt x="16179" y="5705"/>
                    </a:lnTo>
                    <a:lnTo>
                      <a:pt x="16679" y="8173"/>
                    </a:lnTo>
                    <a:lnTo>
                      <a:pt x="15812" y="9007"/>
                    </a:lnTo>
                    <a:cubicBezTo>
                      <a:pt x="15779" y="9041"/>
                      <a:pt x="15745" y="9074"/>
                      <a:pt x="15745" y="9141"/>
                    </a:cubicBezTo>
                    <a:cubicBezTo>
                      <a:pt x="15712" y="9608"/>
                      <a:pt x="15612" y="10041"/>
                      <a:pt x="15478" y="10508"/>
                    </a:cubicBezTo>
                    <a:cubicBezTo>
                      <a:pt x="15478" y="10542"/>
                      <a:pt x="15478" y="10608"/>
                      <a:pt x="15478" y="10642"/>
                    </a:cubicBezTo>
                    <a:lnTo>
                      <a:pt x="16079" y="11976"/>
                    </a:lnTo>
                    <a:lnTo>
                      <a:pt x="14678" y="14078"/>
                    </a:lnTo>
                    <a:lnTo>
                      <a:pt x="13244" y="14044"/>
                    </a:lnTo>
                    <a:cubicBezTo>
                      <a:pt x="13177" y="14044"/>
                      <a:pt x="13143" y="14044"/>
                      <a:pt x="13110" y="14078"/>
                    </a:cubicBezTo>
                    <a:cubicBezTo>
                      <a:pt x="12743" y="14378"/>
                      <a:pt x="12343" y="14645"/>
                      <a:pt x="11943" y="14845"/>
                    </a:cubicBezTo>
                    <a:cubicBezTo>
                      <a:pt x="11876" y="14878"/>
                      <a:pt x="11843" y="14911"/>
                      <a:pt x="11843" y="14978"/>
                    </a:cubicBezTo>
                    <a:lnTo>
                      <a:pt x="11376" y="16112"/>
                    </a:lnTo>
                    <a:lnTo>
                      <a:pt x="8940" y="16613"/>
                    </a:lnTo>
                    <a:lnTo>
                      <a:pt x="8107" y="15745"/>
                    </a:lnTo>
                    <a:cubicBezTo>
                      <a:pt x="8040" y="15679"/>
                      <a:pt x="8006" y="15679"/>
                      <a:pt x="7973" y="15679"/>
                    </a:cubicBezTo>
                    <a:cubicBezTo>
                      <a:pt x="7473" y="15612"/>
                      <a:pt x="7039" y="15545"/>
                      <a:pt x="6572" y="15412"/>
                    </a:cubicBezTo>
                    <a:lnTo>
                      <a:pt x="6505" y="15412"/>
                    </a:lnTo>
                    <a:cubicBezTo>
                      <a:pt x="6505" y="15412"/>
                      <a:pt x="6472" y="15412"/>
                      <a:pt x="6439" y="15445"/>
                    </a:cubicBezTo>
                    <a:lnTo>
                      <a:pt x="5138" y="16012"/>
                    </a:lnTo>
                    <a:lnTo>
                      <a:pt x="3036" y="14645"/>
                    </a:lnTo>
                    <a:lnTo>
                      <a:pt x="3036" y="13177"/>
                    </a:lnTo>
                    <a:cubicBezTo>
                      <a:pt x="3036" y="13144"/>
                      <a:pt x="3036" y="13077"/>
                      <a:pt x="3003" y="13043"/>
                    </a:cubicBezTo>
                    <a:cubicBezTo>
                      <a:pt x="2703" y="12710"/>
                      <a:pt x="2436" y="12310"/>
                      <a:pt x="2236" y="11909"/>
                    </a:cubicBezTo>
                    <a:cubicBezTo>
                      <a:pt x="2202" y="11843"/>
                      <a:pt x="2169" y="11809"/>
                      <a:pt x="2102" y="11776"/>
                    </a:cubicBezTo>
                    <a:lnTo>
                      <a:pt x="968" y="11342"/>
                    </a:lnTo>
                    <a:lnTo>
                      <a:pt x="468" y="8874"/>
                    </a:lnTo>
                    <a:lnTo>
                      <a:pt x="1335" y="8040"/>
                    </a:lnTo>
                    <a:cubicBezTo>
                      <a:pt x="1368" y="8007"/>
                      <a:pt x="1402" y="7973"/>
                      <a:pt x="1402" y="7906"/>
                    </a:cubicBezTo>
                    <a:cubicBezTo>
                      <a:pt x="1435" y="7473"/>
                      <a:pt x="1535" y="7006"/>
                      <a:pt x="1669" y="6572"/>
                    </a:cubicBezTo>
                    <a:cubicBezTo>
                      <a:pt x="1669" y="6505"/>
                      <a:pt x="1669" y="6439"/>
                      <a:pt x="1669" y="6405"/>
                    </a:cubicBezTo>
                    <a:lnTo>
                      <a:pt x="1068" y="5071"/>
                    </a:lnTo>
                    <a:lnTo>
                      <a:pt x="2469" y="2970"/>
                    </a:lnTo>
                    <a:lnTo>
                      <a:pt x="3904" y="3003"/>
                    </a:lnTo>
                    <a:cubicBezTo>
                      <a:pt x="3937" y="3003"/>
                      <a:pt x="4004" y="2970"/>
                      <a:pt x="4037" y="2970"/>
                    </a:cubicBezTo>
                    <a:cubicBezTo>
                      <a:pt x="4404" y="2669"/>
                      <a:pt x="4804" y="2403"/>
                      <a:pt x="5204" y="2169"/>
                    </a:cubicBezTo>
                    <a:cubicBezTo>
                      <a:pt x="5271" y="2169"/>
                      <a:pt x="5305" y="2102"/>
                      <a:pt x="5305" y="2069"/>
                    </a:cubicBezTo>
                    <a:lnTo>
                      <a:pt x="5738" y="901"/>
                    </a:lnTo>
                    <a:lnTo>
                      <a:pt x="8207" y="401"/>
                    </a:lnTo>
                    <a:close/>
                    <a:moveTo>
                      <a:pt x="8207" y="1"/>
                    </a:moveTo>
                    <a:lnTo>
                      <a:pt x="5505" y="568"/>
                    </a:lnTo>
                    <a:cubicBezTo>
                      <a:pt x="5438" y="568"/>
                      <a:pt x="5405" y="635"/>
                      <a:pt x="5371" y="701"/>
                    </a:cubicBezTo>
                    <a:lnTo>
                      <a:pt x="4904" y="1869"/>
                    </a:lnTo>
                    <a:cubicBezTo>
                      <a:pt x="4504" y="2069"/>
                      <a:pt x="4137" y="2302"/>
                      <a:pt x="3803" y="2603"/>
                    </a:cubicBezTo>
                    <a:lnTo>
                      <a:pt x="2302" y="2569"/>
                    </a:lnTo>
                    <a:cubicBezTo>
                      <a:pt x="2236" y="2569"/>
                      <a:pt x="2169" y="2603"/>
                      <a:pt x="2136" y="2669"/>
                    </a:cubicBezTo>
                    <a:lnTo>
                      <a:pt x="601" y="4938"/>
                    </a:lnTo>
                    <a:cubicBezTo>
                      <a:pt x="568" y="5004"/>
                      <a:pt x="568" y="5071"/>
                      <a:pt x="601" y="5138"/>
                    </a:cubicBezTo>
                    <a:lnTo>
                      <a:pt x="1202" y="6505"/>
                    </a:lnTo>
                    <a:cubicBezTo>
                      <a:pt x="1102" y="6939"/>
                      <a:pt x="1035" y="7373"/>
                      <a:pt x="968" y="7806"/>
                    </a:cubicBezTo>
                    <a:lnTo>
                      <a:pt x="67" y="8707"/>
                    </a:lnTo>
                    <a:cubicBezTo>
                      <a:pt x="34" y="8740"/>
                      <a:pt x="1" y="8807"/>
                      <a:pt x="1" y="8874"/>
                    </a:cubicBezTo>
                    <a:lnTo>
                      <a:pt x="568" y="11576"/>
                    </a:lnTo>
                    <a:cubicBezTo>
                      <a:pt x="568" y="11642"/>
                      <a:pt x="635" y="11709"/>
                      <a:pt x="701" y="11709"/>
                    </a:cubicBezTo>
                    <a:lnTo>
                      <a:pt x="1869" y="12176"/>
                    </a:lnTo>
                    <a:cubicBezTo>
                      <a:pt x="2069" y="12576"/>
                      <a:pt x="2302" y="12943"/>
                      <a:pt x="2603" y="13310"/>
                    </a:cubicBezTo>
                    <a:lnTo>
                      <a:pt x="2603" y="14778"/>
                    </a:lnTo>
                    <a:cubicBezTo>
                      <a:pt x="2603" y="14845"/>
                      <a:pt x="2636" y="14911"/>
                      <a:pt x="2703" y="14945"/>
                    </a:cubicBezTo>
                    <a:lnTo>
                      <a:pt x="4971" y="16479"/>
                    </a:lnTo>
                    <a:cubicBezTo>
                      <a:pt x="5004" y="16496"/>
                      <a:pt x="5038" y="16504"/>
                      <a:pt x="5071" y="16504"/>
                    </a:cubicBezTo>
                    <a:cubicBezTo>
                      <a:pt x="5104" y="16504"/>
                      <a:pt x="5138" y="16496"/>
                      <a:pt x="5171" y="16479"/>
                    </a:cubicBezTo>
                    <a:lnTo>
                      <a:pt x="6539" y="15879"/>
                    </a:lnTo>
                    <a:cubicBezTo>
                      <a:pt x="6972" y="15979"/>
                      <a:pt x="7406" y="16079"/>
                      <a:pt x="7840" y="16112"/>
                    </a:cubicBezTo>
                    <a:lnTo>
                      <a:pt x="8707" y="17013"/>
                    </a:lnTo>
                    <a:cubicBezTo>
                      <a:pt x="8740" y="17046"/>
                      <a:pt x="8807" y="17080"/>
                      <a:pt x="8874" y="17080"/>
                    </a:cubicBezTo>
                    <a:lnTo>
                      <a:pt x="8907" y="17080"/>
                    </a:lnTo>
                    <a:lnTo>
                      <a:pt x="11609" y="16513"/>
                    </a:lnTo>
                    <a:cubicBezTo>
                      <a:pt x="11676" y="16513"/>
                      <a:pt x="11709" y="16446"/>
                      <a:pt x="11742" y="16379"/>
                    </a:cubicBezTo>
                    <a:lnTo>
                      <a:pt x="12209" y="15212"/>
                    </a:lnTo>
                    <a:cubicBezTo>
                      <a:pt x="12576" y="15012"/>
                      <a:pt x="12977" y="14745"/>
                      <a:pt x="13310" y="14478"/>
                    </a:cubicBezTo>
                    <a:lnTo>
                      <a:pt x="14811" y="14511"/>
                    </a:lnTo>
                    <a:cubicBezTo>
                      <a:pt x="14878" y="14511"/>
                      <a:pt x="14945" y="14478"/>
                      <a:pt x="14978" y="14411"/>
                    </a:cubicBezTo>
                    <a:lnTo>
                      <a:pt x="16479" y="12143"/>
                    </a:lnTo>
                    <a:cubicBezTo>
                      <a:pt x="16513" y="12076"/>
                      <a:pt x="16513" y="12009"/>
                      <a:pt x="16479" y="11943"/>
                    </a:cubicBezTo>
                    <a:lnTo>
                      <a:pt x="15879" y="10575"/>
                    </a:lnTo>
                    <a:cubicBezTo>
                      <a:pt x="15979" y="10141"/>
                      <a:pt x="16079" y="9708"/>
                      <a:pt x="16112" y="9274"/>
                    </a:cubicBezTo>
                    <a:lnTo>
                      <a:pt x="17013" y="8407"/>
                    </a:lnTo>
                    <a:cubicBezTo>
                      <a:pt x="17080" y="8340"/>
                      <a:pt x="17080" y="8273"/>
                      <a:pt x="17080" y="8207"/>
                    </a:cubicBezTo>
                    <a:lnTo>
                      <a:pt x="16546" y="5505"/>
                    </a:lnTo>
                    <a:cubicBezTo>
                      <a:pt x="16513" y="5438"/>
                      <a:pt x="16479" y="5405"/>
                      <a:pt x="16412" y="5371"/>
                    </a:cubicBezTo>
                    <a:lnTo>
                      <a:pt x="15245" y="4904"/>
                    </a:lnTo>
                    <a:cubicBezTo>
                      <a:pt x="15011" y="4504"/>
                      <a:pt x="14778" y="4137"/>
                      <a:pt x="14478" y="3804"/>
                    </a:cubicBezTo>
                    <a:lnTo>
                      <a:pt x="14511" y="2302"/>
                    </a:lnTo>
                    <a:cubicBezTo>
                      <a:pt x="14511" y="2236"/>
                      <a:pt x="14478" y="2169"/>
                      <a:pt x="14411" y="2136"/>
                    </a:cubicBezTo>
                    <a:lnTo>
                      <a:pt x="12143" y="601"/>
                    </a:lnTo>
                    <a:lnTo>
                      <a:pt x="11943" y="601"/>
                    </a:lnTo>
                    <a:lnTo>
                      <a:pt x="10575" y="1202"/>
                    </a:lnTo>
                    <a:cubicBezTo>
                      <a:pt x="10141" y="1102"/>
                      <a:pt x="9708" y="1002"/>
                      <a:pt x="9274" y="968"/>
                    </a:cubicBezTo>
                    <a:lnTo>
                      <a:pt x="8407" y="68"/>
                    </a:lnTo>
                    <a:cubicBezTo>
                      <a:pt x="8340" y="34"/>
                      <a:pt x="8273" y="1"/>
                      <a:pt x="8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5166352" y="2159053"/>
                <a:ext cx="986075" cy="1160777"/>
              </a:xfrm>
              <a:custGeom>
                <a:avLst/>
                <a:gdLst/>
                <a:ahLst/>
                <a:cxnLst/>
                <a:rect l="l" t="t" r="r" b="b"/>
                <a:pathLst>
                  <a:path w="47068" h="55407" extrusionOk="0">
                    <a:moveTo>
                      <a:pt x="30122" y="15845"/>
                    </a:moveTo>
                    <a:lnTo>
                      <a:pt x="27887" y="32457"/>
                    </a:lnTo>
                    <a:lnTo>
                      <a:pt x="13943" y="30589"/>
                    </a:lnTo>
                    <a:lnTo>
                      <a:pt x="30122" y="15845"/>
                    </a:lnTo>
                    <a:close/>
                    <a:moveTo>
                      <a:pt x="32223" y="0"/>
                    </a:moveTo>
                    <a:lnTo>
                      <a:pt x="1601" y="28220"/>
                    </a:lnTo>
                    <a:lnTo>
                      <a:pt x="0" y="40262"/>
                    </a:lnTo>
                    <a:lnTo>
                      <a:pt x="26386" y="43831"/>
                    </a:lnTo>
                    <a:lnTo>
                      <a:pt x="25051" y="53705"/>
                    </a:lnTo>
                    <a:lnTo>
                      <a:pt x="37694" y="55406"/>
                    </a:lnTo>
                    <a:lnTo>
                      <a:pt x="38995" y="45533"/>
                    </a:lnTo>
                    <a:lnTo>
                      <a:pt x="45533" y="46433"/>
                    </a:lnTo>
                    <a:lnTo>
                      <a:pt x="47067" y="35058"/>
                    </a:lnTo>
                    <a:lnTo>
                      <a:pt x="40529" y="34158"/>
                    </a:lnTo>
                    <a:lnTo>
                      <a:pt x="44832" y="1735"/>
                    </a:lnTo>
                    <a:lnTo>
                      <a:pt x="32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6" name="Google Shape;926;p45"/>
            <p:cNvSpPr/>
            <p:nvPr/>
          </p:nvSpPr>
          <p:spPr>
            <a:xfrm>
              <a:off x="4368094" y="3024079"/>
              <a:ext cx="759836" cy="515873"/>
            </a:xfrm>
            <a:custGeom>
              <a:avLst/>
              <a:gdLst/>
              <a:ahLst/>
              <a:cxnLst/>
              <a:rect l="l" t="t" r="r" b="b"/>
              <a:pathLst>
                <a:path w="36269" h="24624" extrusionOk="0">
                  <a:moveTo>
                    <a:pt x="14393" y="0"/>
                  </a:moveTo>
                  <a:cubicBezTo>
                    <a:pt x="1" y="0"/>
                    <a:pt x="908" y="15522"/>
                    <a:pt x="376" y="24257"/>
                  </a:cubicBezTo>
                  <a:lnTo>
                    <a:pt x="30865" y="24624"/>
                  </a:lnTo>
                  <a:cubicBezTo>
                    <a:pt x="30865" y="24624"/>
                    <a:pt x="36269" y="2608"/>
                    <a:pt x="17422" y="206"/>
                  </a:cubicBezTo>
                  <a:cubicBezTo>
                    <a:pt x="16343" y="67"/>
                    <a:pt x="15335" y="0"/>
                    <a:pt x="1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4468905" y="3094093"/>
              <a:ext cx="321499" cy="320765"/>
            </a:xfrm>
            <a:custGeom>
              <a:avLst/>
              <a:gdLst/>
              <a:ahLst/>
              <a:cxnLst/>
              <a:rect l="l" t="t" r="r" b="b"/>
              <a:pathLst>
                <a:path w="15346" h="15311" extrusionOk="0">
                  <a:moveTo>
                    <a:pt x="7673" y="0"/>
                  </a:moveTo>
                  <a:cubicBezTo>
                    <a:pt x="3437" y="0"/>
                    <a:pt x="1" y="3436"/>
                    <a:pt x="1" y="7672"/>
                  </a:cubicBezTo>
                  <a:cubicBezTo>
                    <a:pt x="1" y="11875"/>
                    <a:pt x="3437" y="15311"/>
                    <a:pt x="7673" y="15311"/>
                  </a:cubicBezTo>
                  <a:cubicBezTo>
                    <a:pt x="11909" y="15311"/>
                    <a:pt x="15345" y="11875"/>
                    <a:pt x="15345" y="7672"/>
                  </a:cubicBezTo>
                  <a:cubicBezTo>
                    <a:pt x="15345" y="3436"/>
                    <a:pt x="11909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4485686" y="3092292"/>
              <a:ext cx="301219" cy="129701"/>
            </a:xfrm>
            <a:custGeom>
              <a:avLst/>
              <a:gdLst/>
              <a:ahLst/>
              <a:cxnLst/>
              <a:rect l="l" t="t" r="r" b="b"/>
              <a:pathLst>
                <a:path w="14378" h="6191" extrusionOk="0">
                  <a:moveTo>
                    <a:pt x="6818" y="1"/>
                  </a:moveTo>
                  <a:cubicBezTo>
                    <a:pt x="3523" y="1"/>
                    <a:pt x="332" y="2415"/>
                    <a:pt x="0" y="4856"/>
                  </a:cubicBezTo>
                  <a:lnTo>
                    <a:pt x="14377" y="6190"/>
                  </a:lnTo>
                  <a:cubicBezTo>
                    <a:pt x="13877" y="3088"/>
                    <a:pt x="10741" y="586"/>
                    <a:pt x="7873" y="86"/>
                  </a:cubicBezTo>
                  <a:cubicBezTo>
                    <a:pt x="7522" y="28"/>
                    <a:pt x="7169" y="1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4656198" y="3171608"/>
              <a:ext cx="98549" cy="152453"/>
            </a:xfrm>
            <a:custGeom>
              <a:avLst/>
              <a:gdLst/>
              <a:ahLst/>
              <a:cxnLst/>
              <a:rect l="l" t="t" r="r" b="b"/>
              <a:pathLst>
                <a:path w="4704" h="7277" extrusionOk="0">
                  <a:moveTo>
                    <a:pt x="2426" y="1"/>
                  </a:moveTo>
                  <a:cubicBezTo>
                    <a:pt x="1223" y="1"/>
                    <a:pt x="165" y="1546"/>
                    <a:pt x="67" y="3539"/>
                  </a:cubicBezTo>
                  <a:cubicBezTo>
                    <a:pt x="0" y="5540"/>
                    <a:pt x="901" y="7208"/>
                    <a:pt x="2169" y="7275"/>
                  </a:cubicBezTo>
                  <a:cubicBezTo>
                    <a:pt x="2194" y="7276"/>
                    <a:pt x="2219" y="7277"/>
                    <a:pt x="2245" y="7277"/>
                  </a:cubicBezTo>
                  <a:cubicBezTo>
                    <a:pt x="3448" y="7277"/>
                    <a:pt x="4506" y="5732"/>
                    <a:pt x="4604" y="3772"/>
                  </a:cubicBezTo>
                  <a:cubicBezTo>
                    <a:pt x="4704" y="1771"/>
                    <a:pt x="3770" y="69"/>
                    <a:pt x="2502" y="3"/>
                  </a:cubicBezTo>
                  <a:cubicBezTo>
                    <a:pt x="2477" y="1"/>
                    <a:pt x="2452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4403227" y="3084980"/>
              <a:ext cx="395557" cy="338971"/>
            </a:xfrm>
            <a:custGeom>
              <a:avLst/>
              <a:gdLst/>
              <a:ahLst/>
              <a:cxnLst/>
              <a:rect l="l" t="t" r="r" b="b"/>
              <a:pathLst>
                <a:path w="18881" h="16180" extrusionOk="0">
                  <a:moveTo>
                    <a:pt x="10808" y="835"/>
                  </a:moveTo>
                  <a:cubicBezTo>
                    <a:pt x="14811" y="835"/>
                    <a:pt x="18046" y="4104"/>
                    <a:pt x="18046" y="8107"/>
                  </a:cubicBezTo>
                  <a:cubicBezTo>
                    <a:pt x="18046" y="12462"/>
                    <a:pt x="14475" y="15351"/>
                    <a:pt x="10750" y="15351"/>
                  </a:cubicBezTo>
                  <a:cubicBezTo>
                    <a:pt x="8968" y="15351"/>
                    <a:pt x="7150" y="14690"/>
                    <a:pt x="5671" y="13211"/>
                  </a:cubicBezTo>
                  <a:cubicBezTo>
                    <a:pt x="1101" y="8641"/>
                    <a:pt x="4337" y="835"/>
                    <a:pt x="10808" y="835"/>
                  </a:cubicBezTo>
                  <a:close/>
                  <a:moveTo>
                    <a:pt x="10735" y="0"/>
                  </a:moveTo>
                  <a:cubicBezTo>
                    <a:pt x="8756" y="0"/>
                    <a:pt x="6740" y="733"/>
                    <a:pt x="5104" y="2370"/>
                  </a:cubicBezTo>
                  <a:cubicBezTo>
                    <a:pt x="0" y="7473"/>
                    <a:pt x="3603" y="16180"/>
                    <a:pt x="10808" y="16180"/>
                  </a:cubicBezTo>
                  <a:cubicBezTo>
                    <a:pt x="15278" y="16180"/>
                    <a:pt x="18880" y="12544"/>
                    <a:pt x="18880" y="8107"/>
                  </a:cubicBezTo>
                  <a:cubicBezTo>
                    <a:pt x="18880" y="3228"/>
                    <a:pt x="14887" y="0"/>
                    <a:pt x="10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4964247" y="3277385"/>
              <a:ext cx="39281" cy="250185"/>
            </a:xfrm>
            <a:custGeom>
              <a:avLst/>
              <a:gdLst/>
              <a:ahLst/>
              <a:cxnLst/>
              <a:rect l="l" t="t" r="r" b="b"/>
              <a:pathLst>
                <a:path w="1875" h="11942" extrusionOk="0">
                  <a:moveTo>
                    <a:pt x="246" y="0"/>
                  </a:moveTo>
                  <a:cubicBezTo>
                    <a:pt x="124" y="0"/>
                    <a:pt x="1" y="100"/>
                    <a:pt x="40" y="257"/>
                  </a:cubicBezTo>
                  <a:cubicBezTo>
                    <a:pt x="1408" y="5995"/>
                    <a:pt x="74" y="11632"/>
                    <a:pt x="74" y="11699"/>
                  </a:cubicBezTo>
                  <a:cubicBezTo>
                    <a:pt x="40" y="11799"/>
                    <a:pt x="107" y="11932"/>
                    <a:pt x="240" y="11932"/>
                  </a:cubicBezTo>
                  <a:lnTo>
                    <a:pt x="274" y="11932"/>
                  </a:lnTo>
                  <a:cubicBezTo>
                    <a:pt x="292" y="11938"/>
                    <a:pt x="309" y="11941"/>
                    <a:pt x="327" y="11941"/>
                  </a:cubicBezTo>
                  <a:cubicBezTo>
                    <a:pt x="407" y="11941"/>
                    <a:pt x="480" y="11881"/>
                    <a:pt x="507" y="11799"/>
                  </a:cubicBezTo>
                  <a:cubicBezTo>
                    <a:pt x="507" y="11732"/>
                    <a:pt x="1875" y="5995"/>
                    <a:pt x="441" y="157"/>
                  </a:cubicBezTo>
                  <a:cubicBezTo>
                    <a:pt x="413" y="48"/>
                    <a:pt x="330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4898694" y="3140833"/>
              <a:ext cx="51726" cy="76970"/>
            </a:xfrm>
            <a:custGeom>
              <a:avLst/>
              <a:gdLst/>
              <a:ahLst/>
              <a:cxnLst/>
              <a:rect l="l" t="t" r="r" b="b"/>
              <a:pathLst>
                <a:path w="2469" h="3674" extrusionOk="0">
                  <a:moveTo>
                    <a:pt x="224" y="1"/>
                  </a:moveTo>
                  <a:cubicBezTo>
                    <a:pt x="182" y="1"/>
                    <a:pt x="139" y="12"/>
                    <a:pt x="100" y="37"/>
                  </a:cubicBezTo>
                  <a:cubicBezTo>
                    <a:pt x="0" y="137"/>
                    <a:pt x="0" y="237"/>
                    <a:pt x="67" y="338"/>
                  </a:cubicBezTo>
                  <a:cubicBezTo>
                    <a:pt x="868" y="1305"/>
                    <a:pt x="1535" y="2406"/>
                    <a:pt x="2069" y="3540"/>
                  </a:cubicBezTo>
                  <a:cubicBezTo>
                    <a:pt x="2102" y="3607"/>
                    <a:pt x="2169" y="3640"/>
                    <a:pt x="2235" y="3673"/>
                  </a:cubicBezTo>
                  <a:cubicBezTo>
                    <a:pt x="2269" y="3640"/>
                    <a:pt x="2302" y="3640"/>
                    <a:pt x="2335" y="3640"/>
                  </a:cubicBezTo>
                  <a:cubicBezTo>
                    <a:pt x="2435" y="3573"/>
                    <a:pt x="2469" y="3473"/>
                    <a:pt x="2435" y="3373"/>
                  </a:cubicBezTo>
                  <a:cubicBezTo>
                    <a:pt x="1902" y="2172"/>
                    <a:pt x="1201" y="1071"/>
                    <a:pt x="401" y="71"/>
                  </a:cubicBezTo>
                  <a:cubicBezTo>
                    <a:pt x="359" y="29"/>
                    <a:pt x="293" y="1"/>
                    <a:pt x="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3495903" y="4112012"/>
              <a:ext cx="696294" cy="338531"/>
            </a:xfrm>
            <a:custGeom>
              <a:avLst/>
              <a:gdLst/>
              <a:ahLst/>
              <a:cxnLst/>
              <a:rect l="l" t="t" r="r" b="b"/>
              <a:pathLst>
                <a:path w="33236" h="16159" extrusionOk="0">
                  <a:moveTo>
                    <a:pt x="14843" y="0"/>
                  </a:moveTo>
                  <a:cubicBezTo>
                    <a:pt x="14155" y="0"/>
                    <a:pt x="13478" y="336"/>
                    <a:pt x="13088" y="981"/>
                  </a:cubicBezTo>
                  <a:cubicBezTo>
                    <a:pt x="7017" y="10521"/>
                    <a:pt x="4115" y="11989"/>
                    <a:pt x="2914" y="11989"/>
                  </a:cubicBezTo>
                  <a:lnTo>
                    <a:pt x="2880" y="11989"/>
                  </a:lnTo>
                  <a:cubicBezTo>
                    <a:pt x="2858" y="11988"/>
                    <a:pt x="2837" y="11988"/>
                    <a:pt x="2815" y="11988"/>
                  </a:cubicBezTo>
                  <a:cubicBezTo>
                    <a:pt x="110" y="11988"/>
                    <a:pt x="0" y="16092"/>
                    <a:pt x="2747" y="16158"/>
                  </a:cubicBezTo>
                  <a:lnTo>
                    <a:pt x="2914" y="16158"/>
                  </a:lnTo>
                  <a:cubicBezTo>
                    <a:pt x="6450" y="16158"/>
                    <a:pt x="10219" y="12856"/>
                    <a:pt x="15323" y="5217"/>
                  </a:cubicBezTo>
                  <a:cubicBezTo>
                    <a:pt x="19826" y="8886"/>
                    <a:pt x="24663" y="12122"/>
                    <a:pt x="29800" y="14857"/>
                  </a:cubicBezTo>
                  <a:cubicBezTo>
                    <a:pt x="30130" y="15033"/>
                    <a:pt x="30483" y="15116"/>
                    <a:pt x="30829" y="15116"/>
                  </a:cubicBezTo>
                  <a:cubicBezTo>
                    <a:pt x="31599" y="15116"/>
                    <a:pt x="32333" y="14704"/>
                    <a:pt x="32702" y="13990"/>
                  </a:cubicBezTo>
                  <a:cubicBezTo>
                    <a:pt x="33235" y="12923"/>
                    <a:pt x="32768" y="11622"/>
                    <a:pt x="31701" y="11155"/>
                  </a:cubicBezTo>
                  <a:cubicBezTo>
                    <a:pt x="26164" y="8153"/>
                    <a:pt x="20960" y="4617"/>
                    <a:pt x="16223" y="514"/>
                  </a:cubicBezTo>
                  <a:cubicBezTo>
                    <a:pt x="15822" y="168"/>
                    <a:pt x="15330" y="0"/>
                    <a:pt x="14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3740034" y="3628654"/>
              <a:ext cx="435634" cy="486438"/>
            </a:xfrm>
            <a:custGeom>
              <a:avLst/>
              <a:gdLst/>
              <a:ahLst/>
              <a:cxnLst/>
              <a:rect l="l" t="t" r="r" b="b"/>
              <a:pathLst>
                <a:path w="20794" h="23219" extrusionOk="0">
                  <a:moveTo>
                    <a:pt x="19144" y="1"/>
                  </a:moveTo>
                  <a:cubicBezTo>
                    <a:pt x="19123" y="1"/>
                    <a:pt x="19102" y="1"/>
                    <a:pt x="19081" y="2"/>
                  </a:cubicBezTo>
                  <a:cubicBezTo>
                    <a:pt x="18547" y="2"/>
                    <a:pt x="6371" y="469"/>
                    <a:pt x="667" y="4372"/>
                  </a:cubicBezTo>
                  <a:cubicBezTo>
                    <a:pt x="167" y="4706"/>
                    <a:pt x="0" y="5339"/>
                    <a:pt x="234" y="5907"/>
                  </a:cubicBezTo>
                  <a:cubicBezTo>
                    <a:pt x="2869" y="11944"/>
                    <a:pt x="3236" y="19716"/>
                    <a:pt x="2936" y="21785"/>
                  </a:cubicBezTo>
                  <a:cubicBezTo>
                    <a:pt x="2836" y="22485"/>
                    <a:pt x="3303" y="23119"/>
                    <a:pt x="3970" y="23219"/>
                  </a:cubicBezTo>
                  <a:lnTo>
                    <a:pt x="4170" y="23219"/>
                  </a:lnTo>
                  <a:cubicBezTo>
                    <a:pt x="4770" y="23219"/>
                    <a:pt x="5304" y="22752"/>
                    <a:pt x="5404" y="22151"/>
                  </a:cubicBezTo>
                  <a:cubicBezTo>
                    <a:pt x="5804" y="19450"/>
                    <a:pt x="5271" y="11944"/>
                    <a:pt x="2936" y="5907"/>
                  </a:cubicBezTo>
                  <a:cubicBezTo>
                    <a:pt x="8406" y="2904"/>
                    <a:pt x="19047" y="2504"/>
                    <a:pt x="19147" y="2504"/>
                  </a:cubicBezTo>
                  <a:cubicBezTo>
                    <a:pt x="20793" y="2438"/>
                    <a:pt x="20717" y="1"/>
                    <a:pt x="19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3664195" y="4051634"/>
              <a:ext cx="226805" cy="161713"/>
            </a:xfrm>
            <a:custGeom>
              <a:avLst/>
              <a:gdLst/>
              <a:ahLst/>
              <a:cxnLst/>
              <a:rect l="l" t="t" r="r" b="b"/>
              <a:pathLst>
                <a:path w="10826" h="7719" extrusionOk="0">
                  <a:moveTo>
                    <a:pt x="7113" y="1"/>
                  </a:moveTo>
                  <a:cubicBezTo>
                    <a:pt x="5769" y="1"/>
                    <a:pt x="4233" y="487"/>
                    <a:pt x="3120" y="1361"/>
                  </a:cubicBezTo>
                  <a:cubicBezTo>
                    <a:pt x="1919" y="2228"/>
                    <a:pt x="351" y="4964"/>
                    <a:pt x="184" y="5931"/>
                  </a:cubicBezTo>
                  <a:cubicBezTo>
                    <a:pt x="0" y="6853"/>
                    <a:pt x="693" y="7718"/>
                    <a:pt x="1612" y="7718"/>
                  </a:cubicBezTo>
                  <a:cubicBezTo>
                    <a:pt x="1691" y="7718"/>
                    <a:pt x="1771" y="7712"/>
                    <a:pt x="1852" y="7699"/>
                  </a:cubicBezTo>
                  <a:cubicBezTo>
                    <a:pt x="3112" y="7582"/>
                    <a:pt x="4783" y="5973"/>
                    <a:pt x="5172" y="5582"/>
                  </a:cubicBezTo>
                  <a:lnTo>
                    <a:pt x="5172" y="5582"/>
                  </a:lnTo>
                  <a:cubicBezTo>
                    <a:pt x="4504" y="6298"/>
                    <a:pt x="4802" y="6886"/>
                    <a:pt x="5660" y="6886"/>
                  </a:cubicBezTo>
                  <a:cubicBezTo>
                    <a:pt x="6270" y="6886"/>
                    <a:pt x="7161" y="6589"/>
                    <a:pt x="8190" y="5831"/>
                  </a:cubicBezTo>
                  <a:cubicBezTo>
                    <a:pt x="9558" y="4797"/>
                    <a:pt x="10825" y="3596"/>
                    <a:pt x="9891" y="1394"/>
                  </a:cubicBezTo>
                  <a:cubicBezTo>
                    <a:pt x="9486" y="437"/>
                    <a:pt x="8386" y="1"/>
                    <a:pt x="7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4011881" y="3438616"/>
              <a:ext cx="1215289" cy="1032186"/>
            </a:xfrm>
            <a:custGeom>
              <a:avLst/>
              <a:gdLst/>
              <a:ahLst/>
              <a:cxnLst/>
              <a:rect l="l" t="t" r="r" b="b"/>
              <a:pathLst>
                <a:path w="58009" h="49269" extrusionOk="0">
                  <a:moveTo>
                    <a:pt x="0" y="0"/>
                  </a:moveTo>
                  <a:lnTo>
                    <a:pt x="2035" y="47634"/>
                  </a:lnTo>
                  <a:lnTo>
                    <a:pt x="51137" y="49269"/>
                  </a:lnTo>
                  <a:lnTo>
                    <a:pt x="58008" y="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5083180" y="3465872"/>
              <a:ext cx="364111" cy="1004930"/>
            </a:xfrm>
            <a:custGeom>
              <a:avLst/>
              <a:gdLst/>
              <a:ahLst/>
              <a:cxnLst/>
              <a:rect l="l" t="t" r="r" b="b"/>
              <a:pathLst>
                <a:path w="17380" h="47968" extrusionOk="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5083180" y="3465872"/>
              <a:ext cx="364111" cy="1004930"/>
            </a:xfrm>
            <a:custGeom>
              <a:avLst/>
              <a:gdLst/>
              <a:ahLst/>
              <a:cxnLst/>
              <a:rect l="l" t="t" r="r" b="b"/>
              <a:pathLst>
                <a:path w="17380" h="47968" extrusionOk="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4114641" y="3539909"/>
              <a:ext cx="993721" cy="828908"/>
            </a:xfrm>
            <a:custGeom>
              <a:avLst/>
              <a:gdLst/>
              <a:ahLst/>
              <a:cxnLst/>
              <a:rect l="l" t="t" r="r" b="b"/>
              <a:pathLst>
                <a:path w="47433" h="39566" extrusionOk="0">
                  <a:moveTo>
                    <a:pt x="5217" y="1"/>
                  </a:moveTo>
                  <a:cubicBezTo>
                    <a:pt x="2304" y="1"/>
                    <a:pt x="0" y="2410"/>
                    <a:pt x="99" y="5339"/>
                  </a:cubicBezTo>
                  <a:lnTo>
                    <a:pt x="1333" y="33626"/>
                  </a:lnTo>
                  <a:cubicBezTo>
                    <a:pt x="1433" y="36295"/>
                    <a:pt x="3601" y="38429"/>
                    <a:pt x="6270" y="38529"/>
                  </a:cubicBezTo>
                  <a:lnTo>
                    <a:pt x="37726" y="39564"/>
                  </a:lnTo>
                  <a:cubicBezTo>
                    <a:pt x="37770" y="39565"/>
                    <a:pt x="37814" y="39565"/>
                    <a:pt x="37858" y="39565"/>
                  </a:cubicBezTo>
                  <a:cubicBezTo>
                    <a:pt x="40403" y="39565"/>
                    <a:pt x="42569" y="37685"/>
                    <a:pt x="42929" y="35160"/>
                  </a:cubicBezTo>
                  <a:lnTo>
                    <a:pt x="46999" y="6673"/>
                  </a:lnTo>
                  <a:cubicBezTo>
                    <a:pt x="47433" y="3638"/>
                    <a:pt x="45131" y="903"/>
                    <a:pt x="42062" y="836"/>
                  </a:cubicBezTo>
                  <a:lnTo>
                    <a:pt x="5336" y="2"/>
                  </a:lnTo>
                  <a:cubicBezTo>
                    <a:pt x="5296" y="1"/>
                    <a:pt x="5256" y="1"/>
                    <a:pt x="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4220815" y="3721630"/>
              <a:ext cx="123731" cy="147488"/>
            </a:xfrm>
            <a:custGeom>
              <a:avLst/>
              <a:gdLst/>
              <a:ahLst/>
              <a:cxnLst/>
              <a:rect l="l" t="t" r="r" b="b"/>
              <a:pathLst>
                <a:path w="5906" h="7040" extrusionOk="0">
                  <a:moveTo>
                    <a:pt x="234" y="1"/>
                  </a:moveTo>
                  <a:lnTo>
                    <a:pt x="1" y="6872"/>
                  </a:lnTo>
                  <a:lnTo>
                    <a:pt x="5772" y="7039"/>
                  </a:lnTo>
                  <a:lnTo>
                    <a:pt x="5838" y="5505"/>
                  </a:lnTo>
                  <a:lnTo>
                    <a:pt x="2169" y="5371"/>
                  </a:lnTo>
                  <a:lnTo>
                    <a:pt x="2203" y="4037"/>
                  </a:lnTo>
                  <a:lnTo>
                    <a:pt x="5505" y="4137"/>
                  </a:lnTo>
                  <a:lnTo>
                    <a:pt x="5572" y="2736"/>
                  </a:lnTo>
                  <a:lnTo>
                    <a:pt x="2269" y="2636"/>
                  </a:lnTo>
                  <a:lnTo>
                    <a:pt x="2303" y="1535"/>
                  </a:lnTo>
                  <a:lnTo>
                    <a:pt x="5872" y="1635"/>
                  </a:lnTo>
                  <a:lnTo>
                    <a:pt x="5905" y="2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4366879" y="3726532"/>
              <a:ext cx="141182" cy="147467"/>
            </a:xfrm>
            <a:custGeom>
              <a:avLst/>
              <a:gdLst/>
              <a:ahLst/>
              <a:cxnLst/>
              <a:rect l="l" t="t" r="r" b="b"/>
              <a:pathLst>
                <a:path w="6739" h="7039" extrusionOk="0">
                  <a:moveTo>
                    <a:pt x="2269" y="1435"/>
                  </a:moveTo>
                  <a:lnTo>
                    <a:pt x="3203" y="1468"/>
                  </a:lnTo>
                  <a:cubicBezTo>
                    <a:pt x="3503" y="1468"/>
                    <a:pt x="3770" y="1535"/>
                    <a:pt x="4003" y="1668"/>
                  </a:cubicBezTo>
                  <a:cubicBezTo>
                    <a:pt x="4137" y="1802"/>
                    <a:pt x="4204" y="2002"/>
                    <a:pt x="4204" y="2202"/>
                  </a:cubicBezTo>
                  <a:cubicBezTo>
                    <a:pt x="4204" y="2335"/>
                    <a:pt x="4137" y="2469"/>
                    <a:pt x="4037" y="2602"/>
                  </a:cubicBezTo>
                  <a:cubicBezTo>
                    <a:pt x="3970" y="2702"/>
                    <a:pt x="3837" y="2769"/>
                    <a:pt x="3703" y="2802"/>
                  </a:cubicBezTo>
                  <a:cubicBezTo>
                    <a:pt x="3503" y="2836"/>
                    <a:pt x="3336" y="2869"/>
                    <a:pt x="3136" y="2869"/>
                  </a:cubicBezTo>
                  <a:lnTo>
                    <a:pt x="2236" y="2836"/>
                  </a:lnTo>
                  <a:lnTo>
                    <a:pt x="2269" y="1435"/>
                  </a:lnTo>
                  <a:close/>
                  <a:moveTo>
                    <a:pt x="201" y="0"/>
                  </a:moveTo>
                  <a:lnTo>
                    <a:pt x="1" y="6839"/>
                  </a:lnTo>
                  <a:lnTo>
                    <a:pt x="2135" y="6905"/>
                  </a:lnTo>
                  <a:lnTo>
                    <a:pt x="2236" y="4137"/>
                  </a:lnTo>
                  <a:lnTo>
                    <a:pt x="2402" y="4137"/>
                  </a:lnTo>
                  <a:cubicBezTo>
                    <a:pt x="2602" y="4137"/>
                    <a:pt x="2769" y="4203"/>
                    <a:pt x="2936" y="4303"/>
                  </a:cubicBezTo>
                  <a:cubicBezTo>
                    <a:pt x="3069" y="4437"/>
                    <a:pt x="3203" y="4637"/>
                    <a:pt x="3303" y="4837"/>
                  </a:cubicBezTo>
                  <a:lnTo>
                    <a:pt x="4370" y="6972"/>
                  </a:lnTo>
                  <a:lnTo>
                    <a:pt x="6739" y="7039"/>
                  </a:lnTo>
                  <a:lnTo>
                    <a:pt x="5771" y="5037"/>
                  </a:lnTo>
                  <a:cubicBezTo>
                    <a:pt x="5705" y="4870"/>
                    <a:pt x="5605" y="4737"/>
                    <a:pt x="5505" y="4604"/>
                  </a:cubicBezTo>
                  <a:cubicBezTo>
                    <a:pt x="5404" y="4470"/>
                    <a:pt x="5304" y="4337"/>
                    <a:pt x="5171" y="4237"/>
                  </a:cubicBezTo>
                  <a:cubicBezTo>
                    <a:pt x="5004" y="4137"/>
                    <a:pt x="4837" y="4037"/>
                    <a:pt x="4637" y="3970"/>
                  </a:cubicBezTo>
                  <a:cubicBezTo>
                    <a:pt x="4904" y="3936"/>
                    <a:pt x="5138" y="3836"/>
                    <a:pt x="5371" y="3736"/>
                  </a:cubicBezTo>
                  <a:cubicBezTo>
                    <a:pt x="6372" y="3169"/>
                    <a:pt x="6672" y="1902"/>
                    <a:pt x="6072" y="968"/>
                  </a:cubicBezTo>
                  <a:cubicBezTo>
                    <a:pt x="5871" y="667"/>
                    <a:pt x="5571" y="434"/>
                    <a:pt x="5238" y="334"/>
                  </a:cubicBezTo>
                  <a:cubicBezTo>
                    <a:pt x="4737" y="167"/>
                    <a:pt x="4237" y="100"/>
                    <a:pt x="3737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4522726" y="3730722"/>
              <a:ext cx="141873" cy="148179"/>
            </a:xfrm>
            <a:custGeom>
              <a:avLst/>
              <a:gdLst/>
              <a:ahLst/>
              <a:cxnLst/>
              <a:rect l="l" t="t" r="r" b="b"/>
              <a:pathLst>
                <a:path w="6772" h="7073" extrusionOk="0">
                  <a:moveTo>
                    <a:pt x="2302" y="1468"/>
                  </a:moveTo>
                  <a:lnTo>
                    <a:pt x="3236" y="1502"/>
                  </a:lnTo>
                  <a:cubicBezTo>
                    <a:pt x="3280" y="1496"/>
                    <a:pt x="3326" y="1493"/>
                    <a:pt x="3372" y="1493"/>
                  </a:cubicBezTo>
                  <a:cubicBezTo>
                    <a:pt x="3601" y="1493"/>
                    <a:pt x="3842" y="1563"/>
                    <a:pt x="4036" y="1702"/>
                  </a:cubicBezTo>
                  <a:cubicBezTo>
                    <a:pt x="4170" y="1835"/>
                    <a:pt x="4237" y="2035"/>
                    <a:pt x="4203" y="2202"/>
                  </a:cubicBezTo>
                  <a:cubicBezTo>
                    <a:pt x="4203" y="2369"/>
                    <a:pt x="4170" y="2502"/>
                    <a:pt x="4070" y="2602"/>
                  </a:cubicBezTo>
                  <a:cubicBezTo>
                    <a:pt x="3970" y="2702"/>
                    <a:pt x="3870" y="2802"/>
                    <a:pt x="3703" y="2802"/>
                  </a:cubicBezTo>
                  <a:cubicBezTo>
                    <a:pt x="3536" y="2869"/>
                    <a:pt x="3336" y="2869"/>
                    <a:pt x="3169" y="2903"/>
                  </a:cubicBezTo>
                  <a:lnTo>
                    <a:pt x="2269" y="2869"/>
                  </a:lnTo>
                  <a:lnTo>
                    <a:pt x="2302" y="1468"/>
                  </a:lnTo>
                  <a:close/>
                  <a:moveTo>
                    <a:pt x="234" y="0"/>
                  </a:moveTo>
                  <a:lnTo>
                    <a:pt x="0" y="6872"/>
                  </a:lnTo>
                  <a:lnTo>
                    <a:pt x="2135" y="6939"/>
                  </a:lnTo>
                  <a:lnTo>
                    <a:pt x="2235" y="4137"/>
                  </a:lnTo>
                  <a:lnTo>
                    <a:pt x="2435" y="4137"/>
                  </a:lnTo>
                  <a:cubicBezTo>
                    <a:pt x="2602" y="4137"/>
                    <a:pt x="2802" y="4203"/>
                    <a:pt x="2936" y="4304"/>
                  </a:cubicBezTo>
                  <a:cubicBezTo>
                    <a:pt x="3102" y="4470"/>
                    <a:pt x="3203" y="4670"/>
                    <a:pt x="3303" y="4871"/>
                  </a:cubicBezTo>
                  <a:lnTo>
                    <a:pt x="4370" y="6972"/>
                  </a:lnTo>
                  <a:lnTo>
                    <a:pt x="6772" y="7072"/>
                  </a:lnTo>
                  <a:lnTo>
                    <a:pt x="5804" y="5037"/>
                  </a:lnTo>
                  <a:cubicBezTo>
                    <a:pt x="5704" y="4904"/>
                    <a:pt x="5638" y="4771"/>
                    <a:pt x="5504" y="4637"/>
                  </a:cubicBezTo>
                  <a:cubicBezTo>
                    <a:pt x="5437" y="4504"/>
                    <a:pt x="5304" y="4370"/>
                    <a:pt x="5204" y="4270"/>
                  </a:cubicBezTo>
                  <a:cubicBezTo>
                    <a:pt x="5037" y="4137"/>
                    <a:pt x="4837" y="4037"/>
                    <a:pt x="4637" y="4003"/>
                  </a:cubicBezTo>
                  <a:cubicBezTo>
                    <a:pt x="4904" y="3937"/>
                    <a:pt x="5171" y="3870"/>
                    <a:pt x="5404" y="3736"/>
                  </a:cubicBezTo>
                  <a:cubicBezTo>
                    <a:pt x="6005" y="3403"/>
                    <a:pt x="6371" y="2802"/>
                    <a:pt x="6371" y="2102"/>
                  </a:cubicBezTo>
                  <a:cubicBezTo>
                    <a:pt x="6405" y="1735"/>
                    <a:pt x="6305" y="1335"/>
                    <a:pt x="6071" y="1001"/>
                  </a:cubicBezTo>
                  <a:cubicBezTo>
                    <a:pt x="5871" y="701"/>
                    <a:pt x="5604" y="467"/>
                    <a:pt x="5237" y="334"/>
                  </a:cubicBezTo>
                  <a:cubicBezTo>
                    <a:pt x="4770" y="201"/>
                    <a:pt x="4270" y="134"/>
                    <a:pt x="3736" y="1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4668957" y="3735142"/>
              <a:ext cx="152893" cy="149478"/>
            </a:xfrm>
            <a:custGeom>
              <a:avLst/>
              <a:gdLst/>
              <a:ahLst/>
              <a:cxnLst/>
              <a:rect l="l" t="t" r="r" b="b"/>
              <a:pathLst>
                <a:path w="7298" h="7135" extrusionOk="0">
                  <a:moveTo>
                    <a:pt x="3660" y="1653"/>
                  </a:moveTo>
                  <a:cubicBezTo>
                    <a:pt x="3694" y="1653"/>
                    <a:pt x="3727" y="1655"/>
                    <a:pt x="3761" y="1657"/>
                  </a:cubicBezTo>
                  <a:cubicBezTo>
                    <a:pt x="4128" y="1657"/>
                    <a:pt x="4495" y="1824"/>
                    <a:pt x="4762" y="2124"/>
                  </a:cubicBezTo>
                  <a:cubicBezTo>
                    <a:pt x="5029" y="2558"/>
                    <a:pt x="5162" y="3058"/>
                    <a:pt x="5096" y="3559"/>
                  </a:cubicBezTo>
                  <a:cubicBezTo>
                    <a:pt x="5162" y="4126"/>
                    <a:pt x="4995" y="4660"/>
                    <a:pt x="4695" y="5127"/>
                  </a:cubicBezTo>
                  <a:cubicBezTo>
                    <a:pt x="4408" y="5398"/>
                    <a:pt x="4037" y="5532"/>
                    <a:pt x="3669" y="5532"/>
                  </a:cubicBezTo>
                  <a:cubicBezTo>
                    <a:pt x="3268" y="5532"/>
                    <a:pt x="2872" y="5373"/>
                    <a:pt x="2594" y="5060"/>
                  </a:cubicBezTo>
                  <a:cubicBezTo>
                    <a:pt x="2294" y="4593"/>
                    <a:pt x="2193" y="4093"/>
                    <a:pt x="2227" y="3559"/>
                  </a:cubicBezTo>
                  <a:cubicBezTo>
                    <a:pt x="2227" y="3025"/>
                    <a:pt x="2394" y="2491"/>
                    <a:pt x="2694" y="2091"/>
                  </a:cubicBezTo>
                  <a:cubicBezTo>
                    <a:pt x="2938" y="1816"/>
                    <a:pt x="3294" y="1653"/>
                    <a:pt x="3660" y="1653"/>
                  </a:cubicBezTo>
                  <a:close/>
                  <a:moveTo>
                    <a:pt x="3407" y="1"/>
                  </a:moveTo>
                  <a:cubicBezTo>
                    <a:pt x="1541" y="1"/>
                    <a:pt x="0" y="1556"/>
                    <a:pt x="125" y="3492"/>
                  </a:cubicBezTo>
                  <a:cubicBezTo>
                    <a:pt x="59" y="4159"/>
                    <a:pt x="192" y="4893"/>
                    <a:pt x="526" y="5494"/>
                  </a:cubicBezTo>
                  <a:cubicBezTo>
                    <a:pt x="792" y="6027"/>
                    <a:pt x="1193" y="6428"/>
                    <a:pt x="1726" y="6728"/>
                  </a:cubicBezTo>
                  <a:cubicBezTo>
                    <a:pt x="2327" y="6995"/>
                    <a:pt x="2961" y="7128"/>
                    <a:pt x="3628" y="7128"/>
                  </a:cubicBezTo>
                  <a:cubicBezTo>
                    <a:pt x="3709" y="7132"/>
                    <a:pt x="3790" y="7134"/>
                    <a:pt x="3871" y="7134"/>
                  </a:cubicBezTo>
                  <a:cubicBezTo>
                    <a:pt x="4456" y="7134"/>
                    <a:pt x="5035" y="7025"/>
                    <a:pt x="5563" y="6761"/>
                  </a:cubicBezTo>
                  <a:cubicBezTo>
                    <a:pt x="6063" y="6494"/>
                    <a:pt x="6463" y="6094"/>
                    <a:pt x="6763" y="5594"/>
                  </a:cubicBezTo>
                  <a:cubicBezTo>
                    <a:pt x="7064" y="4993"/>
                    <a:pt x="7230" y="4326"/>
                    <a:pt x="7230" y="3659"/>
                  </a:cubicBezTo>
                  <a:cubicBezTo>
                    <a:pt x="7297" y="2692"/>
                    <a:pt x="6997" y="1758"/>
                    <a:pt x="6396" y="1057"/>
                  </a:cubicBezTo>
                  <a:cubicBezTo>
                    <a:pt x="5725" y="386"/>
                    <a:pt x="4840" y="21"/>
                    <a:pt x="3916" y="21"/>
                  </a:cubicBezTo>
                  <a:cubicBezTo>
                    <a:pt x="3875" y="21"/>
                    <a:pt x="3835" y="22"/>
                    <a:pt x="3795" y="23"/>
                  </a:cubicBezTo>
                  <a:cubicBezTo>
                    <a:pt x="3664" y="8"/>
                    <a:pt x="3535" y="1"/>
                    <a:pt x="3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4842779" y="3741197"/>
              <a:ext cx="141894" cy="148179"/>
            </a:xfrm>
            <a:custGeom>
              <a:avLst/>
              <a:gdLst/>
              <a:ahLst/>
              <a:cxnLst/>
              <a:rect l="l" t="t" r="r" b="b"/>
              <a:pathLst>
                <a:path w="6773" h="7073" extrusionOk="0">
                  <a:moveTo>
                    <a:pt x="2302" y="1435"/>
                  </a:moveTo>
                  <a:lnTo>
                    <a:pt x="3236" y="1469"/>
                  </a:lnTo>
                  <a:cubicBezTo>
                    <a:pt x="3503" y="1469"/>
                    <a:pt x="3770" y="1535"/>
                    <a:pt x="4004" y="1669"/>
                  </a:cubicBezTo>
                  <a:cubicBezTo>
                    <a:pt x="4170" y="1802"/>
                    <a:pt x="4237" y="2002"/>
                    <a:pt x="4204" y="2202"/>
                  </a:cubicBezTo>
                  <a:cubicBezTo>
                    <a:pt x="4204" y="2336"/>
                    <a:pt x="4170" y="2503"/>
                    <a:pt x="4070" y="2603"/>
                  </a:cubicBezTo>
                  <a:cubicBezTo>
                    <a:pt x="3970" y="2736"/>
                    <a:pt x="3837" y="2803"/>
                    <a:pt x="3703" y="2803"/>
                  </a:cubicBezTo>
                  <a:cubicBezTo>
                    <a:pt x="3537" y="2870"/>
                    <a:pt x="3337" y="2870"/>
                    <a:pt x="3136" y="2903"/>
                  </a:cubicBezTo>
                  <a:lnTo>
                    <a:pt x="2269" y="2870"/>
                  </a:lnTo>
                  <a:lnTo>
                    <a:pt x="2302" y="1435"/>
                  </a:lnTo>
                  <a:close/>
                  <a:moveTo>
                    <a:pt x="201" y="1"/>
                  </a:moveTo>
                  <a:lnTo>
                    <a:pt x="1" y="6872"/>
                  </a:lnTo>
                  <a:lnTo>
                    <a:pt x="2136" y="6939"/>
                  </a:lnTo>
                  <a:lnTo>
                    <a:pt x="2236" y="4137"/>
                  </a:lnTo>
                  <a:lnTo>
                    <a:pt x="2403" y="4137"/>
                  </a:lnTo>
                  <a:cubicBezTo>
                    <a:pt x="2603" y="4137"/>
                    <a:pt x="2769" y="4204"/>
                    <a:pt x="2936" y="4337"/>
                  </a:cubicBezTo>
                  <a:cubicBezTo>
                    <a:pt x="3103" y="4471"/>
                    <a:pt x="3203" y="4671"/>
                    <a:pt x="3303" y="4871"/>
                  </a:cubicBezTo>
                  <a:lnTo>
                    <a:pt x="4371" y="7006"/>
                  </a:lnTo>
                  <a:lnTo>
                    <a:pt x="6772" y="7073"/>
                  </a:lnTo>
                  <a:lnTo>
                    <a:pt x="5805" y="5038"/>
                  </a:lnTo>
                  <a:cubicBezTo>
                    <a:pt x="5705" y="4904"/>
                    <a:pt x="5605" y="4771"/>
                    <a:pt x="5505" y="4637"/>
                  </a:cubicBezTo>
                  <a:cubicBezTo>
                    <a:pt x="5405" y="4504"/>
                    <a:pt x="5305" y="4371"/>
                    <a:pt x="5171" y="4271"/>
                  </a:cubicBezTo>
                  <a:cubicBezTo>
                    <a:pt x="5004" y="4137"/>
                    <a:pt x="4838" y="4070"/>
                    <a:pt x="4637" y="4004"/>
                  </a:cubicBezTo>
                  <a:cubicBezTo>
                    <a:pt x="4904" y="3937"/>
                    <a:pt x="5171" y="3870"/>
                    <a:pt x="5405" y="3737"/>
                  </a:cubicBezTo>
                  <a:cubicBezTo>
                    <a:pt x="6005" y="3437"/>
                    <a:pt x="6372" y="2803"/>
                    <a:pt x="6372" y="2102"/>
                  </a:cubicBezTo>
                  <a:cubicBezTo>
                    <a:pt x="6372" y="1735"/>
                    <a:pt x="6272" y="1335"/>
                    <a:pt x="6072" y="1002"/>
                  </a:cubicBezTo>
                  <a:cubicBezTo>
                    <a:pt x="5872" y="701"/>
                    <a:pt x="5571" y="468"/>
                    <a:pt x="5238" y="334"/>
                  </a:cubicBezTo>
                  <a:cubicBezTo>
                    <a:pt x="4771" y="201"/>
                    <a:pt x="4237" y="134"/>
                    <a:pt x="3737" y="134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4213147" y="3989727"/>
              <a:ext cx="715610" cy="140051"/>
            </a:xfrm>
            <a:custGeom>
              <a:avLst/>
              <a:gdLst/>
              <a:ahLst/>
              <a:cxnLst/>
              <a:rect l="l" t="t" r="r" b="b"/>
              <a:pathLst>
                <a:path w="34158" h="6685" extrusionOk="0">
                  <a:moveTo>
                    <a:pt x="4883" y="0"/>
                  </a:moveTo>
                  <a:cubicBezTo>
                    <a:pt x="4751" y="0"/>
                    <a:pt x="4616" y="50"/>
                    <a:pt x="4503" y="146"/>
                  </a:cubicBezTo>
                  <a:lnTo>
                    <a:pt x="234" y="4016"/>
                  </a:lnTo>
                  <a:cubicBezTo>
                    <a:pt x="33" y="4216"/>
                    <a:pt x="0" y="4583"/>
                    <a:pt x="200" y="4816"/>
                  </a:cubicBezTo>
                  <a:cubicBezTo>
                    <a:pt x="309" y="4925"/>
                    <a:pt x="466" y="4984"/>
                    <a:pt x="624" y="4984"/>
                  </a:cubicBezTo>
                  <a:cubicBezTo>
                    <a:pt x="759" y="4984"/>
                    <a:pt x="894" y="4942"/>
                    <a:pt x="1001" y="4850"/>
                  </a:cubicBezTo>
                  <a:lnTo>
                    <a:pt x="4837" y="1314"/>
                  </a:lnTo>
                  <a:lnTo>
                    <a:pt x="8406" y="5217"/>
                  </a:lnTo>
                  <a:cubicBezTo>
                    <a:pt x="8506" y="5317"/>
                    <a:pt x="8640" y="5383"/>
                    <a:pt x="8773" y="5417"/>
                  </a:cubicBezTo>
                  <a:cubicBezTo>
                    <a:pt x="8940" y="5417"/>
                    <a:pt x="9073" y="5350"/>
                    <a:pt x="9207" y="5250"/>
                  </a:cubicBezTo>
                  <a:lnTo>
                    <a:pt x="13043" y="1748"/>
                  </a:lnTo>
                  <a:lnTo>
                    <a:pt x="16612" y="5650"/>
                  </a:lnTo>
                  <a:cubicBezTo>
                    <a:pt x="16716" y="5772"/>
                    <a:pt x="16865" y="5830"/>
                    <a:pt x="17012" y="5830"/>
                  </a:cubicBezTo>
                  <a:cubicBezTo>
                    <a:pt x="17148" y="5830"/>
                    <a:pt x="17283" y="5780"/>
                    <a:pt x="17379" y="5684"/>
                  </a:cubicBezTo>
                  <a:lnTo>
                    <a:pt x="21249" y="2148"/>
                  </a:lnTo>
                  <a:lnTo>
                    <a:pt x="24818" y="6084"/>
                  </a:lnTo>
                  <a:cubicBezTo>
                    <a:pt x="24926" y="6192"/>
                    <a:pt x="25074" y="6252"/>
                    <a:pt x="25223" y="6252"/>
                  </a:cubicBezTo>
                  <a:cubicBezTo>
                    <a:pt x="25350" y="6252"/>
                    <a:pt x="25478" y="6209"/>
                    <a:pt x="25585" y="6117"/>
                  </a:cubicBezTo>
                  <a:lnTo>
                    <a:pt x="29454" y="2581"/>
                  </a:lnTo>
                  <a:lnTo>
                    <a:pt x="33024" y="6484"/>
                  </a:lnTo>
                  <a:cubicBezTo>
                    <a:pt x="33124" y="6618"/>
                    <a:pt x="33257" y="6684"/>
                    <a:pt x="33424" y="6684"/>
                  </a:cubicBezTo>
                  <a:cubicBezTo>
                    <a:pt x="33891" y="6684"/>
                    <a:pt x="34158" y="6117"/>
                    <a:pt x="33858" y="5784"/>
                  </a:cubicBezTo>
                  <a:lnTo>
                    <a:pt x="29855" y="1447"/>
                  </a:lnTo>
                  <a:cubicBezTo>
                    <a:pt x="29751" y="1326"/>
                    <a:pt x="29611" y="1268"/>
                    <a:pt x="29468" y="1268"/>
                  </a:cubicBezTo>
                  <a:cubicBezTo>
                    <a:pt x="29335" y="1268"/>
                    <a:pt x="29200" y="1318"/>
                    <a:pt x="29087" y="1414"/>
                  </a:cubicBezTo>
                  <a:lnTo>
                    <a:pt x="25218" y="4916"/>
                  </a:lnTo>
                  <a:lnTo>
                    <a:pt x="21649" y="1014"/>
                  </a:lnTo>
                  <a:cubicBezTo>
                    <a:pt x="21545" y="892"/>
                    <a:pt x="21405" y="834"/>
                    <a:pt x="21262" y="834"/>
                  </a:cubicBezTo>
                  <a:cubicBezTo>
                    <a:pt x="21129" y="834"/>
                    <a:pt x="20994" y="884"/>
                    <a:pt x="20882" y="980"/>
                  </a:cubicBezTo>
                  <a:lnTo>
                    <a:pt x="17046" y="4516"/>
                  </a:lnTo>
                  <a:lnTo>
                    <a:pt x="13476" y="613"/>
                  </a:lnTo>
                  <a:cubicBezTo>
                    <a:pt x="13376" y="480"/>
                    <a:pt x="13243" y="413"/>
                    <a:pt x="13076" y="413"/>
                  </a:cubicBezTo>
                  <a:cubicBezTo>
                    <a:pt x="12943" y="413"/>
                    <a:pt x="12809" y="447"/>
                    <a:pt x="12676" y="547"/>
                  </a:cubicBezTo>
                  <a:lnTo>
                    <a:pt x="8840" y="4083"/>
                  </a:lnTo>
                  <a:lnTo>
                    <a:pt x="5270" y="180"/>
                  </a:lnTo>
                  <a:cubicBezTo>
                    <a:pt x="5167" y="58"/>
                    <a:pt x="5027" y="0"/>
                    <a:pt x="4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3427648" y="4199646"/>
              <a:ext cx="103451" cy="292127"/>
            </a:xfrm>
            <a:custGeom>
              <a:avLst/>
              <a:gdLst/>
              <a:ahLst/>
              <a:cxnLst/>
              <a:rect l="l" t="t" r="r" b="b"/>
              <a:pathLst>
                <a:path w="4938" h="13944" extrusionOk="0">
                  <a:moveTo>
                    <a:pt x="1268" y="0"/>
                  </a:moveTo>
                  <a:lnTo>
                    <a:pt x="1" y="1368"/>
                  </a:lnTo>
                  <a:lnTo>
                    <a:pt x="2336" y="12709"/>
                  </a:lnTo>
                  <a:lnTo>
                    <a:pt x="4937" y="1394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3454213" y="4199646"/>
              <a:ext cx="149562" cy="292127"/>
            </a:xfrm>
            <a:custGeom>
              <a:avLst/>
              <a:gdLst/>
              <a:ahLst/>
              <a:cxnLst/>
              <a:rect l="l" t="t" r="r" b="b"/>
              <a:pathLst>
                <a:path w="7139" h="13944" extrusionOk="0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3454213" y="4199646"/>
              <a:ext cx="149562" cy="292127"/>
            </a:xfrm>
            <a:custGeom>
              <a:avLst/>
              <a:gdLst/>
              <a:ahLst/>
              <a:cxnLst/>
              <a:rect l="l" t="t" r="r" b="b"/>
              <a:pathLst>
                <a:path w="7139" h="13944" extrusionOk="0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4657350" y="4307769"/>
              <a:ext cx="560035" cy="227328"/>
            </a:xfrm>
            <a:custGeom>
              <a:avLst/>
              <a:gdLst/>
              <a:ahLst/>
              <a:cxnLst/>
              <a:rect l="l" t="t" r="r" b="b"/>
              <a:pathLst>
                <a:path w="26732" h="10851" extrusionOk="0">
                  <a:moveTo>
                    <a:pt x="23168" y="4909"/>
                  </a:moveTo>
                  <a:cubicBezTo>
                    <a:pt x="23175" y="4921"/>
                    <a:pt x="23183" y="4934"/>
                    <a:pt x="23195" y="4946"/>
                  </a:cubicBezTo>
                  <a:cubicBezTo>
                    <a:pt x="23193" y="4941"/>
                    <a:pt x="23184" y="4928"/>
                    <a:pt x="23168" y="4909"/>
                  </a:cubicBezTo>
                  <a:close/>
                  <a:moveTo>
                    <a:pt x="21016" y="0"/>
                  </a:moveTo>
                  <a:cubicBezTo>
                    <a:pt x="20026" y="0"/>
                    <a:pt x="18889" y="156"/>
                    <a:pt x="17591" y="543"/>
                  </a:cubicBezTo>
                  <a:cubicBezTo>
                    <a:pt x="17291" y="643"/>
                    <a:pt x="16991" y="810"/>
                    <a:pt x="16757" y="1044"/>
                  </a:cubicBezTo>
                  <a:cubicBezTo>
                    <a:pt x="12982" y="4722"/>
                    <a:pt x="6411" y="6685"/>
                    <a:pt x="3120" y="6685"/>
                  </a:cubicBezTo>
                  <a:cubicBezTo>
                    <a:pt x="3038" y="6685"/>
                    <a:pt x="2958" y="6683"/>
                    <a:pt x="2881" y="6681"/>
                  </a:cubicBezTo>
                  <a:cubicBezTo>
                    <a:pt x="2859" y="6680"/>
                    <a:pt x="2837" y="6680"/>
                    <a:pt x="2815" y="6680"/>
                  </a:cubicBezTo>
                  <a:cubicBezTo>
                    <a:pt x="77" y="6680"/>
                    <a:pt x="1" y="10784"/>
                    <a:pt x="2747" y="10851"/>
                  </a:cubicBezTo>
                  <a:lnTo>
                    <a:pt x="3048" y="10851"/>
                  </a:lnTo>
                  <a:cubicBezTo>
                    <a:pt x="6884" y="10851"/>
                    <a:pt x="14389" y="8849"/>
                    <a:pt x="19259" y="4413"/>
                  </a:cubicBezTo>
                  <a:cubicBezTo>
                    <a:pt x="19950" y="4242"/>
                    <a:pt x="20530" y="4176"/>
                    <a:pt x="21015" y="4176"/>
                  </a:cubicBezTo>
                  <a:cubicBezTo>
                    <a:pt x="22443" y="4176"/>
                    <a:pt x="23039" y="4750"/>
                    <a:pt x="23168" y="4909"/>
                  </a:cubicBezTo>
                  <a:lnTo>
                    <a:pt x="23168" y="4909"/>
                  </a:lnTo>
                  <a:cubicBezTo>
                    <a:pt x="23157" y="4888"/>
                    <a:pt x="23150" y="4867"/>
                    <a:pt x="23129" y="4846"/>
                  </a:cubicBezTo>
                  <a:lnTo>
                    <a:pt x="26731" y="2745"/>
                  </a:lnTo>
                  <a:cubicBezTo>
                    <a:pt x="26651" y="2611"/>
                    <a:pt x="25063" y="0"/>
                    <a:pt x="2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4544388" y="4289794"/>
              <a:ext cx="213858" cy="303314"/>
            </a:xfrm>
            <a:custGeom>
              <a:avLst/>
              <a:gdLst/>
              <a:ahLst/>
              <a:cxnLst/>
              <a:rect l="l" t="t" r="r" b="b"/>
              <a:pathLst>
                <a:path w="10208" h="14478" extrusionOk="0">
                  <a:moveTo>
                    <a:pt x="0" y="0"/>
                  </a:moveTo>
                  <a:lnTo>
                    <a:pt x="601" y="14010"/>
                  </a:lnTo>
                  <a:lnTo>
                    <a:pt x="8173" y="14477"/>
                  </a:lnTo>
                  <a:lnTo>
                    <a:pt x="10208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4715591" y="4298174"/>
              <a:ext cx="60818" cy="294934"/>
            </a:xfrm>
            <a:custGeom>
              <a:avLst/>
              <a:gdLst/>
              <a:ahLst/>
              <a:cxnLst/>
              <a:rect l="l" t="t" r="r" b="b"/>
              <a:pathLst>
                <a:path w="2903" h="14078" extrusionOk="0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4715591" y="4298174"/>
              <a:ext cx="60818" cy="294934"/>
            </a:xfrm>
            <a:custGeom>
              <a:avLst/>
              <a:gdLst/>
              <a:ahLst/>
              <a:cxnLst/>
              <a:rect l="l" t="t" r="r" b="b"/>
              <a:pathLst>
                <a:path w="2903" h="14078" extrusionOk="0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5312310" y="3697432"/>
              <a:ext cx="361408" cy="784557"/>
            </a:xfrm>
            <a:custGeom>
              <a:avLst/>
              <a:gdLst/>
              <a:ahLst/>
              <a:cxnLst/>
              <a:rect l="l" t="t" r="r" b="b"/>
              <a:pathLst>
                <a:path w="17251" h="37449" extrusionOk="0">
                  <a:moveTo>
                    <a:pt x="1335" y="0"/>
                  </a:moveTo>
                  <a:cubicBezTo>
                    <a:pt x="670" y="0"/>
                    <a:pt x="1" y="472"/>
                    <a:pt x="72" y="1356"/>
                  </a:cubicBezTo>
                  <a:cubicBezTo>
                    <a:pt x="105" y="1923"/>
                    <a:pt x="1172" y="15633"/>
                    <a:pt x="2273" y="22171"/>
                  </a:cubicBezTo>
                  <a:cubicBezTo>
                    <a:pt x="2273" y="22238"/>
                    <a:pt x="2306" y="22338"/>
                    <a:pt x="2340" y="22404"/>
                  </a:cubicBezTo>
                  <a:cubicBezTo>
                    <a:pt x="4575" y="28075"/>
                    <a:pt x="10446" y="33913"/>
                    <a:pt x="14782" y="37215"/>
                  </a:cubicBezTo>
                  <a:cubicBezTo>
                    <a:pt x="14982" y="37382"/>
                    <a:pt x="15249" y="37448"/>
                    <a:pt x="15516" y="37448"/>
                  </a:cubicBezTo>
                  <a:lnTo>
                    <a:pt x="15549" y="37448"/>
                  </a:lnTo>
                  <a:cubicBezTo>
                    <a:pt x="16750" y="37448"/>
                    <a:pt x="17250" y="35947"/>
                    <a:pt x="16283" y="35213"/>
                  </a:cubicBezTo>
                  <a:cubicBezTo>
                    <a:pt x="13047" y="32745"/>
                    <a:pt x="6943" y="27108"/>
                    <a:pt x="4708" y="21604"/>
                  </a:cubicBezTo>
                  <a:cubicBezTo>
                    <a:pt x="3641" y="15132"/>
                    <a:pt x="2573" y="1289"/>
                    <a:pt x="2573" y="1156"/>
                  </a:cubicBezTo>
                  <a:cubicBezTo>
                    <a:pt x="2511" y="372"/>
                    <a:pt x="1924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5667664" y="4420040"/>
              <a:ext cx="126245" cy="75231"/>
            </a:xfrm>
            <a:custGeom>
              <a:avLst/>
              <a:gdLst/>
              <a:ahLst/>
              <a:cxnLst/>
              <a:rect l="l" t="t" r="r" b="b"/>
              <a:pathLst>
                <a:path w="6026" h="3591" extrusionOk="0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5687671" y="4402568"/>
              <a:ext cx="311003" cy="138710"/>
            </a:xfrm>
            <a:custGeom>
              <a:avLst/>
              <a:gdLst/>
              <a:ahLst/>
              <a:cxnLst/>
              <a:rect l="l" t="t" r="r" b="b"/>
              <a:pathLst>
                <a:path w="14845" h="6621" extrusionOk="0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5252309" y="3620357"/>
              <a:ext cx="176818" cy="257077"/>
            </a:xfrm>
            <a:custGeom>
              <a:avLst/>
              <a:gdLst/>
              <a:ahLst/>
              <a:cxnLst/>
              <a:rect l="l" t="t" r="r" b="b"/>
              <a:pathLst>
                <a:path w="8440" h="12271" extrusionOk="0">
                  <a:moveTo>
                    <a:pt x="3767" y="1"/>
                  </a:moveTo>
                  <a:cubicBezTo>
                    <a:pt x="1792" y="1"/>
                    <a:pt x="970" y="2342"/>
                    <a:pt x="500" y="5535"/>
                  </a:cubicBezTo>
                  <a:cubicBezTo>
                    <a:pt x="0" y="8904"/>
                    <a:pt x="100" y="11907"/>
                    <a:pt x="2368" y="12240"/>
                  </a:cubicBezTo>
                  <a:cubicBezTo>
                    <a:pt x="2508" y="12260"/>
                    <a:pt x="2650" y="12270"/>
                    <a:pt x="2793" y="12270"/>
                  </a:cubicBezTo>
                  <a:cubicBezTo>
                    <a:pt x="4998" y="12270"/>
                    <a:pt x="7469" y="9900"/>
                    <a:pt x="7939" y="6736"/>
                  </a:cubicBezTo>
                  <a:cubicBezTo>
                    <a:pt x="8439" y="3367"/>
                    <a:pt x="6471" y="365"/>
                    <a:pt x="4170" y="31"/>
                  </a:cubicBezTo>
                  <a:cubicBezTo>
                    <a:pt x="4030" y="11"/>
                    <a:pt x="3896" y="1"/>
                    <a:pt x="3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406705" y="4491060"/>
              <a:ext cx="48939" cy="82480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" y="0"/>
                  </a:moveTo>
                  <a:lnTo>
                    <a:pt x="668" y="1968"/>
                  </a:lnTo>
                  <a:lnTo>
                    <a:pt x="1" y="3936"/>
                  </a:lnTo>
                  <a:lnTo>
                    <a:pt x="1202" y="3936"/>
                  </a:lnTo>
                  <a:lnTo>
                    <a:pt x="2336" y="1968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4357095" y="4502939"/>
              <a:ext cx="51034" cy="60106"/>
            </a:xfrm>
            <a:custGeom>
              <a:avLst/>
              <a:gdLst/>
              <a:ahLst/>
              <a:cxnLst/>
              <a:rect l="l" t="t" r="r" b="b"/>
              <a:pathLst>
                <a:path w="2436" h="2869" extrusionOk="0">
                  <a:moveTo>
                    <a:pt x="534" y="0"/>
                  </a:moveTo>
                  <a:lnTo>
                    <a:pt x="1" y="1568"/>
                  </a:lnTo>
                  <a:lnTo>
                    <a:pt x="868" y="2869"/>
                  </a:lnTo>
                  <a:lnTo>
                    <a:pt x="2436" y="2435"/>
                  </a:lnTo>
                  <a:lnTo>
                    <a:pt x="2436" y="2435"/>
                  </a:lnTo>
                  <a:cubicBezTo>
                    <a:pt x="2414" y="2436"/>
                    <a:pt x="2393" y="2437"/>
                    <a:pt x="2372" y="2437"/>
                  </a:cubicBezTo>
                  <a:cubicBezTo>
                    <a:pt x="1033" y="2437"/>
                    <a:pt x="1022" y="397"/>
                    <a:pt x="2342" y="397"/>
                  </a:cubicBezTo>
                  <a:cubicBezTo>
                    <a:pt x="2373" y="397"/>
                    <a:pt x="2404" y="398"/>
                    <a:pt x="2436" y="400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4340335" y="4491060"/>
              <a:ext cx="95050" cy="82480"/>
            </a:xfrm>
            <a:custGeom>
              <a:avLst/>
              <a:gdLst/>
              <a:ahLst/>
              <a:cxnLst/>
              <a:rect l="l" t="t" r="r" b="b"/>
              <a:pathLst>
                <a:path w="4537" h="3937" extrusionOk="0">
                  <a:moveTo>
                    <a:pt x="2255" y="942"/>
                  </a:moveTo>
                  <a:cubicBezTo>
                    <a:pt x="2791" y="942"/>
                    <a:pt x="3302" y="1354"/>
                    <a:pt x="3302" y="1968"/>
                  </a:cubicBezTo>
                  <a:cubicBezTo>
                    <a:pt x="3302" y="2535"/>
                    <a:pt x="2835" y="3002"/>
                    <a:pt x="2268" y="3002"/>
                  </a:cubicBezTo>
                  <a:cubicBezTo>
                    <a:pt x="1368" y="3002"/>
                    <a:pt x="901" y="1901"/>
                    <a:pt x="1534" y="1234"/>
                  </a:cubicBezTo>
                  <a:cubicBezTo>
                    <a:pt x="1747" y="1032"/>
                    <a:pt x="2004" y="942"/>
                    <a:pt x="2255" y="942"/>
                  </a:cubicBezTo>
                  <a:close/>
                  <a:moveTo>
                    <a:pt x="1134" y="0"/>
                  </a:moveTo>
                  <a:lnTo>
                    <a:pt x="0" y="1968"/>
                  </a:lnTo>
                  <a:lnTo>
                    <a:pt x="1134" y="3936"/>
                  </a:lnTo>
                  <a:lnTo>
                    <a:pt x="3402" y="3936"/>
                  </a:lnTo>
                  <a:lnTo>
                    <a:pt x="4537" y="1968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6065735" y="4427456"/>
              <a:ext cx="36369" cy="60818"/>
            </a:xfrm>
            <a:custGeom>
              <a:avLst/>
              <a:gdLst/>
              <a:ahLst/>
              <a:cxnLst/>
              <a:rect l="l" t="t" r="r" b="b"/>
              <a:pathLst>
                <a:path w="1736" h="2903" extrusionOk="0">
                  <a:moveTo>
                    <a:pt x="835" y="1"/>
                  </a:moveTo>
                  <a:lnTo>
                    <a:pt x="1" y="1468"/>
                  </a:lnTo>
                  <a:lnTo>
                    <a:pt x="835" y="2903"/>
                  </a:lnTo>
                  <a:lnTo>
                    <a:pt x="1735" y="2903"/>
                  </a:lnTo>
                  <a:lnTo>
                    <a:pt x="1202" y="14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6100680" y="4436548"/>
              <a:ext cx="37752" cy="44037"/>
            </a:xfrm>
            <a:custGeom>
              <a:avLst/>
              <a:gdLst/>
              <a:ahLst/>
              <a:cxnLst/>
              <a:rect l="l" t="t" r="r" b="b"/>
              <a:pathLst>
                <a:path w="1802" h="2102" extrusionOk="0">
                  <a:moveTo>
                    <a:pt x="1435" y="0"/>
                  </a:moveTo>
                  <a:lnTo>
                    <a:pt x="1" y="267"/>
                  </a:lnTo>
                  <a:cubicBezTo>
                    <a:pt x="22" y="266"/>
                    <a:pt x="42" y="265"/>
                    <a:pt x="62" y="265"/>
                  </a:cubicBezTo>
                  <a:cubicBezTo>
                    <a:pt x="1038" y="265"/>
                    <a:pt x="1048" y="1772"/>
                    <a:pt x="91" y="1772"/>
                  </a:cubicBezTo>
                  <a:cubicBezTo>
                    <a:pt x="62" y="1772"/>
                    <a:pt x="32" y="1771"/>
                    <a:pt x="1" y="1768"/>
                  </a:cubicBezTo>
                  <a:lnTo>
                    <a:pt x="1" y="1768"/>
                  </a:lnTo>
                  <a:lnTo>
                    <a:pt x="1168" y="2102"/>
                  </a:lnTo>
                  <a:lnTo>
                    <a:pt x="1802" y="11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6080421" y="4427456"/>
              <a:ext cx="69910" cy="60818"/>
            </a:xfrm>
            <a:custGeom>
              <a:avLst/>
              <a:gdLst/>
              <a:ahLst/>
              <a:cxnLst/>
              <a:rect l="l" t="t" r="r" b="b"/>
              <a:pathLst>
                <a:path w="3337" h="2903" extrusionOk="0">
                  <a:moveTo>
                    <a:pt x="1670" y="695"/>
                  </a:moveTo>
                  <a:cubicBezTo>
                    <a:pt x="1857" y="695"/>
                    <a:pt x="2048" y="769"/>
                    <a:pt x="2202" y="935"/>
                  </a:cubicBezTo>
                  <a:cubicBezTo>
                    <a:pt x="2702" y="1402"/>
                    <a:pt x="2335" y="2202"/>
                    <a:pt x="1668" y="2202"/>
                  </a:cubicBezTo>
                  <a:cubicBezTo>
                    <a:pt x="1268" y="2202"/>
                    <a:pt x="901" y="1869"/>
                    <a:pt x="934" y="1468"/>
                  </a:cubicBezTo>
                  <a:cubicBezTo>
                    <a:pt x="934" y="999"/>
                    <a:pt x="1293" y="695"/>
                    <a:pt x="1670" y="695"/>
                  </a:cubicBezTo>
                  <a:close/>
                  <a:moveTo>
                    <a:pt x="834" y="1"/>
                  </a:moveTo>
                  <a:lnTo>
                    <a:pt x="0" y="1468"/>
                  </a:lnTo>
                  <a:lnTo>
                    <a:pt x="834" y="2903"/>
                  </a:lnTo>
                  <a:lnTo>
                    <a:pt x="2502" y="2903"/>
                  </a:lnTo>
                  <a:lnTo>
                    <a:pt x="3336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5410230" y="4491752"/>
              <a:ext cx="76907" cy="37061"/>
            </a:xfrm>
            <a:custGeom>
              <a:avLst/>
              <a:gdLst/>
              <a:ahLst/>
              <a:cxnLst/>
              <a:rect l="l" t="t" r="r" b="b"/>
              <a:pathLst>
                <a:path w="3671" h="1769" extrusionOk="0">
                  <a:moveTo>
                    <a:pt x="901" y="0"/>
                  </a:moveTo>
                  <a:cubicBezTo>
                    <a:pt x="401" y="0"/>
                    <a:pt x="1" y="401"/>
                    <a:pt x="1" y="901"/>
                  </a:cubicBezTo>
                  <a:cubicBezTo>
                    <a:pt x="1" y="1368"/>
                    <a:pt x="401" y="1768"/>
                    <a:pt x="901" y="1768"/>
                  </a:cubicBezTo>
                  <a:lnTo>
                    <a:pt x="2769" y="1768"/>
                  </a:lnTo>
                  <a:cubicBezTo>
                    <a:pt x="3270" y="1768"/>
                    <a:pt x="3670" y="1368"/>
                    <a:pt x="3670" y="901"/>
                  </a:cubicBezTo>
                  <a:cubicBezTo>
                    <a:pt x="3670" y="401"/>
                    <a:pt x="3270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355027" y="4473504"/>
              <a:ext cx="90357" cy="78060"/>
            </a:xfrm>
            <a:custGeom>
              <a:avLst/>
              <a:gdLst/>
              <a:ahLst/>
              <a:cxnLst/>
              <a:rect l="l" t="t" r="r" b="b"/>
              <a:pathLst>
                <a:path w="4313" h="3726" extrusionOk="0">
                  <a:moveTo>
                    <a:pt x="2116" y="0"/>
                  </a:moveTo>
                  <a:cubicBezTo>
                    <a:pt x="1484" y="0"/>
                    <a:pt x="852" y="315"/>
                    <a:pt x="501" y="972"/>
                  </a:cubicBezTo>
                  <a:cubicBezTo>
                    <a:pt x="1" y="1906"/>
                    <a:pt x="368" y="3040"/>
                    <a:pt x="1335" y="3540"/>
                  </a:cubicBezTo>
                  <a:cubicBezTo>
                    <a:pt x="1602" y="3667"/>
                    <a:pt x="1873" y="3725"/>
                    <a:pt x="2136" y="3725"/>
                  </a:cubicBezTo>
                  <a:cubicBezTo>
                    <a:pt x="3316" y="3725"/>
                    <a:pt x="4313" y="2554"/>
                    <a:pt x="3903" y="1272"/>
                  </a:cubicBezTo>
                  <a:cubicBezTo>
                    <a:pt x="3614" y="440"/>
                    <a:pt x="2864" y="0"/>
                    <a:pt x="2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5375998" y="4467994"/>
              <a:ext cx="48227" cy="84575"/>
            </a:xfrm>
            <a:custGeom>
              <a:avLst/>
              <a:gdLst/>
              <a:ahLst/>
              <a:cxnLst/>
              <a:rect l="l" t="t" r="r" b="b"/>
              <a:pathLst>
                <a:path w="2302" h="4037" extrusionOk="0">
                  <a:moveTo>
                    <a:pt x="1802" y="0"/>
                  </a:moveTo>
                  <a:lnTo>
                    <a:pt x="0" y="3803"/>
                  </a:lnTo>
                  <a:lnTo>
                    <a:pt x="501" y="4037"/>
                  </a:lnTo>
                  <a:lnTo>
                    <a:pt x="2302" y="2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66" name="Google Shape;966;p45"/>
          <p:cNvCxnSpPr>
            <a:stCxn id="910" idx="2"/>
          </p:cNvCxnSpPr>
          <p:nvPr/>
        </p:nvCxnSpPr>
        <p:spPr>
          <a:xfrm flipH="1">
            <a:off x="5842694" y="1884880"/>
            <a:ext cx="771000" cy="52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67" name="Google Shape;967;p45"/>
          <p:cNvCxnSpPr>
            <a:stCxn id="914" idx="6"/>
          </p:cNvCxnSpPr>
          <p:nvPr/>
        </p:nvCxnSpPr>
        <p:spPr>
          <a:xfrm>
            <a:off x="2524947" y="2573242"/>
            <a:ext cx="1763700" cy="558600"/>
          </a:xfrm>
          <a:prstGeom prst="bentConnector3">
            <a:avLst>
              <a:gd name="adj1" fmla="val 292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68" name="Google Shape;968;p45"/>
          <p:cNvCxnSpPr>
            <a:stCxn id="911" idx="2"/>
          </p:cNvCxnSpPr>
          <p:nvPr/>
        </p:nvCxnSpPr>
        <p:spPr>
          <a:xfrm flipH="1">
            <a:off x="5445794" y="3261605"/>
            <a:ext cx="1167900" cy="58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508700" y="166833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</a:t>
            </a:r>
            <a:endParaRPr sz="40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1"/>
          </p:nvPr>
        </p:nvSpPr>
        <p:spPr>
          <a:xfrm>
            <a:off x="1508699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5935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Objectives that the robot can complete.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Need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is the robot designed to do?	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7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Constraints that are most important to the final product.</a:t>
            </a:r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13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Schedule</a:t>
            </a:r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Our working plan.</a:t>
            </a:r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3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508700" y="166833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Need</a:t>
            </a:r>
            <a:endParaRPr sz="40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1"/>
          </p:nvPr>
        </p:nvSpPr>
        <p:spPr>
          <a:xfrm>
            <a:off x="1508699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need that the project will meet</a:t>
            </a:r>
            <a:endParaRPr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20000" y="1216549"/>
            <a:ext cx="5250900" cy="3458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  <a:buFont typeface="Wingdings" pitchFamily="2" charset="2"/>
              <a:buChar char="q"/>
            </a:pPr>
            <a:r>
              <a:rPr lang="en-CA"/>
              <a:t>The need we want to address is to be able to move chess pieces by </a:t>
            </a:r>
            <a:r>
              <a:rPr lang="en-CA" b="1"/>
              <a:t>inputs</a:t>
            </a:r>
            <a:r>
              <a:rPr lang="en-CA"/>
              <a:t> entered by the player, to allow a player to </a:t>
            </a:r>
            <a:r>
              <a:rPr lang="en-CA" b="1"/>
              <a:t>play against another player</a:t>
            </a:r>
            <a:r>
              <a:rPr lang="en-CA"/>
              <a:t>, or allowing the player to play themselves to </a:t>
            </a:r>
            <a:r>
              <a:rPr lang="en-CA" b="1"/>
              <a:t>practice</a:t>
            </a:r>
            <a:r>
              <a:rPr lang="en-CA"/>
              <a:t>.</a:t>
            </a:r>
          </a:p>
          <a:p>
            <a:pPr marL="0" indent="0">
              <a:buSzPts val="1100"/>
              <a:buNone/>
            </a:pPr>
            <a:endParaRPr lang="en-CA"/>
          </a:p>
          <a:p>
            <a:pPr marL="285750" indent="-285750">
              <a:buSzPts val="1100"/>
              <a:buFont typeface="Wingdings" pitchFamily="2" charset="2"/>
              <a:buChar char="q"/>
            </a:pPr>
            <a:r>
              <a:rPr lang="en-CA"/>
              <a:t>A solution to this need could be very helpful for people with </a:t>
            </a:r>
            <a:r>
              <a:rPr lang="en-CA" b="1"/>
              <a:t>disabilities</a:t>
            </a:r>
            <a:r>
              <a:rPr lang="en-CA"/>
              <a:t> and help them play a game of chess on the board. </a:t>
            </a:r>
          </a:p>
          <a:p>
            <a:pPr marL="0" indent="0">
              <a:buSzPts val="1100"/>
              <a:buNone/>
            </a:pPr>
            <a:endParaRPr lang="en-CA"/>
          </a:p>
          <a:p>
            <a:pPr marL="285750" indent="-285750">
              <a:buSzPts val="1100"/>
              <a:buFont typeface="Wingdings" pitchFamily="2" charset="2"/>
              <a:buChar char="q"/>
            </a:pPr>
            <a:r>
              <a:rPr lang="en-CA"/>
              <a:t>IT’S COOL!</a:t>
            </a: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508700" y="166833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Tasks</a:t>
            </a:r>
            <a:endParaRPr sz="40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1"/>
          </p:nvPr>
        </p:nvSpPr>
        <p:spPr>
          <a:xfrm>
            <a:off x="1508699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Tasks that the robot will perform.</a:t>
            </a:r>
            <a:endParaRPr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085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20000" y="128748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SzPts val="1100"/>
            </a:pPr>
            <a:r>
              <a:rPr lang="en-US"/>
              <a:t>Movement</a:t>
            </a:r>
          </a:p>
          <a:p>
            <a:pPr marL="804672" marR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 panose="00000500000000000000" pitchFamily="2" charset="0"/>
              <a:buChar char="○"/>
            </a:pPr>
            <a:r>
              <a:rPr lang="en-US" b="0" i="0">
                <a:solidFill>
                  <a:srgbClr val="263238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Moving the claw along a gantry to access all locations on a board</a:t>
            </a:r>
            <a:endParaRPr lang="en-CA">
              <a:ea typeface="Poppins" panose="00000500000000000000" pitchFamily="2" charset="0"/>
            </a:endParaRPr>
          </a:p>
          <a:p>
            <a:pPr marL="804672" marR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 panose="00000500000000000000" pitchFamily="2" charset="0"/>
              <a:buChar char="○"/>
            </a:pPr>
            <a:r>
              <a:rPr lang="en-US" b="0" i="0">
                <a:solidFill>
                  <a:srgbClr val="263238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Ideally using a 3D printer type setup (with two axis)</a:t>
            </a:r>
            <a:endParaRPr lang="en-US">
              <a:solidFill>
                <a:srgbClr val="263238"/>
              </a:solidFill>
              <a:latin typeface="Poppins" panose="00000500000000000000" pitchFamily="2" charset="0"/>
              <a:ea typeface="Poppins" panose="00000500000000000000" pitchFamily="2" charset="0"/>
              <a:cs typeface="Poppins" panose="00000500000000000000" pitchFamily="2" charset="0"/>
            </a:endParaRPr>
          </a:p>
          <a:p>
            <a:pPr marR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/>
          </a:p>
          <a:p>
            <a:pPr marL="342900" indent="-342900">
              <a:buSzPts val="1100"/>
            </a:pPr>
            <a:r>
              <a:rPr lang="en-US"/>
              <a:t>Claw Actuation</a:t>
            </a:r>
          </a:p>
          <a:p>
            <a:pPr marL="800100" lvl="1" indent="-342900">
              <a:buSzPts val="1100"/>
            </a:pPr>
            <a:r>
              <a:rPr lang="en-US"/>
              <a:t>To pick up and move pieces</a:t>
            </a:r>
          </a:p>
          <a:p>
            <a:pPr marL="800100" lvl="1" indent="-342900">
              <a:buSzPts val="1100"/>
            </a:pPr>
            <a:r>
              <a:rPr lang="en-US"/>
              <a:t>Opening and closing</a:t>
            </a:r>
          </a:p>
          <a:p>
            <a:pPr marL="800100" lvl="1" indent="-342900">
              <a:buSzPts val="1100"/>
            </a:pPr>
            <a:endParaRPr lang="en-US"/>
          </a:p>
          <a:p>
            <a:pPr marL="342900" indent="-342900">
              <a:buSzPts val="1100"/>
            </a:pPr>
            <a:r>
              <a:rPr lang="en-US"/>
              <a:t>File I/O</a:t>
            </a:r>
          </a:p>
          <a:p>
            <a:pPr marL="804672" marR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 panose="00000500000000000000" pitchFamily="2" charset="0"/>
              <a:buChar char="○"/>
            </a:pPr>
            <a:r>
              <a:rPr lang="en-US" b="0" i="0">
                <a:solidFill>
                  <a:srgbClr val="263238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To import board states and output moves</a:t>
            </a:r>
          </a:p>
          <a:p>
            <a:pPr marL="804672" marR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 panose="00000500000000000000" pitchFamily="2" charset="0"/>
              <a:buChar char="○"/>
            </a:pPr>
            <a:r>
              <a:rPr lang="en-US" b="0" i="0">
                <a:solidFill>
                  <a:srgbClr val="263238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To read previous games played</a:t>
            </a:r>
            <a:endParaRPr lang="en-CA">
              <a:ea typeface="Poppins" panose="00000500000000000000" pitchFamily="2" charset="0"/>
            </a:endParaRPr>
          </a:p>
          <a:p>
            <a:pPr marL="804672" marR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 panose="00000500000000000000" pitchFamily="2" charset="0"/>
              <a:buChar char="○"/>
            </a:pPr>
            <a:r>
              <a:rPr lang="en-US" b="0" i="0">
                <a:solidFill>
                  <a:srgbClr val="263238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To output the history of a game</a:t>
            </a:r>
            <a:endParaRPr lang="en-CA">
              <a:effectLst/>
            </a:endParaRPr>
          </a:p>
          <a:p>
            <a:pPr marL="342900" indent="-342900">
              <a:buSzPts val="1100"/>
            </a:pPr>
            <a:endParaRPr lang="en-US"/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127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20000" y="1287480"/>
            <a:ext cx="5250900" cy="3468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/>
              <a:t>Button Inputs</a:t>
            </a:r>
          </a:p>
          <a:p>
            <a:pPr marL="800100" lvl="1" indent="-342900">
              <a:buSzPts val="1100"/>
            </a:pPr>
            <a:r>
              <a:rPr lang="en-US"/>
              <a:t>Be able to read from the user, and interpret intended moves</a:t>
            </a:r>
          </a:p>
          <a:p>
            <a:pPr marL="0" indent="0">
              <a:buSzPts val="1100"/>
              <a:buNone/>
            </a:pPr>
            <a:endParaRPr lang="en-US"/>
          </a:p>
          <a:p>
            <a:pPr marL="0" indent="0">
              <a:buSzPts val="1100"/>
              <a:buNone/>
            </a:pPr>
            <a:r>
              <a:rPr lang="en-US" b="1" i="1"/>
              <a:t>Other</a:t>
            </a:r>
          </a:p>
          <a:p>
            <a:pPr marL="0" indent="0">
              <a:buSzPts val="1100"/>
              <a:buNone/>
            </a:pPr>
            <a:r>
              <a:rPr lang="en-US"/>
              <a:t>How does the robot start?</a:t>
            </a:r>
          </a:p>
          <a:p>
            <a:pPr marL="285750" indent="-285750">
              <a:buSzPts val="1100"/>
            </a:pPr>
            <a:r>
              <a:rPr lang="en-US"/>
              <a:t>Pressing the center button, will initiate the calibration process then prompt the user for inputs</a:t>
            </a:r>
          </a:p>
          <a:p>
            <a:pPr marL="0" indent="0">
              <a:buSzPts val="1100"/>
              <a:buNone/>
            </a:pPr>
            <a:endParaRPr lang="en-US"/>
          </a:p>
          <a:p>
            <a:pPr marL="0" indent="0">
              <a:buSzPts val="1100"/>
              <a:buNone/>
            </a:pPr>
            <a:r>
              <a:rPr lang="en-US"/>
              <a:t>What does it do while running?</a:t>
            </a:r>
          </a:p>
          <a:p>
            <a:pPr marL="285750" indent="-285750">
              <a:buSzPts val="1100"/>
            </a:pPr>
            <a:r>
              <a:rPr lang="en-US"/>
              <a:t>Play chess! (make moves, read from the user / read from a file)</a:t>
            </a:r>
          </a:p>
          <a:p>
            <a:pPr marL="0" indent="0">
              <a:buSzPts val="1100"/>
              <a:buNone/>
            </a:pPr>
            <a:endParaRPr lang="en-US"/>
          </a:p>
          <a:p>
            <a:pPr marL="0" indent="0">
              <a:buSzPts val="1100"/>
              <a:buNone/>
            </a:pPr>
            <a:r>
              <a:rPr lang="en-US"/>
              <a:t>Shutdown Procedure?</a:t>
            </a:r>
          </a:p>
          <a:p>
            <a:pPr marL="285750" indent="-285750">
              <a:buSzPts val="1100"/>
            </a:pPr>
            <a:r>
              <a:rPr lang="en-US"/>
              <a:t>A specific sequence of button presses on the display (haven’t decided yet, we have to determine how user input works first)</a:t>
            </a:r>
          </a:p>
          <a:p>
            <a:pPr marL="285750" indent="-285750">
              <a:buSzPts val="1100"/>
            </a:pPr>
            <a:endParaRPr lang="en-US"/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(continued)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7239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508700" y="1668335"/>
            <a:ext cx="4120024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Requirements &amp; Constraints</a:t>
            </a:r>
            <a:endParaRPr sz="40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1"/>
          </p:nvPr>
        </p:nvSpPr>
        <p:spPr>
          <a:xfrm>
            <a:off x="1508700" y="3057033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need that the project will meet.</a:t>
            </a:r>
            <a:endParaRPr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51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honeycomb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FB0EFE-2E8E-09A8-8444-E26B8107B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073299"/>
              </p:ext>
            </p:extLst>
          </p:nvPr>
        </p:nvGraphicFramePr>
        <p:xfrm>
          <a:off x="1820391" y="6091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8775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6FCE4BF99A564F89CFDE92A779EA57" ma:contentTypeVersion="13" ma:contentTypeDescription="Create a new document." ma:contentTypeScope="" ma:versionID="2f6c45d473077db3c57b745756bedb7b">
  <xsd:schema xmlns:xsd="http://www.w3.org/2001/XMLSchema" xmlns:xs="http://www.w3.org/2001/XMLSchema" xmlns:p="http://schemas.microsoft.com/office/2006/metadata/properties" xmlns:ns3="bd148b7f-cc00-428e-9f1a-6a23acf7eab1" xmlns:ns4="e0115976-fca4-466d-97e5-e358516db14c" targetNamespace="http://schemas.microsoft.com/office/2006/metadata/properties" ma:root="true" ma:fieldsID="9c3e711aca127fe18193c73cf0849317" ns3:_="" ns4:_="">
    <xsd:import namespace="bd148b7f-cc00-428e-9f1a-6a23acf7eab1"/>
    <xsd:import namespace="e0115976-fca4-466d-97e5-e358516db1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48b7f-cc00-428e-9f1a-6a23acf7e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15976-fca4-466d-97e5-e358516db14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7BFA0E-5DC8-4272-97D2-4F5F75E77F94}">
  <ds:schemaRefs>
    <ds:schemaRef ds:uri="bd148b7f-cc00-428e-9f1a-6a23acf7eab1"/>
    <ds:schemaRef ds:uri="e0115976-fca4-466d-97e5-e358516db1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DEE8392-505B-4AE3-B26B-D20A9AEB52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3BA32-0919-4140-8E26-BB0A8220AF05}">
  <ds:schemaRefs>
    <ds:schemaRef ds:uri="bd148b7f-cc00-428e-9f1a-6a23acf7eab1"/>
    <ds:schemaRef ds:uri="e0115976-fca4-466d-97e5-e358516db1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Robotic Workshop by Slidesgo</vt:lpstr>
      <vt:lpstr>Carl-bot</vt:lpstr>
      <vt:lpstr>Contents</vt:lpstr>
      <vt:lpstr>Need</vt:lpstr>
      <vt:lpstr>Need </vt:lpstr>
      <vt:lpstr>Tasks</vt:lpstr>
      <vt:lpstr>Tasks</vt:lpstr>
      <vt:lpstr>Tasks (continued)</vt:lpstr>
      <vt:lpstr>Requirements &amp; Constraints</vt:lpstr>
      <vt:lpstr>Requirements</vt:lpstr>
      <vt:lpstr>()</vt:lpstr>
      <vt:lpstr>Constraints</vt:lpstr>
      <vt:lpstr>Measuring Sucess</vt:lpstr>
      <vt:lpstr>Timeline</vt:lpstr>
      <vt:lpstr>Timeline</vt:lpstr>
      <vt:lpstr>Timeline – Key Milestones</vt:lpstr>
      <vt:lpstr>Our Questions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Robot</dc:title>
  <cp:revision>1</cp:revision>
  <dcterms:modified xsi:type="dcterms:W3CDTF">2022-11-04T14:22:41Z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0x0101007F6FCE4BF99A564F89CFDE92A779EA57</vt:lpwstr>
  </property>
</Properties>
</file>