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modernComment_128_BB4178EC.xml" ContentType="application/vnd.ms-powerpoint.comments+xml"/>
  <Override PartName="/ppt/notesSlides/notesSlide4.xml" ContentType="application/vnd.openxmlformats-officedocument.presentationml.notesSlide+xml"/>
  <Override PartName="/ppt/comments/modernComment_12B_670D8971.xml" ContentType="application/vnd.ms-powerpoint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4"/>
  </p:sldMasterIdLst>
  <p:notesMasterIdLst>
    <p:notesMasterId r:id="rId17"/>
  </p:notesMasterIdLst>
  <p:sldIdLst>
    <p:sldId id="256" r:id="rId5"/>
    <p:sldId id="258" r:id="rId6"/>
    <p:sldId id="313" r:id="rId7"/>
    <p:sldId id="314" r:id="rId8"/>
    <p:sldId id="296" r:id="rId9"/>
    <p:sldId id="299" r:id="rId10"/>
    <p:sldId id="297" r:id="rId11"/>
    <p:sldId id="298" r:id="rId12"/>
    <p:sldId id="301" r:id="rId13"/>
    <p:sldId id="302" r:id="rId14"/>
    <p:sldId id="315" r:id="rId15"/>
    <p:sldId id="270" r:id="rId16"/>
  </p:sldIdLst>
  <p:sldSz cx="9144000" cy="5143500" type="screen16x9"/>
  <p:notesSz cx="6858000" cy="9144000"/>
  <p:embeddedFontLst>
    <p:embeddedFont>
      <p:font typeface="Poppins" panose="020B0604020202020204" charset="0"/>
      <p:regular r:id="rId18"/>
      <p:bold r:id="rId19"/>
      <p:italic r:id="rId20"/>
      <p:boldItalic r:id="rId21"/>
    </p:embeddedFont>
    <p:embeddedFont>
      <p:font typeface="Poppins Black" panose="020B0604020202020204" charset="0"/>
      <p:bold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5123C16-EAB5-FDA8-44AB-FAAF3F0A1C3B}" name="Eidan Michael Erlich" initials="EE" userId="S::emerlich@uwaterloo.ca::42d3c1d3-0980-4e48-8357-b0fb687d5107" providerId="AD"/>
  <p188:author id="{0466FCB3-E863-33A9-C174-775C6008BEE2}" name="Eidan Michael Erlich" initials="EME" userId="Eidan Michael Erlich" providerId="None"/>
  <p188:author id="{BFF7B5D2-AFF9-3966-70F1-550717250CDC}" name="Owen Moogk" initials="OM" userId="Owen Moogk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591846-16E3-4610-BBA6-75CFA2CED4D5}" v="3116" dt="2022-11-16T19:13:37.926"/>
    <p1510:client id="{24707A18-5C40-45B7-846E-1F4912E8A95F}" v="362" dt="2022-11-16T16:10:08.812"/>
    <p1510:client id="{42A5757E-0699-48B8-B6F5-34D76DAFCDB2}" v="37" vWet="39" dt="2022-11-14T17:05:59.833"/>
  </p1510:revLst>
</p1510:revInfo>
</file>

<file path=ppt/tableStyles.xml><?xml version="1.0" encoding="utf-8"?>
<a:tblStyleLst xmlns:a="http://schemas.openxmlformats.org/drawingml/2006/main" def="{A1824B46-808D-4F7E-87E7-0A5C7C7FC162}">
  <a:tblStyle styleId="{A1824B46-808D-4F7E-87E7-0A5C7C7FC1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3.fntdata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6.fntdata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Relationship Id="rId30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idan Michael Erlich" userId="42d3c1d3-0980-4e48-8357-b0fb687d5107" providerId="ADAL" clId="{26AEF26A-0A2D-4376-B377-22748E29000D}"/>
    <pc:docChg chg="undo redo custSel addSld delSld modSld">
      <pc:chgData name="Eidan Michael Erlich" userId="42d3c1d3-0980-4e48-8357-b0fb687d5107" providerId="ADAL" clId="{26AEF26A-0A2D-4376-B377-22748E29000D}" dt="2022-11-14T18:21:42.219" v="339" actId="47"/>
      <pc:docMkLst>
        <pc:docMk/>
      </pc:docMkLst>
      <pc:sldChg chg="modSp mod">
        <pc:chgData name="Eidan Michael Erlich" userId="42d3c1d3-0980-4e48-8357-b0fb687d5107" providerId="ADAL" clId="{26AEF26A-0A2D-4376-B377-22748E29000D}" dt="2022-11-14T18:15:28.576" v="210" actId="1076"/>
        <pc:sldMkLst>
          <pc:docMk/>
          <pc:sldMk cId="0" sldId="256"/>
        </pc:sldMkLst>
        <pc:grpChg chg="mod">
          <ac:chgData name="Eidan Michael Erlich" userId="42d3c1d3-0980-4e48-8357-b0fb687d5107" providerId="ADAL" clId="{26AEF26A-0A2D-4376-B377-22748E29000D}" dt="2022-11-14T18:15:28.576" v="210" actId="1076"/>
          <ac:grpSpMkLst>
            <pc:docMk/>
            <pc:sldMk cId="0" sldId="256"/>
            <ac:grpSpMk id="168" creationId="{00000000-0000-0000-0000-000000000000}"/>
          </ac:grpSpMkLst>
        </pc:grpChg>
      </pc:sldChg>
      <pc:sldChg chg="addSp delSp modSp del mod addAnim delAnim modAnim">
        <pc:chgData name="Eidan Michael Erlich" userId="42d3c1d3-0980-4e48-8357-b0fb687d5107" providerId="ADAL" clId="{26AEF26A-0A2D-4376-B377-22748E29000D}" dt="2022-11-14T18:21:42.219" v="339" actId="47"/>
        <pc:sldMkLst>
          <pc:docMk/>
          <pc:sldMk cId="0" sldId="261"/>
        </pc:sldMkLst>
        <pc:graphicFrameChg chg="add del mod modGraphic">
          <ac:chgData name="Eidan Michael Erlich" userId="42d3c1d3-0980-4e48-8357-b0fb687d5107" providerId="ADAL" clId="{26AEF26A-0A2D-4376-B377-22748E29000D}" dt="2022-11-14T18:13:57.377" v="204" actId="478"/>
          <ac:graphicFrameMkLst>
            <pc:docMk/>
            <pc:sldMk cId="0" sldId="261"/>
            <ac:graphicFrameMk id="2" creationId="{CC4E600B-7943-D0CD-D73C-D842BF64E566}"/>
          </ac:graphicFrameMkLst>
        </pc:graphicFrameChg>
      </pc:sldChg>
      <pc:sldChg chg="addCm">
        <pc:chgData name="Eidan Michael Erlich" userId="42d3c1d3-0980-4e48-8357-b0fb687d5107" providerId="ADAL" clId="{26AEF26A-0A2D-4376-B377-22748E29000D}" dt="2022-11-14T17:54:42.544" v="19"/>
        <pc:sldMkLst>
          <pc:docMk/>
          <pc:sldMk cId="3141630188" sldId="296"/>
        </pc:sldMkLst>
      </pc:sldChg>
      <pc:sldChg chg="addSp delSp modSp mod">
        <pc:chgData name="Eidan Michael Erlich" userId="42d3c1d3-0980-4e48-8357-b0fb687d5107" providerId="ADAL" clId="{26AEF26A-0A2D-4376-B377-22748E29000D}" dt="2022-11-14T17:56:34.589" v="43" actId="478"/>
        <pc:sldMkLst>
          <pc:docMk/>
          <pc:sldMk cId="3201049001" sldId="297"/>
        </pc:sldMkLst>
        <pc:graphicFrameChg chg="add del mod modGraphic">
          <ac:chgData name="Eidan Michael Erlich" userId="42d3c1d3-0980-4e48-8357-b0fb687d5107" providerId="ADAL" clId="{26AEF26A-0A2D-4376-B377-22748E29000D}" dt="2022-11-14T17:56:34.589" v="43" actId="478"/>
          <ac:graphicFrameMkLst>
            <pc:docMk/>
            <pc:sldMk cId="3201049001" sldId="297"/>
            <ac:graphicFrameMk id="2" creationId="{307905BC-9214-72A9-258B-01A5F0C93D0B}"/>
          </ac:graphicFrameMkLst>
        </pc:graphicFrameChg>
      </pc:sldChg>
      <pc:sldChg chg="modSp mod addCm">
        <pc:chgData name="Eidan Michael Erlich" userId="42d3c1d3-0980-4e48-8357-b0fb687d5107" providerId="ADAL" clId="{26AEF26A-0A2D-4376-B377-22748E29000D}" dt="2022-11-14T17:55:05.927" v="20"/>
        <pc:sldMkLst>
          <pc:docMk/>
          <pc:sldMk cId="1728940401" sldId="299"/>
        </pc:sldMkLst>
        <pc:spChg chg="mod">
          <ac:chgData name="Eidan Michael Erlich" userId="42d3c1d3-0980-4e48-8357-b0fb687d5107" providerId="ADAL" clId="{26AEF26A-0A2D-4376-B377-22748E29000D}" dt="2022-11-14T17:52:57.904" v="17" actId="115"/>
          <ac:spMkLst>
            <pc:docMk/>
            <pc:sldMk cId="1728940401" sldId="299"/>
            <ac:spMk id="409" creationId="{00000000-0000-0000-0000-000000000000}"/>
          </ac:spMkLst>
        </pc:spChg>
      </pc:sldChg>
      <pc:sldChg chg="modSp mod addCm delCm">
        <pc:chgData name="Eidan Michael Erlich" userId="42d3c1d3-0980-4e48-8357-b0fb687d5107" providerId="ADAL" clId="{26AEF26A-0A2D-4376-B377-22748E29000D}" dt="2022-11-14T18:09:38.531" v="177" actId="20577"/>
        <pc:sldMkLst>
          <pc:docMk/>
          <pc:sldMk cId="3563567786" sldId="302"/>
        </pc:sldMkLst>
        <pc:spChg chg="mod">
          <ac:chgData name="Eidan Michael Erlich" userId="42d3c1d3-0980-4e48-8357-b0fb687d5107" providerId="ADAL" clId="{26AEF26A-0A2D-4376-B377-22748E29000D}" dt="2022-11-14T18:09:38.531" v="177" actId="20577"/>
          <ac:spMkLst>
            <pc:docMk/>
            <pc:sldMk cId="3563567786" sldId="302"/>
            <ac:spMk id="409" creationId="{00000000-0000-0000-0000-000000000000}"/>
          </ac:spMkLst>
        </pc:spChg>
      </pc:sldChg>
      <pc:sldChg chg="addSp delSp modSp add mod">
        <pc:chgData name="Eidan Michael Erlich" userId="42d3c1d3-0980-4e48-8357-b0fb687d5107" providerId="ADAL" clId="{26AEF26A-0A2D-4376-B377-22748E29000D}" dt="2022-11-14T18:04:27.406" v="121" actId="14100"/>
        <pc:sldMkLst>
          <pc:docMk/>
          <pc:sldMk cId="996816047" sldId="303"/>
        </pc:sldMkLst>
        <pc:spChg chg="add del mod">
          <ac:chgData name="Eidan Michael Erlich" userId="42d3c1d3-0980-4e48-8357-b0fb687d5107" providerId="ADAL" clId="{26AEF26A-0A2D-4376-B377-22748E29000D}" dt="2022-11-14T17:56:14.344" v="41" actId="478"/>
          <ac:spMkLst>
            <pc:docMk/>
            <pc:sldMk cId="996816047" sldId="303"/>
            <ac:spMk id="4" creationId="{E2609D90-A148-7BBE-365E-04E67EF5C1EA}"/>
          </ac:spMkLst>
        </pc:spChg>
        <pc:spChg chg="del">
          <ac:chgData name="Eidan Michael Erlich" userId="42d3c1d3-0980-4e48-8357-b0fb687d5107" providerId="ADAL" clId="{26AEF26A-0A2D-4376-B377-22748E29000D}" dt="2022-11-14T17:56:12.571" v="40" actId="478"/>
          <ac:spMkLst>
            <pc:docMk/>
            <pc:sldMk cId="996816047" sldId="303"/>
            <ac:spMk id="409" creationId="{00000000-0000-0000-0000-000000000000}"/>
          </ac:spMkLst>
        </pc:spChg>
        <pc:graphicFrameChg chg="del">
          <ac:chgData name="Eidan Michael Erlich" userId="42d3c1d3-0980-4e48-8357-b0fb687d5107" providerId="ADAL" clId="{26AEF26A-0A2D-4376-B377-22748E29000D}" dt="2022-11-14T17:56:08.878" v="39" actId="478"/>
          <ac:graphicFrameMkLst>
            <pc:docMk/>
            <pc:sldMk cId="996816047" sldId="303"/>
            <ac:graphicFrameMk id="2" creationId="{307905BC-9214-72A9-258B-01A5F0C93D0B}"/>
          </ac:graphicFrameMkLst>
        </pc:graphicFrameChg>
        <pc:graphicFrameChg chg="add mod modGraphic">
          <ac:chgData name="Eidan Michael Erlich" userId="42d3c1d3-0980-4e48-8357-b0fb687d5107" providerId="ADAL" clId="{26AEF26A-0A2D-4376-B377-22748E29000D}" dt="2022-11-14T18:04:27.406" v="121" actId="14100"/>
          <ac:graphicFrameMkLst>
            <pc:docMk/>
            <pc:sldMk cId="996816047" sldId="303"/>
            <ac:graphicFrameMk id="5" creationId="{4CAB6F9D-4C13-778D-B00E-99643C63C34F}"/>
          </ac:graphicFrameMkLst>
        </pc:graphicFrameChg>
      </pc:sldChg>
      <pc:sldChg chg="addSp delSp modSp add mod">
        <pc:chgData name="Eidan Michael Erlich" userId="42d3c1d3-0980-4e48-8357-b0fb687d5107" providerId="ADAL" clId="{26AEF26A-0A2D-4376-B377-22748E29000D}" dt="2022-11-14T18:14:51.293" v="208" actId="20577"/>
        <pc:sldMkLst>
          <pc:docMk/>
          <pc:sldMk cId="1318719742" sldId="304"/>
        </pc:sldMkLst>
        <pc:spChg chg="add del mod">
          <ac:chgData name="Eidan Michael Erlich" userId="42d3c1d3-0980-4e48-8357-b0fb687d5107" providerId="ADAL" clId="{26AEF26A-0A2D-4376-B377-22748E29000D}" dt="2022-11-14T18:05:31.829" v="146" actId="478"/>
          <ac:spMkLst>
            <pc:docMk/>
            <pc:sldMk cId="1318719742" sldId="304"/>
            <ac:spMk id="3" creationId="{9F6138BB-3140-5F2C-C616-0D1D386CB9ED}"/>
          </ac:spMkLst>
        </pc:spChg>
        <pc:graphicFrameChg chg="add mod modGraphic">
          <ac:chgData name="Eidan Michael Erlich" userId="42d3c1d3-0980-4e48-8357-b0fb687d5107" providerId="ADAL" clId="{26AEF26A-0A2D-4376-B377-22748E29000D}" dt="2022-11-14T18:14:51.293" v="208" actId="20577"/>
          <ac:graphicFrameMkLst>
            <pc:docMk/>
            <pc:sldMk cId="1318719742" sldId="304"/>
            <ac:graphicFrameMk id="2" creationId="{116212A6-42BC-F867-4290-D0976D094D2B}"/>
          </ac:graphicFrameMkLst>
        </pc:graphicFrameChg>
        <pc:graphicFrameChg chg="del">
          <ac:chgData name="Eidan Michael Erlich" userId="42d3c1d3-0980-4e48-8357-b0fb687d5107" providerId="ADAL" clId="{26AEF26A-0A2D-4376-B377-22748E29000D}" dt="2022-11-14T17:59:33.649" v="75" actId="478"/>
          <ac:graphicFrameMkLst>
            <pc:docMk/>
            <pc:sldMk cId="1318719742" sldId="304"/>
            <ac:graphicFrameMk id="5" creationId="{4CAB6F9D-4C13-778D-B00E-99643C63C34F}"/>
          </ac:graphicFrameMkLst>
        </pc:graphicFrameChg>
      </pc:sldChg>
      <pc:sldChg chg="addSp delSp modSp add mod">
        <pc:chgData name="Eidan Michael Erlich" userId="42d3c1d3-0980-4e48-8357-b0fb687d5107" providerId="ADAL" clId="{26AEF26A-0A2D-4376-B377-22748E29000D}" dt="2022-11-14T18:08:42.056" v="171" actId="20577"/>
        <pc:sldMkLst>
          <pc:docMk/>
          <pc:sldMk cId="1697115596" sldId="305"/>
        </pc:sldMkLst>
        <pc:spChg chg="add del mod">
          <ac:chgData name="Eidan Michael Erlich" userId="42d3c1d3-0980-4e48-8357-b0fb687d5107" providerId="ADAL" clId="{26AEF26A-0A2D-4376-B377-22748E29000D}" dt="2022-11-14T18:06:34.996" v="154" actId="478"/>
          <ac:spMkLst>
            <pc:docMk/>
            <pc:sldMk cId="1697115596" sldId="305"/>
            <ac:spMk id="3" creationId="{258E19A8-4C43-074C-454C-6D2554A80521}"/>
          </ac:spMkLst>
        </pc:spChg>
        <pc:spChg chg="del">
          <ac:chgData name="Eidan Michael Erlich" userId="42d3c1d3-0980-4e48-8357-b0fb687d5107" providerId="ADAL" clId="{26AEF26A-0A2D-4376-B377-22748E29000D}" dt="2022-11-14T18:06:33.051" v="153" actId="478"/>
          <ac:spMkLst>
            <pc:docMk/>
            <pc:sldMk cId="1697115596" sldId="305"/>
            <ac:spMk id="409" creationId="{00000000-0000-0000-0000-000000000000}"/>
          </ac:spMkLst>
        </pc:spChg>
        <pc:graphicFrameChg chg="add mod modGraphic">
          <ac:chgData name="Eidan Michael Erlich" userId="42d3c1d3-0980-4e48-8357-b0fb687d5107" providerId="ADAL" clId="{26AEF26A-0A2D-4376-B377-22748E29000D}" dt="2022-11-14T18:08:42.056" v="171" actId="20577"/>
          <ac:graphicFrameMkLst>
            <pc:docMk/>
            <pc:sldMk cId="1697115596" sldId="305"/>
            <ac:graphicFrameMk id="4" creationId="{E6427319-37A1-7293-0080-1C880C19DAA5}"/>
          </ac:graphicFrameMkLst>
        </pc:graphicFrameChg>
      </pc:sldChg>
      <pc:sldChg chg="modSp add">
        <pc:chgData name="Eidan Michael Erlich" userId="42d3c1d3-0980-4e48-8357-b0fb687d5107" providerId="ADAL" clId="{26AEF26A-0A2D-4376-B377-22748E29000D}" dt="2022-11-14T18:08:33.411" v="170" actId="12100"/>
        <pc:sldMkLst>
          <pc:docMk/>
          <pc:sldMk cId="1699688068" sldId="306"/>
        </pc:sldMkLst>
        <pc:graphicFrameChg chg="mod">
          <ac:chgData name="Eidan Michael Erlich" userId="42d3c1d3-0980-4e48-8357-b0fb687d5107" providerId="ADAL" clId="{26AEF26A-0A2D-4376-B377-22748E29000D}" dt="2022-11-14T18:08:33.411" v="170" actId="12100"/>
          <ac:graphicFrameMkLst>
            <pc:docMk/>
            <pc:sldMk cId="1699688068" sldId="306"/>
            <ac:graphicFrameMk id="4" creationId="{E6427319-37A1-7293-0080-1C880C19DAA5}"/>
          </ac:graphicFrameMkLst>
        </pc:graphicFrameChg>
      </pc:sldChg>
      <pc:sldChg chg="modSp new mod">
        <pc:chgData name="Eidan Michael Erlich" userId="42d3c1d3-0980-4e48-8357-b0fb687d5107" providerId="ADAL" clId="{26AEF26A-0A2D-4376-B377-22748E29000D}" dt="2022-11-14T18:15:49.487" v="287" actId="20577"/>
        <pc:sldMkLst>
          <pc:docMk/>
          <pc:sldMk cId="188675784" sldId="307"/>
        </pc:sldMkLst>
        <pc:spChg chg="mod">
          <ac:chgData name="Eidan Michael Erlich" userId="42d3c1d3-0980-4e48-8357-b0fb687d5107" providerId="ADAL" clId="{26AEF26A-0A2D-4376-B377-22748E29000D}" dt="2022-11-14T18:15:49.487" v="287" actId="20577"/>
          <ac:spMkLst>
            <pc:docMk/>
            <pc:sldMk cId="188675784" sldId="307"/>
            <ac:spMk id="3" creationId="{874271D6-2FDA-7221-1EA8-86D2AB18E60F}"/>
          </ac:spMkLst>
        </pc:spChg>
      </pc:sldChg>
      <pc:sldChg chg="modSp mod">
        <pc:chgData name="Eidan Michael Erlich" userId="42d3c1d3-0980-4e48-8357-b0fb687d5107" providerId="ADAL" clId="{26AEF26A-0A2D-4376-B377-22748E29000D}" dt="2022-11-14T18:20:44.170" v="329" actId="20577"/>
        <pc:sldMkLst>
          <pc:docMk/>
          <pc:sldMk cId="587750089" sldId="307"/>
        </pc:sldMkLst>
        <pc:spChg chg="mod">
          <ac:chgData name="Eidan Michael Erlich" userId="42d3c1d3-0980-4e48-8357-b0fb687d5107" providerId="ADAL" clId="{26AEF26A-0A2D-4376-B377-22748E29000D}" dt="2022-11-14T18:20:44.170" v="329" actId="20577"/>
          <ac:spMkLst>
            <pc:docMk/>
            <pc:sldMk cId="587750089" sldId="307"/>
            <ac:spMk id="410" creationId="{00000000-0000-0000-0000-000000000000}"/>
          </ac:spMkLst>
        </pc:spChg>
      </pc:sldChg>
      <pc:sldChg chg="delSp del mod">
        <pc:chgData name="Eidan Michael Erlich" userId="42d3c1d3-0980-4e48-8357-b0fb687d5107" providerId="ADAL" clId="{26AEF26A-0A2D-4376-B377-22748E29000D}" dt="2022-11-14T18:17:26.987" v="289" actId="47"/>
        <pc:sldMkLst>
          <pc:docMk/>
          <pc:sldMk cId="188675784" sldId="308"/>
        </pc:sldMkLst>
        <pc:spChg chg="del">
          <ac:chgData name="Eidan Michael Erlich" userId="42d3c1d3-0980-4e48-8357-b0fb687d5107" providerId="ADAL" clId="{26AEF26A-0A2D-4376-B377-22748E29000D}" dt="2022-11-14T18:15:51.386" v="288" actId="478"/>
          <ac:spMkLst>
            <pc:docMk/>
            <pc:sldMk cId="188675784" sldId="308"/>
            <ac:spMk id="2" creationId="{B5CF0E1F-E1B7-7C2D-EC19-045946D551E8}"/>
          </ac:spMkLst>
        </pc:spChg>
      </pc:sldChg>
      <pc:sldChg chg="modSp mod">
        <pc:chgData name="Eidan Michael Erlich" userId="42d3c1d3-0980-4e48-8357-b0fb687d5107" providerId="ADAL" clId="{26AEF26A-0A2D-4376-B377-22748E29000D}" dt="2022-11-14T18:20:49.543" v="335" actId="20577"/>
        <pc:sldMkLst>
          <pc:docMk/>
          <pc:sldMk cId="2120803164" sldId="309"/>
        </pc:sldMkLst>
        <pc:spChg chg="mod">
          <ac:chgData name="Eidan Michael Erlich" userId="42d3c1d3-0980-4e48-8357-b0fb687d5107" providerId="ADAL" clId="{26AEF26A-0A2D-4376-B377-22748E29000D}" dt="2022-11-14T18:20:49.543" v="335" actId="20577"/>
          <ac:spMkLst>
            <pc:docMk/>
            <pc:sldMk cId="2120803164" sldId="309"/>
            <ac:spMk id="410" creationId="{00000000-0000-0000-0000-000000000000}"/>
          </ac:spMkLst>
        </pc:spChg>
      </pc:sldChg>
      <pc:sldChg chg="addSp delSp modSp new mod">
        <pc:chgData name="Eidan Michael Erlich" userId="42d3c1d3-0980-4e48-8357-b0fb687d5107" providerId="ADAL" clId="{26AEF26A-0A2D-4376-B377-22748E29000D}" dt="2022-11-14T18:20:22.891" v="319" actId="13782"/>
        <pc:sldMkLst>
          <pc:docMk/>
          <pc:sldMk cId="1466637737" sldId="310"/>
        </pc:sldMkLst>
        <pc:spChg chg="del">
          <ac:chgData name="Eidan Michael Erlich" userId="42d3c1d3-0980-4e48-8357-b0fb687d5107" providerId="ADAL" clId="{26AEF26A-0A2D-4376-B377-22748E29000D}" dt="2022-11-14T18:17:47.497" v="303" actId="478"/>
          <ac:spMkLst>
            <pc:docMk/>
            <pc:sldMk cId="1466637737" sldId="310"/>
            <ac:spMk id="2" creationId="{0682F27E-83B0-428F-5F7A-344093300C59}"/>
          </ac:spMkLst>
        </pc:spChg>
        <pc:spChg chg="mod">
          <ac:chgData name="Eidan Michael Erlich" userId="42d3c1d3-0980-4e48-8357-b0fb687d5107" providerId="ADAL" clId="{26AEF26A-0A2D-4376-B377-22748E29000D}" dt="2022-11-14T18:17:45.087" v="302" actId="20577"/>
          <ac:spMkLst>
            <pc:docMk/>
            <pc:sldMk cId="1466637737" sldId="310"/>
            <ac:spMk id="3" creationId="{87EEFC90-A059-B161-9099-8F6E476DC2BD}"/>
          </ac:spMkLst>
        </pc:spChg>
        <pc:graphicFrameChg chg="add mod modGraphic">
          <ac:chgData name="Eidan Michael Erlich" userId="42d3c1d3-0980-4e48-8357-b0fb687d5107" providerId="ADAL" clId="{26AEF26A-0A2D-4376-B377-22748E29000D}" dt="2022-11-14T18:20:22.891" v="319" actId="13782"/>
          <ac:graphicFrameMkLst>
            <pc:docMk/>
            <pc:sldMk cId="1466637737" sldId="310"/>
            <ac:graphicFrameMk id="4" creationId="{F1578DBB-6670-3926-B18E-D5D67636D7EB}"/>
          </ac:graphicFrameMkLst>
        </pc:graphicFrameChg>
      </pc:sldChg>
    </pc:docChg>
  </pc:docChgLst>
  <pc:docChgLst>
    <pc:chgData name="Richard Wang" userId="0f735c53-cbe8-42da-aa63-3aef0fe7f5a5" providerId="ADAL" clId="{C4156F60-4088-49E5-8F74-3389E44B4142}"/>
    <pc:docChg chg="modSld">
      <pc:chgData name="Richard Wang" userId="0f735c53-cbe8-42da-aa63-3aef0fe7f5a5" providerId="ADAL" clId="{C4156F60-4088-49E5-8F74-3389E44B4142}" dt="2022-11-14T16:53:08.764" v="1" actId="207"/>
      <pc:docMkLst>
        <pc:docMk/>
      </pc:docMkLst>
      <pc:sldChg chg="modSp mod">
        <pc:chgData name="Richard Wang" userId="0f735c53-cbe8-42da-aa63-3aef0fe7f5a5" providerId="ADAL" clId="{C4156F60-4088-49E5-8F74-3389E44B4142}" dt="2022-11-14T16:53:08.764" v="1" actId="207"/>
        <pc:sldMkLst>
          <pc:docMk/>
          <pc:sldMk cId="3000851353" sldId="262"/>
        </pc:sldMkLst>
        <pc:spChg chg="mod">
          <ac:chgData name="Richard Wang" userId="0f735c53-cbe8-42da-aa63-3aef0fe7f5a5" providerId="ADAL" clId="{C4156F60-4088-49E5-8F74-3389E44B4142}" dt="2022-11-14T16:53:08.764" v="1" actId="207"/>
          <ac:spMkLst>
            <pc:docMk/>
            <pc:sldMk cId="3000851353" sldId="262"/>
            <ac:spMk id="258" creationId="{00000000-0000-0000-0000-000000000000}"/>
          </ac:spMkLst>
        </pc:spChg>
      </pc:sldChg>
    </pc:docChg>
  </pc:docChgLst>
  <pc:docChgLst>
    <pc:chgData name="Eidan Michael Erlich" userId="S::emerlich@uwaterloo.ca::42d3c1d3-0980-4e48-8357-b0fb687d5107" providerId="AD" clId="Web-{105912AD-8093-67C3-BEFA-111F1582A86A}"/>
    <pc:docChg chg="addSld modSld">
      <pc:chgData name="Eidan Michael Erlich" userId="S::emerlich@uwaterloo.ca::42d3c1d3-0980-4e48-8357-b0fb687d5107" providerId="AD" clId="Web-{105912AD-8093-67C3-BEFA-111F1582A86A}" dt="2022-11-14T16:38:27.200" v="54" actId="1076"/>
      <pc:docMkLst>
        <pc:docMk/>
      </pc:docMkLst>
      <pc:sldChg chg="modSp delCm">
        <pc:chgData name="Eidan Michael Erlich" userId="S::emerlich@uwaterloo.ca::42d3c1d3-0980-4e48-8357-b0fb687d5107" providerId="AD" clId="Web-{105912AD-8093-67C3-BEFA-111F1582A86A}" dt="2022-11-14T16:30:29.254" v="30" actId="20577"/>
        <pc:sldMkLst>
          <pc:docMk/>
          <pc:sldMk cId="0" sldId="256"/>
        </pc:sldMkLst>
        <pc:spChg chg="mod">
          <ac:chgData name="Eidan Michael Erlich" userId="S::emerlich@uwaterloo.ca::42d3c1d3-0980-4e48-8357-b0fb687d5107" providerId="AD" clId="Web-{105912AD-8093-67C3-BEFA-111F1582A86A}" dt="2022-11-14T16:30:29.254" v="30" actId="20577"/>
          <ac:spMkLst>
            <pc:docMk/>
            <pc:sldMk cId="0" sldId="256"/>
            <ac:spMk id="223" creationId="{00000000-0000-0000-0000-000000000000}"/>
          </ac:spMkLst>
        </pc:spChg>
      </pc:sldChg>
      <pc:sldChg chg="delCm">
        <pc:chgData name="Eidan Michael Erlich" userId="S::emerlich@uwaterloo.ca::42d3c1d3-0980-4e48-8357-b0fb687d5107" providerId="AD" clId="Web-{105912AD-8093-67C3-BEFA-111F1582A86A}" dt="2022-11-14T16:29:26.003" v="1"/>
        <pc:sldMkLst>
          <pc:docMk/>
          <pc:sldMk cId="0" sldId="261"/>
        </pc:sldMkLst>
      </pc:sldChg>
      <pc:sldChg chg="modSp delCm">
        <pc:chgData name="Eidan Michael Erlich" userId="S::emerlich@uwaterloo.ca::42d3c1d3-0980-4e48-8357-b0fb687d5107" providerId="AD" clId="Web-{105912AD-8093-67C3-BEFA-111F1582A86A}" dt="2022-11-14T16:31:43.443" v="41" actId="20577"/>
        <pc:sldMkLst>
          <pc:docMk/>
          <pc:sldMk cId="3000851353" sldId="262"/>
        </pc:sldMkLst>
        <pc:spChg chg="mod">
          <ac:chgData name="Eidan Michael Erlich" userId="S::emerlich@uwaterloo.ca::42d3c1d3-0980-4e48-8357-b0fb687d5107" providerId="AD" clId="Web-{105912AD-8093-67C3-BEFA-111F1582A86A}" dt="2022-11-14T16:31:43.443" v="41" actId="20577"/>
          <ac:spMkLst>
            <pc:docMk/>
            <pc:sldMk cId="3000851353" sldId="262"/>
            <ac:spMk id="257" creationId="{00000000-0000-0000-0000-000000000000}"/>
          </ac:spMkLst>
        </pc:spChg>
      </pc:sldChg>
      <pc:sldChg chg="delCm">
        <pc:chgData name="Eidan Michael Erlich" userId="S::emerlich@uwaterloo.ca::42d3c1d3-0980-4e48-8357-b0fb687d5107" providerId="AD" clId="Web-{105912AD-8093-67C3-BEFA-111F1582A86A}" dt="2022-11-14T16:30:03.973" v="11"/>
        <pc:sldMkLst>
          <pc:docMk/>
          <pc:sldMk cId="1720584594" sldId="267"/>
        </pc:sldMkLst>
      </pc:sldChg>
      <pc:sldChg chg="delCm">
        <pc:chgData name="Eidan Michael Erlich" userId="S::emerlich@uwaterloo.ca::42d3c1d3-0980-4e48-8357-b0fb687d5107" providerId="AD" clId="Web-{105912AD-8093-67C3-BEFA-111F1582A86A}" dt="2022-11-14T16:30:08.004" v="12"/>
        <pc:sldMkLst>
          <pc:docMk/>
          <pc:sldMk cId="0" sldId="275"/>
        </pc:sldMkLst>
      </pc:sldChg>
      <pc:sldChg chg="delCm">
        <pc:chgData name="Eidan Michael Erlich" userId="S::emerlich@uwaterloo.ca::42d3c1d3-0980-4e48-8357-b0fb687d5107" providerId="AD" clId="Web-{105912AD-8093-67C3-BEFA-111F1582A86A}" dt="2022-11-14T16:29:38.097" v="3"/>
        <pc:sldMkLst>
          <pc:docMk/>
          <pc:sldMk cId="2559238725" sldId="283"/>
        </pc:sldMkLst>
      </pc:sldChg>
      <pc:sldChg chg="delCm">
        <pc:chgData name="Eidan Michael Erlich" userId="S::emerlich@uwaterloo.ca::42d3c1d3-0980-4e48-8357-b0fb687d5107" providerId="AD" clId="Web-{105912AD-8093-67C3-BEFA-111F1582A86A}" dt="2022-11-14T16:29:41.582" v="4"/>
        <pc:sldMkLst>
          <pc:docMk/>
          <pc:sldMk cId="3738435210" sldId="284"/>
        </pc:sldMkLst>
      </pc:sldChg>
      <pc:sldChg chg="delCm">
        <pc:chgData name="Eidan Michael Erlich" userId="S::emerlich@uwaterloo.ca::42d3c1d3-0980-4e48-8357-b0fb687d5107" providerId="AD" clId="Web-{105912AD-8093-67C3-BEFA-111F1582A86A}" dt="2022-11-14T16:29:43.957" v="5"/>
        <pc:sldMkLst>
          <pc:docMk/>
          <pc:sldMk cId="973434400" sldId="285"/>
        </pc:sldMkLst>
      </pc:sldChg>
      <pc:sldChg chg="delCm">
        <pc:chgData name="Eidan Michael Erlich" userId="S::emerlich@uwaterloo.ca::42d3c1d3-0980-4e48-8357-b0fb687d5107" providerId="AD" clId="Web-{105912AD-8093-67C3-BEFA-111F1582A86A}" dt="2022-11-14T16:29:46.441" v="6"/>
        <pc:sldMkLst>
          <pc:docMk/>
          <pc:sldMk cId="3473205279" sldId="286"/>
        </pc:sldMkLst>
      </pc:sldChg>
      <pc:sldChg chg="delCm">
        <pc:chgData name="Eidan Michael Erlich" userId="S::emerlich@uwaterloo.ca::42d3c1d3-0980-4e48-8357-b0fb687d5107" providerId="AD" clId="Web-{105912AD-8093-67C3-BEFA-111F1582A86A}" dt="2022-11-14T16:29:53.051" v="8"/>
        <pc:sldMkLst>
          <pc:docMk/>
          <pc:sldMk cId="2529266331" sldId="287"/>
        </pc:sldMkLst>
      </pc:sldChg>
      <pc:sldChg chg="delCm">
        <pc:chgData name="Eidan Michael Erlich" userId="S::emerlich@uwaterloo.ca::42d3c1d3-0980-4e48-8357-b0fb687d5107" providerId="AD" clId="Web-{105912AD-8093-67C3-BEFA-111F1582A86A}" dt="2022-11-14T16:29:50.535" v="7"/>
        <pc:sldMkLst>
          <pc:docMk/>
          <pc:sldMk cId="4137378908" sldId="288"/>
        </pc:sldMkLst>
      </pc:sldChg>
      <pc:sldChg chg="delCm">
        <pc:chgData name="Eidan Michael Erlich" userId="S::emerlich@uwaterloo.ca::42d3c1d3-0980-4e48-8357-b0fb687d5107" providerId="AD" clId="Web-{105912AD-8093-67C3-BEFA-111F1582A86A}" dt="2022-11-14T16:29:58.113" v="9"/>
        <pc:sldMkLst>
          <pc:docMk/>
          <pc:sldMk cId="617712375" sldId="289"/>
        </pc:sldMkLst>
      </pc:sldChg>
      <pc:sldChg chg="addSp delSp modSp new mod modClrScheme chgLayout">
        <pc:chgData name="Eidan Michael Erlich" userId="S::emerlich@uwaterloo.ca::42d3c1d3-0980-4e48-8357-b0fb687d5107" providerId="AD" clId="Web-{105912AD-8093-67C3-BEFA-111F1582A86A}" dt="2022-11-14T16:38:27.200" v="54" actId="1076"/>
        <pc:sldMkLst>
          <pc:docMk/>
          <pc:sldMk cId="114745104" sldId="295"/>
        </pc:sldMkLst>
        <pc:spChg chg="del">
          <ac:chgData name="Eidan Michael Erlich" userId="S::emerlich@uwaterloo.ca::42d3c1d3-0980-4e48-8357-b0fb687d5107" providerId="AD" clId="Web-{105912AD-8093-67C3-BEFA-111F1582A86A}" dt="2022-11-14T16:31:54.224" v="43"/>
          <ac:spMkLst>
            <pc:docMk/>
            <pc:sldMk cId="114745104" sldId="295"/>
            <ac:spMk id="2" creationId="{2940AF91-6877-D9E0-2008-7A0BAA93B808}"/>
          </ac:spMkLst>
        </pc:spChg>
        <pc:spChg chg="mod ord">
          <ac:chgData name="Eidan Michael Erlich" userId="S::emerlich@uwaterloo.ca::42d3c1d3-0980-4e48-8357-b0fb687d5107" providerId="AD" clId="Web-{105912AD-8093-67C3-BEFA-111F1582A86A}" dt="2022-11-14T16:32:22.678" v="51" actId="20577"/>
          <ac:spMkLst>
            <pc:docMk/>
            <pc:sldMk cId="114745104" sldId="295"/>
            <ac:spMk id="3" creationId="{4BA6A1ED-5F90-3FB0-1D02-67A7F18A502D}"/>
          </ac:spMkLst>
        </pc:spChg>
        <pc:spChg chg="add mod">
          <ac:chgData name="Eidan Michael Erlich" userId="S::emerlich@uwaterloo.ca::42d3c1d3-0980-4e48-8357-b0fb687d5107" providerId="AD" clId="Web-{105912AD-8093-67C3-BEFA-111F1582A86A}" dt="2022-11-14T16:38:27.200" v="54" actId="1076"/>
          <ac:spMkLst>
            <pc:docMk/>
            <pc:sldMk cId="114745104" sldId="295"/>
            <ac:spMk id="4" creationId="{C329A8AA-4E76-F74E-91B8-CE7B404F4E68}"/>
          </ac:spMkLst>
        </pc:spChg>
        <pc:graphicFrameChg chg="add del mod modGraphic">
          <ac:chgData name="Eidan Michael Erlich" userId="S::emerlich@uwaterloo.ca::42d3c1d3-0980-4e48-8357-b0fb687d5107" providerId="AD" clId="Web-{105912AD-8093-67C3-BEFA-111F1582A86A}" dt="2022-11-14T16:32:48.944" v="53"/>
          <ac:graphicFrameMkLst>
            <pc:docMk/>
            <pc:sldMk cId="114745104" sldId="295"/>
            <ac:graphicFrameMk id="5" creationId="{70EB80E3-581B-CD9E-4E09-E4D82101BC1C}"/>
          </ac:graphicFrameMkLst>
        </pc:graphicFrameChg>
      </pc:sldChg>
    </pc:docChg>
  </pc:docChgLst>
  <pc:docChgLst>
    <pc:chgData name="Shabd Gupta" userId="d039d40b-4ba0-479a-900a-3d669867d83d" providerId="ADAL" clId="{5FF5A600-7868-A844-B461-4D751F02E0C7}"/>
    <pc:docChg chg="undo custSel addSld modSld sldOrd">
      <pc:chgData name="Shabd Gupta" userId="d039d40b-4ba0-479a-900a-3d669867d83d" providerId="ADAL" clId="{5FF5A600-7868-A844-B461-4D751F02E0C7}" dt="2022-11-14T18:21:12.259" v="33" actId="931"/>
      <pc:docMkLst>
        <pc:docMk/>
      </pc:docMkLst>
      <pc:sldChg chg="modSp mod">
        <pc:chgData name="Shabd Gupta" userId="d039d40b-4ba0-479a-900a-3d669867d83d" providerId="ADAL" clId="{5FF5A600-7868-A844-B461-4D751F02E0C7}" dt="2022-11-14T18:15:07.479" v="1" actId="339"/>
        <pc:sldMkLst>
          <pc:docMk/>
          <pc:sldMk cId="0" sldId="261"/>
        </pc:sldMkLst>
        <pc:graphicFrameChg chg="mod modGraphic">
          <ac:chgData name="Shabd Gupta" userId="d039d40b-4ba0-479a-900a-3d669867d83d" providerId="ADAL" clId="{5FF5A600-7868-A844-B461-4D751F02E0C7}" dt="2022-11-14T18:15:07.479" v="1" actId="339"/>
          <ac:graphicFrameMkLst>
            <pc:docMk/>
            <pc:sldMk cId="0" sldId="261"/>
            <ac:graphicFrameMk id="2" creationId="{CC4E600B-7943-D0CD-D73C-D842BF64E566}"/>
          </ac:graphicFrameMkLst>
        </pc:graphicFrameChg>
      </pc:sldChg>
      <pc:sldChg chg="addSp delSp modSp add mod ord delAnim">
        <pc:chgData name="Shabd Gupta" userId="d039d40b-4ba0-479a-900a-3d669867d83d" providerId="ADAL" clId="{5FF5A600-7868-A844-B461-4D751F02E0C7}" dt="2022-11-14T18:21:12.259" v="33" actId="931"/>
        <pc:sldMkLst>
          <pc:docMk/>
          <pc:sldMk cId="587750089" sldId="307"/>
        </pc:sldMkLst>
        <pc:graphicFrameChg chg="del">
          <ac:chgData name="Shabd Gupta" userId="d039d40b-4ba0-479a-900a-3d669867d83d" providerId="ADAL" clId="{5FF5A600-7868-A844-B461-4D751F02E0C7}" dt="2022-11-14T18:15:42.229" v="4" actId="478"/>
          <ac:graphicFrameMkLst>
            <pc:docMk/>
            <pc:sldMk cId="587750089" sldId="307"/>
            <ac:graphicFrameMk id="2" creationId="{CC4E600B-7943-D0CD-D73C-D842BF64E566}"/>
          </ac:graphicFrameMkLst>
        </pc:graphicFrameChg>
        <pc:picChg chg="add del mod">
          <ac:chgData name="Shabd Gupta" userId="d039d40b-4ba0-479a-900a-3d669867d83d" providerId="ADAL" clId="{5FF5A600-7868-A844-B461-4D751F02E0C7}" dt="2022-11-14T18:17:00.666" v="19" actId="478"/>
          <ac:picMkLst>
            <pc:docMk/>
            <pc:sldMk cId="587750089" sldId="307"/>
            <ac:picMk id="4" creationId="{40BB80A6-42B0-1EE1-3811-B1846FAA3FAA}"/>
          </ac:picMkLst>
        </pc:picChg>
        <pc:picChg chg="add mod">
          <ac:chgData name="Shabd Gupta" userId="d039d40b-4ba0-479a-900a-3d669867d83d" providerId="ADAL" clId="{5FF5A600-7868-A844-B461-4D751F02E0C7}" dt="2022-11-14T18:17:09.443" v="23" actId="14100"/>
          <ac:picMkLst>
            <pc:docMk/>
            <pc:sldMk cId="587750089" sldId="307"/>
            <ac:picMk id="6" creationId="{79D5EB60-23C1-A13F-B257-412B8AF2509A}"/>
          </ac:picMkLst>
        </pc:picChg>
        <pc:picChg chg="add del mod">
          <ac:chgData name="Shabd Gupta" userId="d039d40b-4ba0-479a-900a-3d669867d83d" providerId="ADAL" clId="{5FF5A600-7868-A844-B461-4D751F02E0C7}" dt="2022-11-14T18:21:12.259" v="33" actId="931"/>
          <ac:picMkLst>
            <pc:docMk/>
            <pc:sldMk cId="587750089" sldId="307"/>
            <ac:picMk id="8" creationId="{FD53B445-AEDB-07A5-2AE0-D6B1C158F46A}"/>
          </ac:picMkLst>
        </pc:picChg>
      </pc:sldChg>
      <pc:sldChg chg="add">
        <pc:chgData name="Shabd Gupta" userId="d039d40b-4ba0-479a-900a-3d669867d83d" providerId="ADAL" clId="{5FF5A600-7868-A844-B461-4D751F02E0C7}" dt="2022-11-14T18:16:01.182" v="5" actId="931"/>
        <pc:sldMkLst>
          <pc:docMk/>
          <pc:sldMk cId="188675784" sldId="308"/>
        </pc:sldMkLst>
      </pc:sldChg>
      <pc:sldChg chg="addSp delSp modSp add mod">
        <pc:chgData name="Shabd Gupta" userId="d039d40b-4ba0-479a-900a-3d669867d83d" providerId="ADAL" clId="{5FF5A600-7868-A844-B461-4D751F02E0C7}" dt="2022-11-14T18:17:20.777" v="27" actId="1076"/>
        <pc:sldMkLst>
          <pc:docMk/>
          <pc:sldMk cId="2120803164" sldId="309"/>
        </pc:sldMkLst>
        <pc:picChg chg="add del mod">
          <ac:chgData name="Shabd Gupta" userId="d039d40b-4ba0-479a-900a-3d669867d83d" providerId="ADAL" clId="{5FF5A600-7868-A844-B461-4D751F02E0C7}" dt="2022-11-14T18:17:20.777" v="27" actId="1076"/>
          <ac:picMkLst>
            <pc:docMk/>
            <pc:sldMk cId="2120803164" sldId="309"/>
            <ac:picMk id="4" creationId="{40BB80A6-42B0-1EE1-3811-B1846FAA3FAA}"/>
          </ac:picMkLst>
        </pc:picChg>
        <pc:picChg chg="del">
          <ac:chgData name="Shabd Gupta" userId="d039d40b-4ba0-479a-900a-3d669867d83d" providerId="ADAL" clId="{5FF5A600-7868-A844-B461-4D751F02E0C7}" dt="2022-11-14T18:16:58.644" v="18" actId="478"/>
          <ac:picMkLst>
            <pc:docMk/>
            <pc:sldMk cId="2120803164" sldId="309"/>
            <ac:picMk id="6" creationId="{79D5EB60-23C1-A13F-B257-412B8AF2509A}"/>
          </ac:picMkLst>
        </pc:picChg>
      </pc:sldChg>
    </pc:docChg>
  </pc:docChgLst>
  <pc:docChgLst>
    <pc:chgData name="Eidan Michael Erlich" userId="42d3c1d3-0980-4e48-8357-b0fb687d5107" providerId="ADAL" clId="{42A5757E-0699-48B8-B6F5-34D76DAFCDB2}"/>
    <pc:docChg chg="undo custSel modSld sldOrd">
      <pc:chgData name="Eidan Michael Erlich" userId="42d3c1d3-0980-4e48-8357-b0fb687d5107" providerId="ADAL" clId="{42A5757E-0699-48B8-B6F5-34D76DAFCDB2}" dt="2022-11-14T17:05:41.164" v="32" actId="1076"/>
      <pc:docMkLst>
        <pc:docMk/>
      </pc:docMkLst>
      <pc:sldChg chg="delSp modSp mod ord modShow">
        <pc:chgData name="Eidan Michael Erlich" userId="42d3c1d3-0980-4e48-8357-b0fb687d5107" providerId="ADAL" clId="{42A5757E-0699-48B8-B6F5-34D76DAFCDB2}" dt="2022-11-14T17:05:41.164" v="32" actId="1076"/>
        <pc:sldMkLst>
          <pc:docMk/>
          <pc:sldMk cId="3947510938" sldId="264"/>
        </pc:sldMkLst>
        <pc:spChg chg="del">
          <ac:chgData name="Eidan Michael Erlich" userId="42d3c1d3-0980-4e48-8357-b0fb687d5107" providerId="ADAL" clId="{42A5757E-0699-48B8-B6F5-34D76DAFCDB2}" dt="2022-11-14T17:05:34.763" v="31" actId="478"/>
          <ac:spMkLst>
            <pc:docMk/>
            <pc:sldMk cId="3947510938" sldId="264"/>
            <ac:spMk id="2" creationId="{EE34A426-8D23-94C9-EF69-2385552E2036}"/>
          </ac:spMkLst>
        </pc:spChg>
        <pc:spChg chg="mod">
          <ac:chgData name="Eidan Michael Erlich" userId="42d3c1d3-0980-4e48-8357-b0fb687d5107" providerId="ADAL" clId="{42A5757E-0699-48B8-B6F5-34D76DAFCDB2}" dt="2022-11-14T17:05:26.242" v="13" actId="20577"/>
          <ac:spMkLst>
            <pc:docMk/>
            <pc:sldMk cId="3947510938" sldId="264"/>
            <ac:spMk id="257" creationId="{00000000-0000-0000-0000-000000000000}"/>
          </ac:spMkLst>
        </pc:spChg>
        <pc:spChg chg="mod">
          <ac:chgData name="Eidan Michael Erlich" userId="42d3c1d3-0980-4e48-8357-b0fb687d5107" providerId="ADAL" clId="{42A5757E-0699-48B8-B6F5-34D76DAFCDB2}" dt="2022-11-14T17:05:41.164" v="32" actId="1076"/>
          <ac:spMkLst>
            <pc:docMk/>
            <pc:sldMk cId="3947510938" sldId="264"/>
            <ac:spMk id="258" creationId="{00000000-0000-0000-0000-000000000000}"/>
          </ac:spMkLst>
        </pc:spChg>
      </pc:sldChg>
      <pc:sldChg chg="addSp delSp modSp mod">
        <pc:chgData name="Eidan Michael Erlich" userId="42d3c1d3-0980-4e48-8357-b0fb687d5107" providerId="ADAL" clId="{42A5757E-0699-48B8-B6F5-34D76DAFCDB2}" dt="2022-11-14T16:45:00.603" v="3"/>
        <pc:sldMkLst>
          <pc:docMk/>
          <pc:sldMk cId="114745104" sldId="295"/>
        </pc:sldMkLst>
        <pc:spChg chg="mod">
          <ac:chgData name="Eidan Michael Erlich" userId="42d3c1d3-0980-4e48-8357-b0fb687d5107" providerId="ADAL" clId="{42A5757E-0699-48B8-B6F5-34D76DAFCDB2}" dt="2022-11-14T16:44:41.020" v="1" actId="20577"/>
          <ac:spMkLst>
            <pc:docMk/>
            <pc:sldMk cId="114745104" sldId="295"/>
            <ac:spMk id="4" creationId="{C329A8AA-4E76-F74E-91B8-CE7B404F4E68}"/>
          </ac:spMkLst>
        </pc:spChg>
        <pc:graphicFrameChg chg="add del">
          <ac:chgData name="Eidan Michael Erlich" userId="42d3c1d3-0980-4e48-8357-b0fb687d5107" providerId="ADAL" clId="{42A5757E-0699-48B8-B6F5-34D76DAFCDB2}" dt="2022-11-14T16:45:00.603" v="3"/>
          <ac:graphicFrameMkLst>
            <pc:docMk/>
            <pc:sldMk cId="114745104" sldId="295"/>
            <ac:graphicFrameMk id="2" creationId="{A165FC10-8429-EC60-D7A5-3E2B276371A7}"/>
          </ac:graphicFrameMkLst>
        </pc:graphicFrameChg>
      </pc:sldChg>
    </pc:docChg>
  </pc:docChgLst>
  <pc:docChgLst>
    <pc:chgData name="Eidan Michael Erlich" userId="42d3c1d3-0980-4e48-8357-b0fb687d5107" providerId="ADAL" clId="{24707A18-5C40-45B7-846E-1F4912E8A95F}"/>
    <pc:docChg chg="undo custSel addSld delSld modSld modMainMaster">
      <pc:chgData name="Eidan Michael Erlich" userId="42d3c1d3-0980-4e48-8357-b0fb687d5107" providerId="ADAL" clId="{24707A18-5C40-45B7-846E-1F4912E8A95F}" dt="2022-11-16T16:10:08.812" v="362"/>
      <pc:docMkLst>
        <pc:docMk/>
      </pc:docMkLst>
      <pc:sldChg chg="modSp mod">
        <pc:chgData name="Eidan Michael Erlich" userId="42d3c1d3-0980-4e48-8357-b0fb687d5107" providerId="ADAL" clId="{24707A18-5C40-45B7-846E-1F4912E8A95F}" dt="2022-11-16T16:01:02.943" v="130" actId="20577"/>
        <pc:sldMkLst>
          <pc:docMk/>
          <pc:sldMk cId="2041302318" sldId="298"/>
        </pc:sldMkLst>
        <pc:spChg chg="mod">
          <ac:chgData name="Eidan Michael Erlich" userId="42d3c1d3-0980-4e48-8357-b0fb687d5107" providerId="ADAL" clId="{24707A18-5C40-45B7-846E-1F4912E8A95F}" dt="2022-11-16T16:01:02.943" v="130" actId="20577"/>
          <ac:spMkLst>
            <pc:docMk/>
            <pc:sldMk cId="2041302318" sldId="298"/>
            <ac:spMk id="409" creationId="{00000000-0000-0000-0000-000000000000}"/>
          </ac:spMkLst>
        </pc:spChg>
      </pc:sldChg>
      <pc:sldChg chg="modSp mod">
        <pc:chgData name="Eidan Michael Erlich" userId="42d3c1d3-0980-4e48-8357-b0fb687d5107" providerId="ADAL" clId="{24707A18-5C40-45B7-846E-1F4912E8A95F}" dt="2022-11-16T15:59:54.174" v="129" actId="114"/>
        <pc:sldMkLst>
          <pc:docMk/>
          <pc:sldMk cId="1728940401" sldId="299"/>
        </pc:sldMkLst>
        <pc:spChg chg="mod">
          <ac:chgData name="Eidan Michael Erlich" userId="42d3c1d3-0980-4e48-8357-b0fb687d5107" providerId="ADAL" clId="{24707A18-5C40-45B7-846E-1F4912E8A95F}" dt="2022-11-16T15:59:54.174" v="129" actId="114"/>
          <ac:spMkLst>
            <pc:docMk/>
            <pc:sldMk cId="1728940401" sldId="299"/>
            <ac:spMk id="409" creationId="{00000000-0000-0000-0000-000000000000}"/>
          </ac:spMkLst>
        </pc:spChg>
      </pc:sldChg>
      <pc:sldChg chg="del">
        <pc:chgData name="Eidan Michael Erlich" userId="42d3c1d3-0980-4e48-8357-b0fb687d5107" providerId="ADAL" clId="{24707A18-5C40-45B7-846E-1F4912E8A95F}" dt="2022-11-16T15:53:43.230" v="3" actId="47"/>
        <pc:sldMkLst>
          <pc:docMk/>
          <pc:sldMk cId="996816047" sldId="303"/>
        </pc:sldMkLst>
      </pc:sldChg>
      <pc:sldChg chg="del">
        <pc:chgData name="Eidan Michael Erlich" userId="42d3c1d3-0980-4e48-8357-b0fb687d5107" providerId="ADAL" clId="{24707A18-5C40-45B7-846E-1F4912E8A95F}" dt="2022-11-16T15:53:46.095" v="4" actId="47"/>
        <pc:sldMkLst>
          <pc:docMk/>
          <pc:sldMk cId="1318719742" sldId="304"/>
        </pc:sldMkLst>
      </pc:sldChg>
      <pc:sldChg chg="del">
        <pc:chgData name="Eidan Michael Erlich" userId="42d3c1d3-0980-4e48-8357-b0fb687d5107" providerId="ADAL" clId="{24707A18-5C40-45B7-846E-1F4912E8A95F}" dt="2022-11-16T15:53:35.284" v="0" actId="47"/>
        <pc:sldMkLst>
          <pc:docMk/>
          <pc:sldMk cId="1697115596" sldId="305"/>
        </pc:sldMkLst>
      </pc:sldChg>
      <pc:sldChg chg="del">
        <pc:chgData name="Eidan Michael Erlich" userId="42d3c1d3-0980-4e48-8357-b0fb687d5107" providerId="ADAL" clId="{24707A18-5C40-45B7-846E-1F4912E8A95F}" dt="2022-11-16T15:53:37.617" v="1" actId="47"/>
        <pc:sldMkLst>
          <pc:docMk/>
          <pc:sldMk cId="1699688068" sldId="306"/>
        </pc:sldMkLst>
      </pc:sldChg>
      <pc:sldChg chg="del">
        <pc:chgData name="Eidan Michael Erlich" userId="42d3c1d3-0980-4e48-8357-b0fb687d5107" providerId="ADAL" clId="{24707A18-5C40-45B7-846E-1F4912E8A95F}" dt="2022-11-16T15:53:41.047" v="2" actId="47"/>
        <pc:sldMkLst>
          <pc:docMk/>
          <pc:sldMk cId="1466637737" sldId="310"/>
        </pc:sldMkLst>
      </pc:sldChg>
      <pc:sldChg chg="addSp delSp modSp mod">
        <pc:chgData name="Eidan Michael Erlich" userId="42d3c1d3-0980-4e48-8357-b0fb687d5107" providerId="ADAL" clId="{24707A18-5C40-45B7-846E-1F4912E8A95F}" dt="2022-11-16T15:55:41.409" v="57" actId="478"/>
        <pc:sldMkLst>
          <pc:docMk/>
          <pc:sldMk cId="382019114" sldId="313"/>
        </pc:sldMkLst>
        <pc:spChg chg="del">
          <ac:chgData name="Eidan Michael Erlich" userId="42d3c1d3-0980-4e48-8357-b0fb687d5107" providerId="ADAL" clId="{24707A18-5C40-45B7-846E-1F4912E8A95F}" dt="2022-11-16T15:55:41.409" v="57" actId="478"/>
          <ac:spMkLst>
            <pc:docMk/>
            <pc:sldMk cId="382019114" sldId="313"/>
            <ac:spMk id="2" creationId="{77F9023A-43F1-CE72-F426-CCA18F8C7609}"/>
          </ac:spMkLst>
        </pc:spChg>
        <pc:spChg chg="del">
          <ac:chgData name="Eidan Michael Erlich" userId="42d3c1d3-0980-4e48-8357-b0fb687d5107" providerId="ADAL" clId="{24707A18-5C40-45B7-846E-1F4912E8A95F}" dt="2022-11-16T15:55:39.228" v="56" actId="478"/>
          <ac:spMkLst>
            <pc:docMk/>
            <pc:sldMk cId="382019114" sldId="313"/>
            <ac:spMk id="3" creationId="{D2A693B4-A4E9-D331-9E49-EEC8D97A6707}"/>
          </ac:spMkLst>
        </pc:spChg>
        <pc:spChg chg="add del mod">
          <ac:chgData name="Eidan Michael Erlich" userId="42d3c1d3-0980-4e48-8357-b0fb687d5107" providerId="ADAL" clId="{24707A18-5C40-45B7-846E-1F4912E8A95F}" dt="2022-11-16T15:55:22.979" v="49" actId="478"/>
          <ac:spMkLst>
            <pc:docMk/>
            <pc:sldMk cId="382019114" sldId="313"/>
            <ac:spMk id="5" creationId="{2DDB9E5C-0188-1B65-802F-E558792B8526}"/>
          </ac:spMkLst>
        </pc:spChg>
        <pc:spChg chg="add mod">
          <ac:chgData name="Eidan Michael Erlich" userId="42d3c1d3-0980-4e48-8357-b0fb687d5107" providerId="ADAL" clId="{24707A18-5C40-45B7-846E-1F4912E8A95F}" dt="2022-11-16T15:55:35.424" v="55" actId="1076"/>
          <ac:spMkLst>
            <pc:docMk/>
            <pc:sldMk cId="382019114" sldId="313"/>
            <ac:spMk id="6" creationId="{9C8701AB-AC34-499F-98A9-1E6A36061AFA}"/>
          </ac:spMkLst>
        </pc:spChg>
        <pc:picChg chg="mod">
          <ac:chgData name="Eidan Michael Erlich" userId="42d3c1d3-0980-4e48-8357-b0fb687d5107" providerId="ADAL" clId="{24707A18-5C40-45B7-846E-1F4912E8A95F}" dt="2022-11-16T15:55:32.698" v="54" actId="1076"/>
          <ac:picMkLst>
            <pc:docMk/>
            <pc:sldMk cId="382019114" sldId="313"/>
            <ac:picMk id="4" creationId="{D5174957-0A80-CA42-1623-9BCFB7108510}"/>
          </ac:picMkLst>
        </pc:picChg>
      </pc:sldChg>
      <pc:sldChg chg="addSp delSp modSp mod">
        <pc:chgData name="Eidan Michael Erlich" userId="42d3c1d3-0980-4e48-8357-b0fb687d5107" providerId="ADAL" clId="{24707A18-5C40-45B7-846E-1F4912E8A95F}" dt="2022-11-16T15:56:31.302" v="64" actId="14100"/>
        <pc:sldMkLst>
          <pc:docMk/>
          <pc:sldMk cId="566458129" sldId="314"/>
        </pc:sldMkLst>
        <pc:spChg chg="del">
          <ac:chgData name="Eidan Michael Erlich" userId="42d3c1d3-0980-4e48-8357-b0fb687d5107" providerId="ADAL" clId="{24707A18-5C40-45B7-846E-1F4912E8A95F}" dt="2022-11-16T15:55:58.735" v="59" actId="478"/>
          <ac:spMkLst>
            <pc:docMk/>
            <pc:sldMk cId="566458129" sldId="314"/>
            <ac:spMk id="2" creationId="{77F9023A-43F1-CE72-F426-CCA18F8C7609}"/>
          </ac:spMkLst>
        </pc:spChg>
        <pc:spChg chg="del">
          <ac:chgData name="Eidan Michael Erlich" userId="42d3c1d3-0980-4e48-8357-b0fb687d5107" providerId="ADAL" clId="{24707A18-5C40-45B7-846E-1F4912E8A95F}" dt="2022-11-16T15:56:00.903" v="60" actId="478"/>
          <ac:spMkLst>
            <pc:docMk/>
            <pc:sldMk cId="566458129" sldId="314"/>
            <ac:spMk id="3" creationId="{D2A693B4-A4E9-D331-9E49-EEC8D97A6707}"/>
          </ac:spMkLst>
        </pc:spChg>
        <pc:spChg chg="add mod">
          <ac:chgData name="Eidan Michael Erlich" userId="42d3c1d3-0980-4e48-8357-b0fb687d5107" providerId="ADAL" clId="{24707A18-5C40-45B7-846E-1F4912E8A95F}" dt="2022-11-16T15:56:04.806" v="61"/>
          <ac:spMkLst>
            <pc:docMk/>
            <pc:sldMk cId="566458129" sldId="314"/>
            <ac:spMk id="4" creationId="{12A1712E-C8EB-FFAE-1214-E5331EE84700}"/>
          </ac:spMkLst>
        </pc:spChg>
        <pc:picChg chg="mod">
          <ac:chgData name="Eidan Michael Erlich" userId="42d3c1d3-0980-4e48-8357-b0fb687d5107" providerId="ADAL" clId="{24707A18-5C40-45B7-846E-1F4912E8A95F}" dt="2022-11-16T15:56:31.302" v="64" actId="14100"/>
          <ac:picMkLst>
            <pc:docMk/>
            <pc:sldMk cId="566458129" sldId="314"/>
            <ac:picMk id="5" creationId="{D0BF1110-12E0-FD42-EB9F-78ADB542ED44}"/>
          </ac:picMkLst>
        </pc:picChg>
      </pc:sldChg>
      <pc:sldChg chg="modSp new mod">
        <pc:chgData name="Eidan Michael Erlich" userId="42d3c1d3-0980-4e48-8357-b0fb687d5107" providerId="ADAL" clId="{24707A18-5C40-45B7-846E-1F4912E8A95F}" dt="2022-11-16T16:10:08.812" v="362"/>
        <pc:sldMkLst>
          <pc:docMk/>
          <pc:sldMk cId="1373315574" sldId="315"/>
        </pc:sldMkLst>
        <pc:spChg chg="mod">
          <ac:chgData name="Eidan Michael Erlich" userId="42d3c1d3-0980-4e48-8357-b0fb687d5107" providerId="ADAL" clId="{24707A18-5C40-45B7-846E-1F4912E8A95F}" dt="2022-11-16T16:10:08.812" v="362"/>
          <ac:spMkLst>
            <pc:docMk/>
            <pc:sldMk cId="1373315574" sldId="315"/>
            <ac:spMk id="2" creationId="{80D1A0B2-F001-CA1C-01E7-4D2A0CDE5109}"/>
          </ac:spMkLst>
        </pc:spChg>
        <pc:spChg chg="mod">
          <ac:chgData name="Eidan Michael Erlich" userId="42d3c1d3-0980-4e48-8357-b0fb687d5107" providerId="ADAL" clId="{24707A18-5C40-45B7-846E-1F4912E8A95F}" dt="2022-11-16T16:05:42.813" v="144" actId="20577"/>
          <ac:spMkLst>
            <pc:docMk/>
            <pc:sldMk cId="1373315574" sldId="315"/>
            <ac:spMk id="3" creationId="{4147F28E-AD33-B0F6-AEB6-444CE02C6873}"/>
          </ac:spMkLst>
        </pc:spChg>
      </pc:sldChg>
      <pc:sldMasterChg chg="modSldLayout">
        <pc:chgData name="Eidan Michael Erlich" userId="42d3c1d3-0980-4e48-8357-b0fb687d5107" providerId="ADAL" clId="{24707A18-5C40-45B7-846E-1F4912E8A95F}" dt="2022-11-16T15:56:14.295" v="62" actId="478"/>
        <pc:sldMasterMkLst>
          <pc:docMk/>
          <pc:sldMasterMk cId="0" sldId="2147483671"/>
        </pc:sldMasterMkLst>
        <pc:sldLayoutChg chg="delSp mod">
          <pc:chgData name="Eidan Michael Erlich" userId="42d3c1d3-0980-4e48-8357-b0fb687d5107" providerId="ADAL" clId="{24707A18-5C40-45B7-846E-1F4912E8A95F}" dt="2022-11-16T15:56:14.295" v="62" actId="478"/>
          <pc:sldLayoutMkLst>
            <pc:docMk/>
            <pc:sldMasterMk cId="0" sldId="2147483671"/>
            <pc:sldLayoutMk cId="0" sldId="2147483648"/>
          </pc:sldLayoutMkLst>
          <pc:spChg chg="del">
            <ac:chgData name="Eidan Michael Erlich" userId="42d3c1d3-0980-4e48-8357-b0fb687d5107" providerId="ADAL" clId="{24707A18-5C40-45B7-846E-1F4912E8A95F}" dt="2022-11-16T15:56:14.295" v="62" actId="478"/>
            <ac:spMkLst>
              <pc:docMk/>
              <pc:sldMasterMk cId="0" sldId="2147483671"/>
              <pc:sldLayoutMk cId="0" sldId="2147483648"/>
              <ac:spMk id="11" creationId="{00000000-0000-0000-0000-000000000000}"/>
            </ac:spMkLst>
          </pc:spChg>
        </pc:sldLayoutChg>
      </pc:sldMasterChg>
    </pc:docChg>
  </pc:docChgLst>
  <pc:docChgLst>
    <pc:chgData name="Owen Moogk" userId="63b0832b-eb11-49b3-9015-226d42b04e63" providerId="ADAL" clId="{20591846-16E3-4610-BBA6-75CFA2CED4D5}"/>
    <pc:docChg chg="undo custSel addSld delSld modSld sldOrd">
      <pc:chgData name="Owen Moogk" userId="63b0832b-eb11-49b3-9015-226d42b04e63" providerId="ADAL" clId="{20591846-16E3-4610-BBA6-75CFA2CED4D5}" dt="2022-11-16T19:13:37.926" v="3085" actId="20577"/>
      <pc:docMkLst>
        <pc:docMk/>
      </pc:docMkLst>
      <pc:sldChg chg="modSp mod">
        <pc:chgData name="Owen Moogk" userId="63b0832b-eb11-49b3-9015-226d42b04e63" providerId="ADAL" clId="{20591846-16E3-4610-BBA6-75CFA2CED4D5}" dt="2022-11-14T20:14:11.693" v="3032" actId="1076"/>
        <pc:sldMkLst>
          <pc:docMk/>
          <pc:sldMk cId="0" sldId="256"/>
        </pc:sldMkLst>
        <pc:spChg chg="mod">
          <ac:chgData name="Owen Moogk" userId="63b0832b-eb11-49b3-9015-226d42b04e63" providerId="ADAL" clId="{20591846-16E3-4610-BBA6-75CFA2CED4D5}" dt="2022-11-14T17:03:10.178" v="2986" actId="1035"/>
          <ac:spMkLst>
            <pc:docMk/>
            <pc:sldMk cId="0" sldId="256"/>
            <ac:spMk id="222" creationId="{00000000-0000-0000-0000-000000000000}"/>
          </ac:spMkLst>
        </pc:spChg>
        <pc:spChg chg="mod">
          <ac:chgData name="Owen Moogk" userId="63b0832b-eb11-49b3-9015-226d42b04e63" providerId="ADAL" clId="{20591846-16E3-4610-BBA6-75CFA2CED4D5}" dt="2022-11-14T17:03:14.066" v="2988" actId="20577"/>
          <ac:spMkLst>
            <pc:docMk/>
            <pc:sldMk cId="0" sldId="256"/>
            <ac:spMk id="223" creationId="{00000000-0000-0000-0000-000000000000}"/>
          </ac:spMkLst>
        </pc:spChg>
        <pc:grpChg chg="mod">
          <ac:chgData name="Owen Moogk" userId="63b0832b-eb11-49b3-9015-226d42b04e63" providerId="ADAL" clId="{20591846-16E3-4610-BBA6-75CFA2CED4D5}" dt="2022-11-14T20:14:11.693" v="3032" actId="1076"/>
          <ac:grpSpMkLst>
            <pc:docMk/>
            <pc:sldMk cId="0" sldId="256"/>
            <ac:grpSpMk id="168" creationId="{00000000-0000-0000-0000-000000000000}"/>
          </ac:grpSpMkLst>
        </pc:grpChg>
      </pc:sldChg>
      <pc:sldChg chg="modSp mod">
        <pc:chgData name="Owen Moogk" userId="63b0832b-eb11-49b3-9015-226d42b04e63" providerId="ADAL" clId="{20591846-16E3-4610-BBA6-75CFA2CED4D5}" dt="2022-11-14T16:30:46.877" v="242" actId="20577"/>
        <pc:sldMkLst>
          <pc:docMk/>
          <pc:sldMk cId="0" sldId="258"/>
        </pc:sldMkLst>
        <pc:spChg chg="mod">
          <ac:chgData name="Owen Moogk" userId="63b0832b-eb11-49b3-9015-226d42b04e63" providerId="ADAL" clId="{20591846-16E3-4610-BBA6-75CFA2CED4D5}" dt="2022-11-14T16:29:41.203" v="39" actId="20577"/>
          <ac:spMkLst>
            <pc:docMk/>
            <pc:sldMk cId="0" sldId="258"/>
            <ac:spMk id="239" creationId="{00000000-0000-0000-0000-000000000000}"/>
          </ac:spMkLst>
        </pc:spChg>
        <pc:spChg chg="mod">
          <ac:chgData name="Owen Moogk" userId="63b0832b-eb11-49b3-9015-226d42b04e63" providerId="ADAL" clId="{20591846-16E3-4610-BBA6-75CFA2CED4D5}" dt="2022-11-14T16:30:20.458" v="133" actId="20577"/>
          <ac:spMkLst>
            <pc:docMk/>
            <pc:sldMk cId="0" sldId="258"/>
            <ac:spMk id="240" creationId="{00000000-0000-0000-0000-000000000000}"/>
          </ac:spMkLst>
        </pc:spChg>
        <pc:spChg chg="mod">
          <ac:chgData name="Owen Moogk" userId="63b0832b-eb11-49b3-9015-226d42b04e63" providerId="ADAL" clId="{20591846-16E3-4610-BBA6-75CFA2CED4D5}" dt="2022-11-14T16:29:26.542" v="27" actId="20577"/>
          <ac:spMkLst>
            <pc:docMk/>
            <pc:sldMk cId="0" sldId="258"/>
            <ac:spMk id="242" creationId="{00000000-0000-0000-0000-000000000000}"/>
          </ac:spMkLst>
        </pc:spChg>
        <pc:spChg chg="mod">
          <ac:chgData name="Owen Moogk" userId="63b0832b-eb11-49b3-9015-226d42b04e63" providerId="ADAL" clId="{20591846-16E3-4610-BBA6-75CFA2CED4D5}" dt="2022-11-14T16:30:05.817" v="98" actId="20577"/>
          <ac:spMkLst>
            <pc:docMk/>
            <pc:sldMk cId="0" sldId="258"/>
            <ac:spMk id="244" creationId="{00000000-0000-0000-0000-000000000000}"/>
          </ac:spMkLst>
        </pc:spChg>
        <pc:spChg chg="mod">
          <ac:chgData name="Owen Moogk" userId="63b0832b-eb11-49b3-9015-226d42b04e63" providerId="ADAL" clId="{20591846-16E3-4610-BBA6-75CFA2CED4D5}" dt="2022-11-14T16:29:50.796" v="51" actId="20577"/>
          <ac:spMkLst>
            <pc:docMk/>
            <pc:sldMk cId="0" sldId="258"/>
            <ac:spMk id="246" creationId="{00000000-0000-0000-0000-000000000000}"/>
          </ac:spMkLst>
        </pc:spChg>
        <pc:spChg chg="mod">
          <ac:chgData name="Owen Moogk" userId="63b0832b-eb11-49b3-9015-226d42b04e63" providerId="ADAL" clId="{20591846-16E3-4610-BBA6-75CFA2CED4D5}" dt="2022-11-14T16:30:42.150" v="229" actId="20577"/>
          <ac:spMkLst>
            <pc:docMk/>
            <pc:sldMk cId="0" sldId="258"/>
            <ac:spMk id="247" creationId="{00000000-0000-0000-0000-000000000000}"/>
          </ac:spMkLst>
        </pc:spChg>
        <pc:spChg chg="mod">
          <ac:chgData name="Owen Moogk" userId="63b0832b-eb11-49b3-9015-226d42b04e63" providerId="ADAL" clId="{20591846-16E3-4610-BBA6-75CFA2CED4D5}" dt="2022-11-14T16:29:54.766" v="59" actId="20577"/>
          <ac:spMkLst>
            <pc:docMk/>
            <pc:sldMk cId="0" sldId="258"/>
            <ac:spMk id="249" creationId="{00000000-0000-0000-0000-000000000000}"/>
          </ac:spMkLst>
        </pc:spChg>
        <pc:spChg chg="mod">
          <ac:chgData name="Owen Moogk" userId="63b0832b-eb11-49b3-9015-226d42b04e63" providerId="ADAL" clId="{20591846-16E3-4610-BBA6-75CFA2CED4D5}" dt="2022-11-14T16:30:46.877" v="242" actId="20577"/>
          <ac:spMkLst>
            <pc:docMk/>
            <pc:sldMk cId="0" sldId="258"/>
            <ac:spMk id="250" creationId="{00000000-0000-0000-0000-000000000000}"/>
          </ac:spMkLst>
        </pc:spChg>
      </pc:sldChg>
      <pc:sldChg chg="modSp del mod">
        <pc:chgData name="Owen Moogk" userId="63b0832b-eb11-49b3-9015-226d42b04e63" providerId="ADAL" clId="{20591846-16E3-4610-BBA6-75CFA2CED4D5}" dt="2022-11-14T16:30:54.291" v="262" actId="47"/>
        <pc:sldMkLst>
          <pc:docMk/>
          <pc:sldMk cId="0" sldId="259"/>
        </pc:sldMkLst>
        <pc:spChg chg="mod">
          <ac:chgData name="Owen Moogk" userId="63b0832b-eb11-49b3-9015-226d42b04e63" providerId="ADAL" clId="{20591846-16E3-4610-BBA6-75CFA2CED4D5}" dt="2022-11-14T16:30:52.515" v="261" actId="20577"/>
          <ac:spMkLst>
            <pc:docMk/>
            <pc:sldMk cId="0" sldId="259"/>
            <ac:spMk id="257" creationId="{00000000-0000-0000-0000-000000000000}"/>
          </ac:spMkLst>
        </pc:spChg>
      </pc:sldChg>
      <pc:sldChg chg="modSp mod">
        <pc:chgData name="Owen Moogk" userId="63b0832b-eb11-49b3-9015-226d42b04e63" providerId="ADAL" clId="{20591846-16E3-4610-BBA6-75CFA2CED4D5}" dt="2022-11-14T17:05:57.941" v="2995" actId="1076"/>
        <pc:sldMkLst>
          <pc:docMk/>
          <pc:sldMk cId="0" sldId="261"/>
        </pc:sldMkLst>
        <pc:spChg chg="mod">
          <ac:chgData name="Owen Moogk" userId="63b0832b-eb11-49b3-9015-226d42b04e63" providerId="ADAL" clId="{20591846-16E3-4610-BBA6-75CFA2CED4D5}" dt="2022-11-14T17:05:57.941" v="2995" actId="1076"/>
          <ac:spMkLst>
            <pc:docMk/>
            <pc:sldMk cId="0" sldId="261"/>
            <ac:spMk id="409" creationId="{00000000-0000-0000-0000-000000000000}"/>
          </ac:spMkLst>
        </pc:spChg>
        <pc:spChg chg="mod">
          <ac:chgData name="Owen Moogk" userId="63b0832b-eb11-49b3-9015-226d42b04e63" providerId="ADAL" clId="{20591846-16E3-4610-BBA6-75CFA2CED4D5}" dt="2022-11-14T16:30:59.240" v="280" actId="20577"/>
          <ac:spMkLst>
            <pc:docMk/>
            <pc:sldMk cId="0" sldId="261"/>
            <ac:spMk id="410" creationId="{00000000-0000-0000-0000-000000000000}"/>
          </ac:spMkLst>
        </pc:spChg>
      </pc:sldChg>
      <pc:sldChg chg="add del">
        <pc:chgData name="Owen Moogk" userId="63b0832b-eb11-49b3-9015-226d42b04e63" providerId="ADAL" clId="{20591846-16E3-4610-BBA6-75CFA2CED4D5}" dt="2022-11-14T16:58:06.955" v="2559" actId="47"/>
        <pc:sldMkLst>
          <pc:docMk/>
          <pc:sldMk cId="3000851353" sldId="262"/>
        </pc:sldMkLst>
      </pc:sldChg>
      <pc:sldChg chg="modSp del mod modShow">
        <pc:chgData name="Owen Moogk" userId="63b0832b-eb11-49b3-9015-226d42b04e63" providerId="ADAL" clId="{20591846-16E3-4610-BBA6-75CFA2CED4D5}" dt="2022-11-15T13:15:06.679" v="3034" actId="47"/>
        <pc:sldMkLst>
          <pc:docMk/>
          <pc:sldMk cId="3947510938" sldId="264"/>
        </pc:sldMkLst>
        <pc:spChg chg="mod">
          <ac:chgData name="Owen Moogk" userId="63b0832b-eb11-49b3-9015-226d42b04e63" providerId="ADAL" clId="{20591846-16E3-4610-BBA6-75CFA2CED4D5}" dt="2022-11-14T16:57:08.531" v="2544" actId="20577"/>
          <ac:spMkLst>
            <pc:docMk/>
            <pc:sldMk cId="3947510938" sldId="264"/>
            <ac:spMk id="257" creationId="{00000000-0000-0000-0000-000000000000}"/>
          </ac:spMkLst>
        </pc:spChg>
        <pc:spChg chg="mod">
          <ac:chgData name="Owen Moogk" userId="63b0832b-eb11-49b3-9015-226d42b04e63" providerId="ADAL" clId="{20591846-16E3-4610-BBA6-75CFA2CED4D5}" dt="2022-11-14T16:57:13.124" v="2555" actId="20577"/>
          <ac:spMkLst>
            <pc:docMk/>
            <pc:sldMk cId="3947510938" sldId="264"/>
            <ac:spMk id="258" creationId="{00000000-0000-0000-0000-000000000000}"/>
          </ac:spMkLst>
        </pc:spChg>
      </pc:sldChg>
      <pc:sldChg chg="add del">
        <pc:chgData name="Owen Moogk" userId="63b0832b-eb11-49b3-9015-226d42b04e63" providerId="ADAL" clId="{20591846-16E3-4610-BBA6-75CFA2CED4D5}" dt="2022-11-14T16:58:06.955" v="2559" actId="47"/>
        <pc:sldMkLst>
          <pc:docMk/>
          <pc:sldMk cId="2903162929" sldId="266"/>
        </pc:sldMkLst>
      </pc:sldChg>
      <pc:sldChg chg="add del">
        <pc:chgData name="Owen Moogk" userId="63b0832b-eb11-49b3-9015-226d42b04e63" providerId="ADAL" clId="{20591846-16E3-4610-BBA6-75CFA2CED4D5}" dt="2022-11-14T16:58:06.955" v="2559" actId="47"/>
        <pc:sldMkLst>
          <pc:docMk/>
          <pc:sldMk cId="1720584594" sldId="267"/>
        </pc:sldMkLst>
      </pc:sldChg>
      <pc:sldChg chg="modSp add del mod ord">
        <pc:chgData name="Owen Moogk" userId="63b0832b-eb11-49b3-9015-226d42b04e63" providerId="ADAL" clId="{20591846-16E3-4610-BBA6-75CFA2CED4D5}" dt="2022-11-14T17:06:16.235" v="2997"/>
        <pc:sldMkLst>
          <pc:docMk/>
          <pc:sldMk cId="2921593570" sldId="270"/>
        </pc:sldMkLst>
        <pc:spChg chg="mod">
          <ac:chgData name="Owen Moogk" userId="63b0832b-eb11-49b3-9015-226d42b04e63" providerId="ADAL" clId="{20591846-16E3-4610-BBA6-75CFA2CED4D5}" dt="2022-11-14T17:03:41.074" v="2993" actId="20577"/>
          <ac:spMkLst>
            <pc:docMk/>
            <pc:sldMk cId="2921593570" sldId="270"/>
            <ac:spMk id="257" creationId="{00000000-0000-0000-0000-000000000000}"/>
          </ac:spMkLst>
        </pc:spChg>
      </pc:sldChg>
      <pc:sldChg chg="add del">
        <pc:chgData name="Owen Moogk" userId="63b0832b-eb11-49b3-9015-226d42b04e63" providerId="ADAL" clId="{20591846-16E3-4610-BBA6-75CFA2CED4D5}" dt="2022-11-14T16:58:06.955" v="2559" actId="47"/>
        <pc:sldMkLst>
          <pc:docMk/>
          <pc:sldMk cId="0" sldId="275"/>
        </pc:sldMkLst>
      </pc:sldChg>
      <pc:sldChg chg="add del">
        <pc:chgData name="Owen Moogk" userId="63b0832b-eb11-49b3-9015-226d42b04e63" providerId="ADAL" clId="{20591846-16E3-4610-BBA6-75CFA2CED4D5}" dt="2022-11-14T16:58:06.955" v="2559" actId="47"/>
        <pc:sldMkLst>
          <pc:docMk/>
          <pc:sldMk cId="4012371878" sldId="276"/>
        </pc:sldMkLst>
      </pc:sldChg>
      <pc:sldChg chg="add del">
        <pc:chgData name="Owen Moogk" userId="63b0832b-eb11-49b3-9015-226d42b04e63" providerId="ADAL" clId="{20591846-16E3-4610-BBA6-75CFA2CED4D5}" dt="2022-11-14T16:58:06.955" v="2559" actId="47"/>
        <pc:sldMkLst>
          <pc:docMk/>
          <pc:sldMk cId="156975463" sldId="282"/>
        </pc:sldMkLst>
      </pc:sldChg>
      <pc:sldChg chg="add del">
        <pc:chgData name="Owen Moogk" userId="63b0832b-eb11-49b3-9015-226d42b04e63" providerId="ADAL" clId="{20591846-16E3-4610-BBA6-75CFA2CED4D5}" dt="2022-11-14T16:58:06.955" v="2559" actId="47"/>
        <pc:sldMkLst>
          <pc:docMk/>
          <pc:sldMk cId="2559238725" sldId="283"/>
        </pc:sldMkLst>
      </pc:sldChg>
      <pc:sldChg chg="add del">
        <pc:chgData name="Owen Moogk" userId="63b0832b-eb11-49b3-9015-226d42b04e63" providerId="ADAL" clId="{20591846-16E3-4610-BBA6-75CFA2CED4D5}" dt="2022-11-14T16:58:06.955" v="2559" actId="47"/>
        <pc:sldMkLst>
          <pc:docMk/>
          <pc:sldMk cId="3738435210" sldId="284"/>
        </pc:sldMkLst>
      </pc:sldChg>
      <pc:sldChg chg="add del">
        <pc:chgData name="Owen Moogk" userId="63b0832b-eb11-49b3-9015-226d42b04e63" providerId="ADAL" clId="{20591846-16E3-4610-BBA6-75CFA2CED4D5}" dt="2022-11-14T16:58:06.955" v="2559" actId="47"/>
        <pc:sldMkLst>
          <pc:docMk/>
          <pc:sldMk cId="973434400" sldId="285"/>
        </pc:sldMkLst>
      </pc:sldChg>
      <pc:sldChg chg="add del">
        <pc:chgData name="Owen Moogk" userId="63b0832b-eb11-49b3-9015-226d42b04e63" providerId="ADAL" clId="{20591846-16E3-4610-BBA6-75CFA2CED4D5}" dt="2022-11-14T16:58:06.955" v="2559" actId="47"/>
        <pc:sldMkLst>
          <pc:docMk/>
          <pc:sldMk cId="3473205279" sldId="286"/>
        </pc:sldMkLst>
      </pc:sldChg>
      <pc:sldChg chg="add del">
        <pc:chgData name="Owen Moogk" userId="63b0832b-eb11-49b3-9015-226d42b04e63" providerId="ADAL" clId="{20591846-16E3-4610-BBA6-75CFA2CED4D5}" dt="2022-11-14T16:58:06.955" v="2559" actId="47"/>
        <pc:sldMkLst>
          <pc:docMk/>
          <pc:sldMk cId="2529266331" sldId="287"/>
        </pc:sldMkLst>
      </pc:sldChg>
      <pc:sldChg chg="add del">
        <pc:chgData name="Owen Moogk" userId="63b0832b-eb11-49b3-9015-226d42b04e63" providerId="ADAL" clId="{20591846-16E3-4610-BBA6-75CFA2CED4D5}" dt="2022-11-14T16:58:06.955" v="2559" actId="47"/>
        <pc:sldMkLst>
          <pc:docMk/>
          <pc:sldMk cId="4137378908" sldId="288"/>
        </pc:sldMkLst>
      </pc:sldChg>
      <pc:sldChg chg="add del">
        <pc:chgData name="Owen Moogk" userId="63b0832b-eb11-49b3-9015-226d42b04e63" providerId="ADAL" clId="{20591846-16E3-4610-BBA6-75CFA2CED4D5}" dt="2022-11-14T16:58:06.955" v="2559" actId="47"/>
        <pc:sldMkLst>
          <pc:docMk/>
          <pc:sldMk cId="617712375" sldId="289"/>
        </pc:sldMkLst>
      </pc:sldChg>
      <pc:sldChg chg="add del">
        <pc:chgData name="Owen Moogk" userId="63b0832b-eb11-49b3-9015-226d42b04e63" providerId="ADAL" clId="{20591846-16E3-4610-BBA6-75CFA2CED4D5}" dt="2022-11-14T16:58:06.955" v="2559" actId="47"/>
        <pc:sldMkLst>
          <pc:docMk/>
          <pc:sldMk cId="1364235166" sldId="290"/>
        </pc:sldMkLst>
      </pc:sldChg>
      <pc:sldChg chg="add del">
        <pc:chgData name="Owen Moogk" userId="63b0832b-eb11-49b3-9015-226d42b04e63" providerId="ADAL" clId="{20591846-16E3-4610-BBA6-75CFA2CED4D5}" dt="2022-11-14T16:58:06.955" v="2559" actId="47"/>
        <pc:sldMkLst>
          <pc:docMk/>
          <pc:sldMk cId="281341845" sldId="292"/>
        </pc:sldMkLst>
      </pc:sldChg>
      <pc:sldChg chg="add del">
        <pc:chgData name="Owen Moogk" userId="63b0832b-eb11-49b3-9015-226d42b04e63" providerId="ADAL" clId="{20591846-16E3-4610-BBA6-75CFA2CED4D5}" dt="2022-11-14T16:58:06.955" v="2559" actId="47"/>
        <pc:sldMkLst>
          <pc:docMk/>
          <pc:sldMk cId="724746280" sldId="293"/>
        </pc:sldMkLst>
      </pc:sldChg>
      <pc:sldChg chg="add del">
        <pc:chgData name="Owen Moogk" userId="63b0832b-eb11-49b3-9015-226d42b04e63" providerId="ADAL" clId="{20591846-16E3-4610-BBA6-75CFA2CED4D5}" dt="2022-11-14T16:58:06.955" v="2559" actId="47"/>
        <pc:sldMkLst>
          <pc:docMk/>
          <pc:sldMk cId="2858905735" sldId="294"/>
        </pc:sldMkLst>
      </pc:sldChg>
      <pc:sldChg chg="add del">
        <pc:chgData name="Owen Moogk" userId="63b0832b-eb11-49b3-9015-226d42b04e63" providerId="ADAL" clId="{20591846-16E3-4610-BBA6-75CFA2CED4D5}" dt="2022-11-14T16:58:06.955" v="2559" actId="47"/>
        <pc:sldMkLst>
          <pc:docMk/>
          <pc:sldMk cId="114745104" sldId="295"/>
        </pc:sldMkLst>
      </pc:sldChg>
      <pc:sldChg chg="modSp add mod">
        <pc:chgData name="Owen Moogk" userId="63b0832b-eb11-49b3-9015-226d42b04e63" providerId="ADAL" clId="{20591846-16E3-4610-BBA6-75CFA2CED4D5}" dt="2022-11-14T16:35:55.255" v="862" actId="20577"/>
        <pc:sldMkLst>
          <pc:docMk/>
          <pc:sldMk cId="3141630188" sldId="296"/>
        </pc:sldMkLst>
        <pc:spChg chg="mod">
          <ac:chgData name="Owen Moogk" userId="63b0832b-eb11-49b3-9015-226d42b04e63" providerId="ADAL" clId="{20591846-16E3-4610-BBA6-75CFA2CED4D5}" dt="2022-11-14T16:35:55.255" v="862" actId="20577"/>
          <ac:spMkLst>
            <pc:docMk/>
            <pc:sldMk cId="3141630188" sldId="296"/>
            <ac:spMk id="409" creationId="{00000000-0000-0000-0000-000000000000}"/>
          </ac:spMkLst>
        </pc:spChg>
      </pc:sldChg>
      <pc:sldChg chg="modSp add mod">
        <pc:chgData name="Owen Moogk" userId="63b0832b-eb11-49b3-9015-226d42b04e63" providerId="ADAL" clId="{20591846-16E3-4610-BBA6-75CFA2CED4D5}" dt="2022-11-16T19:12:10.223" v="3074"/>
        <pc:sldMkLst>
          <pc:docMk/>
          <pc:sldMk cId="3201049001" sldId="297"/>
        </pc:sldMkLst>
        <pc:spChg chg="mod">
          <ac:chgData name="Owen Moogk" userId="63b0832b-eb11-49b3-9015-226d42b04e63" providerId="ADAL" clId="{20591846-16E3-4610-BBA6-75CFA2CED4D5}" dt="2022-11-16T19:12:10.223" v="3074"/>
          <ac:spMkLst>
            <pc:docMk/>
            <pc:sldMk cId="3201049001" sldId="297"/>
            <ac:spMk id="409" creationId="{00000000-0000-0000-0000-000000000000}"/>
          </ac:spMkLst>
        </pc:spChg>
        <pc:spChg chg="mod">
          <ac:chgData name="Owen Moogk" userId="63b0832b-eb11-49b3-9015-226d42b04e63" providerId="ADAL" clId="{20591846-16E3-4610-BBA6-75CFA2CED4D5}" dt="2022-11-14T16:36:16.325" v="875" actId="20577"/>
          <ac:spMkLst>
            <pc:docMk/>
            <pc:sldMk cId="3201049001" sldId="297"/>
            <ac:spMk id="410" creationId="{00000000-0000-0000-0000-000000000000}"/>
          </ac:spMkLst>
        </pc:spChg>
      </pc:sldChg>
      <pc:sldChg chg="modSp add mod">
        <pc:chgData name="Owen Moogk" userId="63b0832b-eb11-49b3-9015-226d42b04e63" providerId="ADAL" clId="{20591846-16E3-4610-BBA6-75CFA2CED4D5}" dt="2022-11-16T19:13:37.926" v="3085" actId="20577"/>
        <pc:sldMkLst>
          <pc:docMk/>
          <pc:sldMk cId="2041302318" sldId="298"/>
        </pc:sldMkLst>
        <pc:spChg chg="mod">
          <ac:chgData name="Owen Moogk" userId="63b0832b-eb11-49b3-9015-226d42b04e63" providerId="ADAL" clId="{20591846-16E3-4610-BBA6-75CFA2CED4D5}" dt="2022-11-16T19:13:37.926" v="3085" actId="20577"/>
          <ac:spMkLst>
            <pc:docMk/>
            <pc:sldMk cId="2041302318" sldId="298"/>
            <ac:spMk id="409" creationId="{00000000-0000-0000-0000-000000000000}"/>
          </ac:spMkLst>
        </pc:spChg>
        <pc:spChg chg="mod">
          <ac:chgData name="Owen Moogk" userId="63b0832b-eb11-49b3-9015-226d42b04e63" providerId="ADAL" clId="{20591846-16E3-4610-BBA6-75CFA2CED4D5}" dt="2022-11-14T16:42:32.037" v="1388" actId="20577"/>
          <ac:spMkLst>
            <pc:docMk/>
            <pc:sldMk cId="2041302318" sldId="298"/>
            <ac:spMk id="410" creationId="{00000000-0000-0000-0000-000000000000}"/>
          </ac:spMkLst>
        </pc:spChg>
      </pc:sldChg>
      <pc:sldChg chg="modSp add mod">
        <pc:chgData name="Owen Moogk" userId="63b0832b-eb11-49b3-9015-226d42b04e63" providerId="ADAL" clId="{20591846-16E3-4610-BBA6-75CFA2CED4D5}" dt="2022-11-14T16:56:47.621" v="2532" actId="5793"/>
        <pc:sldMkLst>
          <pc:docMk/>
          <pc:sldMk cId="1728940401" sldId="299"/>
        </pc:sldMkLst>
        <pc:spChg chg="mod">
          <ac:chgData name="Owen Moogk" userId="63b0832b-eb11-49b3-9015-226d42b04e63" providerId="ADAL" clId="{20591846-16E3-4610-BBA6-75CFA2CED4D5}" dt="2022-11-14T16:56:47.621" v="2532" actId="5793"/>
          <ac:spMkLst>
            <pc:docMk/>
            <pc:sldMk cId="1728940401" sldId="299"/>
            <ac:spMk id="409" creationId="{00000000-0000-0000-0000-000000000000}"/>
          </ac:spMkLst>
        </pc:spChg>
      </pc:sldChg>
      <pc:sldChg chg="add del">
        <pc:chgData name="Owen Moogk" userId="63b0832b-eb11-49b3-9015-226d42b04e63" providerId="ADAL" clId="{20591846-16E3-4610-BBA6-75CFA2CED4D5}" dt="2022-11-14T16:58:59.418" v="2598" actId="47"/>
        <pc:sldMkLst>
          <pc:docMk/>
          <pc:sldMk cId="2734232792" sldId="300"/>
        </pc:sldMkLst>
      </pc:sldChg>
      <pc:sldChg chg="modSp add mod">
        <pc:chgData name="Owen Moogk" userId="63b0832b-eb11-49b3-9015-226d42b04e63" providerId="ADAL" clId="{20591846-16E3-4610-BBA6-75CFA2CED4D5}" dt="2022-11-14T18:14:35.232" v="3001" actId="20577"/>
        <pc:sldMkLst>
          <pc:docMk/>
          <pc:sldMk cId="3306154292" sldId="301"/>
        </pc:sldMkLst>
        <pc:spChg chg="mod">
          <ac:chgData name="Owen Moogk" userId="63b0832b-eb11-49b3-9015-226d42b04e63" providerId="ADAL" clId="{20591846-16E3-4610-BBA6-75CFA2CED4D5}" dt="2022-11-14T18:14:35.232" v="3001" actId="20577"/>
          <ac:spMkLst>
            <pc:docMk/>
            <pc:sldMk cId="3306154292" sldId="301"/>
            <ac:spMk id="409" creationId="{00000000-0000-0000-0000-000000000000}"/>
          </ac:spMkLst>
        </pc:spChg>
        <pc:spChg chg="mod">
          <ac:chgData name="Owen Moogk" userId="63b0832b-eb11-49b3-9015-226d42b04e63" providerId="ADAL" clId="{20591846-16E3-4610-BBA6-75CFA2CED4D5}" dt="2022-11-14T17:01:45.395" v="2859" actId="20577"/>
          <ac:spMkLst>
            <pc:docMk/>
            <pc:sldMk cId="3306154292" sldId="301"/>
            <ac:spMk id="410" creationId="{00000000-0000-0000-0000-000000000000}"/>
          </ac:spMkLst>
        </pc:spChg>
      </pc:sldChg>
      <pc:sldChg chg="add del">
        <pc:chgData name="Owen Moogk" userId="63b0832b-eb11-49b3-9015-226d42b04e63" providerId="ADAL" clId="{20591846-16E3-4610-BBA6-75CFA2CED4D5}" dt="2022-11-14T16:58:42.060" v="2590"/>
        <pc:sldMkLst>
          <pc:docMk/>
          <pc:sldMk cId="1942184448" sldId="302"/>
        </pc:sldMkLst>
      </pc:sldChg>
      <pc:sldChg chg="modSp add mod">
        <pc:chgData name="Owen Moogk" userId="63b0832b-eb11-49b3-9015-226d42b04e63" providerId="ADAL" clId="{20591846-16E3-4610-BBA6-75CFA2CED4D5}" dt="2022-11-14T17:04:54.535" v="2994" actId="20577"/>
        <pc:sldMkLst>
          <pc:docMk/>
          <pc:sldMk cId="3563567786" sldId="302"/>
        </pc:sldMkLst>
        <pc:spChg chg="mod">
          <ac:chgData name="Owen Moogk" userId="63b0832b-eb11-49b3-9015-226d42b04e63" providerId="ADAL" clId="{20591846-16E3-4610-BBA6-75CFA2CED4D5}" dt="2022-11-14T17:04:54.535" v="2994" actId="20577"/>
          <ac:spMkLst>
            <pc:docMk/>
            <pc:sldMk cId="3563567786" sldId="302"/>
            <ac:spMk id="409" creationId="{00000000-0000-0000-0000-000000000000}"/>
          </ac:spMkLst>
        </pc:spChg>
        <pc:spChg chg="mod">
          <ac:chgData name="Owen Moogk" userId="63b0832b-eb11-49b3-9015-226d42b04e63" providerId="ADAL" clId="{20591846-16E3-4610-BBA6-75CFA2CED4D5}" dt="2022-11-14T17:00:26.916" v="2671" actId="20577"/>
          <ac:spMkLst>
            <pc:docMk/>
            <pc:sldMk cId="3563567786" sldId="302"/>
            <ac:spMk id="410" creationId="{00000000-0000-0000-0000-000000000000}"/>
          </ac:spMkLst>
        </pc:spChg>
      </pc:sldChg>
      <pc:sldChg chg="mod modShow">
        <pc:chgData name="Owen Moogk" userId="63b0832b-eb11-49b3-9015-226d42b04e63" providerId="ADAL" clId="{20591846-16E3-4610-BBA6-75CFA2CED4D5}" dt="2022-11-16T01:27:15.378" v="3035" actId="729"/>
        <pc:sldMkLst>
          <pc:docMk/>
          <pc:sldMk cId="996816047" sldId="303"/>
        </pc:sldMkLst>
      </pc:sldChg>
      <pc:sldChg chg="modSp add del mod">
        <pc:chgData name="Owen Moogk" userId="63b0832b-eb11-49b3-9015-226d42b04e63" providerId="ADAL" clId="{20591846-16E3-4610-BBA6-75CFA2CED4D5}" dt="2022-11-14T17:03:36.739" v="2989" actId="47"/>
        <pc:sldMkLst>
          <pc:docMk/>
          <pc:sldMk cId="3364108196" sldId="303"/>
        </pc:sldMkLst>
        <pc:spChg chg="mod">
          <ac:chgData name="Owen Moogk" userId="63b0832b-eb11-49b3-9015-226d42b04e63" providerId="ADAL" clId="{20591846-16E3-4610-BBA6-75CFA2CED4D5}" dt="2022-11-14T17:02:34.855" v="2932" actId="20577"/>
          <ac:spMkLst>
            <pc:docMk/>
            <pc:sldMk cId="3364108196" sldId="303"/>
            <ac:spMk id="409" creationId="{00000000-0000-0000-0000-000000000000}"/>
          </ac:spMkLst>
        </pc:spChg>
        <pc:spChg chg="mod">
          <ac:chgData name="Owen Moogk" userId="63b0832b-eb11-49b3-9015-226d42b04e63" providerId="ADAL" clId="{20591846-16E3-4610-BBA6-75CFA2CED4D5}" dt="2022-11-14T17:02:27.203" v="2912" actId="20577"/>
          <ac:spMkLst>
            <pc:docMk/>
            <pc:sldMk cId="3364108196" sldId="303"/>
            <ac:spMk id="410" creationId="{00000000-0000-0000-0000-000000000000}"/>
          </ac:spMkLst>
        </pc:spChg>
      </pc:sldChg>
      <pc:sldChg chg="mod modShow">
        <pc:chgData name="Owen Moogk" userId="63b0832b-eb11-49b3-9015-226d42b04e63" providerId="ADAL" clId="{20591846-16E3-4610-BBA6-75CFA2CED4D5}" dt="2022-11-16T01:27:15.378" v="3035" actId="729"/>
        <pc:sldMkLst>
          <pc:docMk/>
          <pc:sldMk cId="1318719742" sldId="304"/>
        </pc:sldMkLst>
      </pc:sldChg>
      <pc:sldChg chg="mod modShow">
        <pc:chgData name="Owen Moogk" userId="63b0832b-eb11-49b3-9015-226d42b04e63" providerId="ADAL" clId="{20591846-16E3-4610-BBA6-75CFA2CED4D5}" dt="2022-11-16T01:27:30.058" v="3036" actId="729"/>
        <pc:sldMkLst>
          <pc:docMk/>
          <pc:sldMk cId="1697115596" sldId="305"/>
        </pc:sldMkLst>
      </pc:sldChg>
      <pc:sldChg chg="mod modShow">
        <pc:chgData name="Owen Moogk" userId="63b0832b-eb11-49b3-9015-226d42b04e63" providerId="ADAL" clId="{20591846-16E3-4610-BBA6-75CFA2CED4D5}" dt="2022-11-16T01:27:30.058" v="3036" actId="729"/>
        <pc:sldMkLst>
          <pc:docMk/>
          <pc:sldMk cId="1699688068" sldId="306"/>
        </pc:sldMkLst>
      </pc:sldChg>
      <pc:sldChg chg="addSp delSp modSp del mod">
        <pc:chgData name="Owen Moogk" userId="63b0832b-eb11-49b3-9015-226d42b04e63" providerId="ADAL" clId="{20591846-16E3-4610-BBA6-75CFA2CED4D5}" dt="2022-11-16T01:28:11.417" v="3049" actId="47"/>
        <pc:sldMkLst>
          <pc:docMk/>
          <pc:sldMk cId="587750089" sldId="307"/>
        </pc:sldMkLst>
        <pc:spChg chg="add del mod">
          <ac:chgData name="Owen Moogk" userId="63b0832b-eb11-49b3-9015-226d42b04e63" providerId="ADAL" clId="{20591846-16E3-4610-BBA6-75CFA2CED4D5}" dt="2022-11-14T20:12:08.414" v="3016"/>
          <ac:spMkLst>
            <pc:docMk/>
            <pc:sldMk cId="587750089" sldId="307"/>
            <ac:spMk id="2" creationId="{6B1B9C89-6604-A731-1B88-031B0A57F884}"/>
          </ac:spMkLst>
        </pc:spChg>
        <pc:spChg chg="add del mod">
          <ac:chgData name="Owen Moogk" userId="63b0832b-eb11-49b3-9015-226d42b04e63" providerId="ADAL" clId="{20591846-16E3-4610-BBA6-75CFA2CED4D5}" dt="2022-11-14T20:12:19.330" v="3024" actId="478"/>
          <ac:spMkLst>
            <pc:docMk/>
            <pc:sldMk cId="587750089" sldId="307"/>
            <ac:spMk id="4" creationId="{3147D413-1499-5AE3-4179-38301414F9B3}"/>
          </ac:spMkLst>
        </pc:spChg>
        <pc:spChg chg="del mod">
          <ac:chgData name="Owen Moogk" userId="63b0832b-eb11-49b3-9015-226d42b04e63" providerId="ADAL" clId="{20591846-16E3-4610-BBA6-75CFA2CED4D5}" dt="2022-11-14T20:12:11.952" v="3022" actId="478"/>
          <ac:spMkLst>
            <pc:docMk/>
            <pc:sldMk cId="587750089" sldId="307"/>
            <ac:spMk id="409" creationId="{00000000-0000-0000-0000-000000000000}"/>
          </ac:spMkLst>
        </pc:spChg>
        <pc:spChg chg="mod">
          <ac:chgData name="Owen Moogk" userId="63b0832b-eb11-49b3-9015-226d42b04e63" providerId="ADAL" clId="{20591846-16E3-4610-BBA6-75CFA2CED4D5}" dt="2022-11-14T20:12:09.006" v="3019" actId="14100"/>
          <ac:spMkLst>
            <pc:docMk/>
            <pc:sldMk cId="587750089" sldId="307"/>
            <ac:spMk id="410" creationId="{00000000-0000-0000-0000-000000000000}"/>
          </ac:spMkLst>
        </pc:spChg>
        <pc:picChg chg="mod">
          <ac:chgData name="Owen Moogk" userId="63b0832b-eb11-49b3-9015-226d42b04e63" providerId="ADAL" clId="{20591846-16E3-4610-BBA6-75CFA2CED4D5}" dt="2022-11-16T01:27:39.593" v="3038" actId="1076"/>
          <ac:picMkLst>
            <pc:docMk/>
            <pc:sldMk cId="587750089" sldId="307"/>
            <ac:picMk id="6" creationId="{79D5EB60-23C1-A13F-B257-412B8AF2509A}"/>
          </ac:picMkLst>
        </pc:picChg>
      </pc:sldChg>
      <pc:sldChg chg="addSp delSp modSp del mod">
        <pc:chgData name="Owen Moogk" userId="63b0832b-eb11-49b3-9015-226d42b04e63" providerId="ADAL" clId="{20591846-16E3-4610-BBA6-75CFA2CED4D5}" dt="2022-11-16T01:28:43.428" v="3063" actId="47"/>
        <pc:sldMkLst>
          <pc:docMk/>
          <pc:sldMk cId="2120803164" sldId="309"/>
        </pc:sldMkLst>
        <pc:spChg chg="del mod">
          <ac:chgData name="Owen Moogk" userId="63b0832b-eb11-49b3-9015-226d42b04e63" providerId="ADAL" clId="{20591846-16E3-4610-BBA6-75CFA2CED4D5}" dt="2022-11-14T20:12:43.878" v="3030" actId="478"/>
          <ac:spMkLst>
            <pc:docMk/>
            <pc:sldMk cId="2120803164" sldId="309"/>
            <ac:spMk id="409" creationId="{00000000-0000-0000-0000-000000000000}"/>
          </ac:spMkLst>
        </pc:spChg>
        <pc:picChg chg="add del mod">
          <ac:chgData name="Owen Moogk" userId="63b0832b-eb11-49b3-9015-226d42b04e63" providerId="ADAL" clId="{20591846-16E3-4610-BBA6-75CFA2CED4D5}" dt="2022-11-16T01:28:30.303" v="3056" actId="21"/>
          <ac:picMkLst>
            <pc:docMk/>
            <pc:sldMk cId="2120803164" sldId="309"/>
            <ac:picMk id="4" creationId="{40BB80A6-42B0-1EE1-3811-B1846FAA3FAA}"/>
          </ac:picMkLst>
        </pc:picChg>
      </pc:sldChg>
      <pc:sldChg chg="mod modShow">
        <pc:chgData name="Owen Moogk" userId="63b0832b-eb11-49b3-9015-226d42b04e63" providerId="ADAL" clId="{20591846-16E3-4610-BBA6-75CFA2CED4D5}" dt="2022-11-16T01:27:15.378" v="3035" actId="729"/>
        <pc:sldMkLst>
          <pc:docMk/>
          <pc:sldMk cId="1466637737" sldId="310"/>
        </pc:sldMkLst>
      </pc:sldChg>
      <pc:sldChg chg="addSp delSp modSp add del mod">
        <pc:chgData name="Owen Moogk" userId="63b0832b-eb11-49b3-9015-226d42b04e63" providerId="ADAL" clId="{20591846-16E3-4610-BBA6-75CFA2CED4D5}" dt="2022-11-16T01:28:06.663" v="3047" actId="47"/>
        <pc:sldMkLst>
          <pc:docMk/>
          <pc:sldMk cId="195128484" sldId="311"/>
        </pc:sldMkLst>
        <pc:spChg chg="add del mod">
          <ac:chgData name="Owen Moogk" userId="63b0832b-eb11-49b3-9015-226d42b04e63" providerId="ADAL" clId="{20591846-16E3-4610-BBA6-75CFA2CED4D5}" dt="2022-11-16T01:27:56.724" v="3043" actId="478"/>
          <ac:spMkLst>
            <pc:docMk/>
            <pc:sldMk cId="195128484" sldId="311"/>
            <ac:spMk id="3" creationId="{00060D11-8A10-D502-DB70-6AFFB0FC3450}"/>
          </ac:spMkLst>
        </pc:spChg>
        <pc:spChg chg="del">
          <ac:chgData name="Owen Moogk" userId="63b0832b-eb11-49b3-9015-226d42b04e63" providerId="ADAL" clId="{20591846-16E3-4610-BBA6-75CFA2CED4D5}" dt="2022-11-16T01:27:55.129" v="3042" actId="478"/>
          <ac:spMkLst>
            <pc:docMk/>
            <pc:sldMk cId="195128484" sldId="311"/>
            <ac:spMk id="410" creationId="{00000000-0000-0000-0000-000000000000}"/>
          </ac:spMkLst>
        </pc:spChg>
        <pc:picChg chg="mod">
          <ac:chgData name="Owen Moogk" userId="63b0832b-eb11-49b3-9015-226d42b04e63" providerId="ADAL" clId="{20591846-16E3-4610-BBA6-75CFA2CED4D5}" dt="2022-11-16T01:27:52.655" v="3041" actId="14100"/>
          <ac:picMkLst>
            <pc:docMk/>
            <pc:sldMk cId="195128484" sldId="311"/>
            <ac:picMk id="6" creationId="{79D5EB60-23C1-A13F-B257-412B8AF2509A}"/>
          </ac:picMkLst>
        </pc:picChg>
      </pc:sldChg>
      <pc:sldChg chg="new del">
        <pc:chgData name="Owen Moogk" userId="63b0832b-eb11-49b3-9015-226d42b04e63" providerId="ADAL" clId="{20591846-16E3-4610-BBA6-75CFA2CED4D5}" dt="2022-11-16T01:28:05.579" v="3046" actId="47"/>
        <pc:sldMkLst>
          <pc:docMk/>
          <pc:sldMk cId="443949571" sldId="312"/>
        </pc:sldMkLst>
      </pc:sldChg>
      <pc:sldChg chg="addSp modSp new mod">
        <pc:chgData name="Owen Moogk" userId="63b0832b-eb11-49b3-9015-226d42b04e63" providerId="ADAL" clId="{20591846-16E3-4610-BBA6-75CFA2CED4D5}" dt="2022-11-16T01:28:21.521" v="3052" actId="1076"/>
        <pc:sldMkLst>
          <pc:docMk/>
          <pc:sldMk cId="382019114" sldId="313"/>
        </pc:sldMkLst>
        <pc:picChg chg="add mod">
          <ac:chgData name="Owen Moogk" userId="63b0832b-eb11-49b3-9015-226d42b04e63" providerId="ADAL" clId="{20591846-16E3-4610-BBA6-75CFA2CED4D5}" dt="2022-11-16T01:28:21.521" v="3052" actId="1076"/>
          <ac:picMkLst>
            <pc:docMk/>
            <pc:sldMk cId="382019114" sldId="313"/>
            <ac:picMk id="4" creationId="{D5174957-0A80-CA42-1623-9BCFB7108510}"/>
          </ac:picMkLst>
        </pc:picChg>
      </pc:sldChg>
      <pc:sldChg chg="addSp delSp modSp add mod">
        <pc:chgData name="Owen Moogk" userId="63b0832b-eb11-49b3-9015-226d42b04e63" providerId="ADAL" clId="{20591846-16E3-4610-BBA6-75CFA2CED4D5}" dt="2022-11-16T01:28:41.402" v="3062" actId="1076"/>
        <pc:sldMkLst>
          <pc:docMk/>
          <pc:sldMk cId="566458129" sldId="314"/>
        </pc:sldMkLst>
        <pc:picChg chg="del mod">
          <ac:chgData name="Owen Moogk" userId="63b0832b-eb11-49b3-9015-226d42b04e63" providerId="ADAL" clId="{20591846-16E3-4610-BBA6-75CFA2CED4D5}" dt="2022-11-16T01:28:32.075" v="3058" actId="478"/>
          <ac:picMkLst>
            <pc:docMk/>
            <pc:sldMk cId="566458129" sldId="314"/>
            <ac:picMk id="4" creationId="{D5174957-0A80-CA42-1623-9BCFB7108510}"/>
          </ac:picMkLst>
        </pc:picChg>
        <pc:picChg chg="add mod">
          <ac:chgData name="Owen Moogk" userId="63b0832b-eb11-49b3-9015-226d42b04e63" providerId="ADAL" clId="{20591846-16E3-4610-BBA6-75CFA2CED4D5}" dt="2022-11-16T01:28:41.402" v="3062" actId="1076"/>
          <ac:picMkLst>
            <pc:docMk/>
            <pc:sldMk cId="566458129" sldId="314"/>
            <ac:picMk id="5" creationId="{D0BF1110-12E0-FD42-EB9F-78ADB542ED44}"/>
          </ac:picMkLst>
        </pc:picChg>
      </pc:sldChg>
      <pc:sldMasterChg chg="addSldLayout delSldLayout">
        <pc:chgData name="Owen Moogk" userId="63b0832b-eb11-49b3-9015-226d42b04e63" providerId="ADAL" clId="{20591846-16E3-4610-BBA6-75CFA2CED4D5}" dt="2022-11-14T16:58:59.418" v="2598" actId="47"/>
        <pc:sldMasterMkLst>
          <pc:docMk/>
          <pc:sldMasterMk cId="0" sldId="2147483671"/>
        </pc:sldMasterMkLst>
        <pc:sldLayoutChg chg="add del">
          <pc:chgData name="Owen Moogk" userId="63b0832b-eb11-49b3-9015-226d42b04e63" providerId="ADAL" clId="{20591846-16E3-4610-BBA6-75CFA2CED4D5}" dt="2022-11-14T16:58:59.418" v="2598" actId="47"/>
          <pc:sldLayoutMkLst>
            <pc:docMk/>
            <pc:sldMasterMk cId="0" sldId="2147483671"/>
            <pc:sldLayoutMk cId="0" sldId="2147483658"/>
          </pc:sldLayoutMkLst>
        </pc:sldLayoutChg>
        <pc:sldLayoutChg chg="add del">
          <pc:chgData name="Owen Moogk" userId="63b0832b-eb11-49b3-9015-226d42b04e63" providerId="ADAL" clId="{20591846-16E3-4610-BBA6-75CFA2CED4D5}" dt="2022-11-14T16:58:06.955" v="2559" actId="47"/>
          <pc:sldLayoutMkLst>
            <pc:docMk/>
            <pc:sldMasterMk cId="0" sldId="2147483671"/>
            <pc:sldLayoutMk cId="1300405923" sldId="2147483672"/>
          </pc:sldLayoutMkLst>
        </pc:sldLayoutChg>
      </pc:sldMasterChg>
    </pc:docChg>
  </pc:docChgLst>
</pc:chgInfo>
</file>

<file path=ppt/comments/modernComment_128_BB4178E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40FD15D-355A-42E3-AD0B-78B4B223C8B9}" authorId="{0466FCB3-E863-33A9-C174-775C6008BEE2}" created="2022-11-14T17:54:42.447">
    <pc:sldMkLst xmlns:pc="http://schemas.microsoft.com/office/powerpoint/2013/main/command">
      <pc:docMk/>
      <pc:sldMk cId="3141630188" sldId="296"/>
    </pc:sldMkLst>
    <p188:txBody>
      <a:bodyPr/>
      <a:lstStyle/>
      <a:p>
        <a:r>
          <a:rPr lang="en-CA"/>
          <a:t>Make fancy</a:t>
        </a:r>
      </a:p>
    </p188:txBody>
  </p188:cm>
</p188:cmLst>
</file>

<file path=ppt/comments/modernComment_12B_670D897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E02F66B-3D15-4BB6-B80B-F1329ED617F8}" authorId="{0466FCB3-E863-33A9-C174-775C6008BEE2}" created="2022-11-14T17:55:05.822">
    <pc:sldMkLst xmlns:pc="http://schemas.microsoft.com/office/powerpoint/2013/main/command">
      <pc:docMk/>
      <pc:sldMk cId="1728940401" sldId="299"/>
    </pc:sldMkLst>
    <p188:txBody>
      <a:bodyPr/>
      <a:lstStyle/>
      <a:p>
        <a:r>
          <a:rPr lang="en-CA"/>
          <a:t>Too much text on screen. Should make new slides to distribute text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794a74c9d_0_2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794a74c9d_0_2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4b3b7ab8f_0_9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4b3b7ab8f_0_9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877b642fd3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877b642fd3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7233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877b642fd3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877b642fd3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5959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877b642fd3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877b642fd3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5235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877b642fd3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877b642fd3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9897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877b642fd3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877b642fd3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1075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877b642fd3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877b642fd3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6246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8794a74c9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8794a74c9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0659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noFill/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022895"/>
            <a:ext cx="3852000" cy="20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032950"/>
            <a:ext cx="2962200" cy="6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  <p:transition>
    <p:spli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355183" y="-402025"/>
            <a:ext cx="7001967" cy="5143551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ubTitle" idx="1"/>
          </p:nvPr>
        </p:nvSpPr>
        <p:spPr>
          <a:xfrm>
            <a:off x="1508700" y="2466428"/>
            <a:ext cx="3866100" cy="10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1508700" y="1668250"/>
            <a:ext cx="3866100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</p:spTree>
  </p:cSld>
  <p:clrMapOvr>
    <a:masterClrMapping/>
  </p:clrMapOvr>
  <p:transition>
    <p:spli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>
            <a:spLocks noGrp="1"/>
          </p:cNvSpPr>
          <p:nvPr>
            <p:ph type="title" hasCustomPrompt="1"/>
          </p:nvPr>
        </p:nvSpPr>
        <p:spPr>
          <a:xfrm>
            <a:off x="764102" y="1967402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" name="Google Shape;124;p21"/>
          <p:cNvSpPr txBox="1">
            <a:spLocks noGrp="1"/>
          </p:cNvSpPr>
          <p:nvPr>
            <p:ph type="subTitle" idx="1"/>
          </p:nvPr>
        </p:nvSpPr>
        <p:spPr>
          <a:xfrm>
            <a:off x="1759875" y="1833925"/>
            <a:ext cx="268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subTitle" idx="2"/>
          </p:nvPr>
        </p:nvSpPr>
        <p:spPr>
          <a:xfrm>
            <a:off x="1759875" y="2185449"/>
            <a:ext cx="26826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title" idx="3" hasCustomPrompt="1"/>
          </p:nvPr>
        </p:nvSpPr>
        <p:spPr>
          <a:xfrm>
            <a:off x="764102" y="3346952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21"/>
          <p:cNvSpPr txBox="1">
            <a:spLocks noGrp="1"/>
          </p:cNvSpPr>
          <p:nvPr>
            <p:ph type="subTitle" idx="4"/>
          </p:nvPr>
        </p:nvSpPr>
        <p:spPr>
          <a:xfrm>
            <a:off x="1759875" y="3213476"/>
            <a:ext cx="268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subTitle" idx="5"/>
          </p:nvPr>
        </p:nvSpPr>
        <p:spPr>
          <a:xfrm>
            <a:off x="1759875" y="3565000"/>
            <a:ext cx="26826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29" name="Google Shape;129;p21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title" idx="6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31" name="Google Shape;131;p21"/>
          <p:cNvSpPr/>
          <p:nvPr/>
        </p:nvSpPr>
        <p:spPr>
          <a:xfrm rot="-9542052">
            <a:off x="7466404" y="-1156051"/>
            <a:ext cx="4039911" cy="2967664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1"/>
          <p:cNvSpPr/>
          <p:nvPr/>
        </p:nvSpPr>
        <p:spPr>
          <a:xfrm rot="3055103">
            <a:off x="-1997717" y="3749245"/>
            <a:ext cx="4039950" cy="2967693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title" idx="7" hasCustomPrompt="1"/>
          </p:nvPr>
        </p:nvSpPr>
        <p:spPr>
          <a:xfrm>
            <a:off x="4746900" y="1967402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4" name="Google Shape;134;p21"/>
          <p:cNvSpPr txBox="1">
            <a:spLocks noGrp="1"/>
          </p:cNvSpPr>
          <p:nvPr>
            <p:ph type="subTitle" idx="8"/>
          </p:nvPr>
        </p:nvSpPr>
        <p:spPr>
          <a:xfrm>
            <a:off x="5742673" y="1833925"/>
            <a:ext cx="268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subTitle" idx="9"/>
          </p:nvPr>
        </p:nvSpPr>
        <p:spPr>
          <a:xfrm>
            <a:off x="5742673" y="2185449"/>
            <a:ext cx="26826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title" idx="13" hasCustomPrompt="1"/>
          </p:nvPr>
        </p:nvSpPr>
        <p:spPr>
          <a:xfrm>
            <a:off x="4746900" y="3346952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7" name="Google Shape;137;p21"/>
          <p:cNvSpPr txBox="1">
            <a:spLocks noGrp="1"/>
          </p:cNvSpPr>
          <p:nvPr>
            <p:ph type="subTitle" idx="14"/>
          </p:nvPr>
        </p:nvSpPr>
        <p:spPr>
          <a:xfrm>
            <a:off x="5742673" y="3213476"/>
            <a:ext cx="268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subTitle" idx="15"/>
          </p:nvPr>
        </p:nvSpPr>
        <p:spPr>
          <a:xfrm>
            <a:off x="5742673" y="3565000"/>
            <a:ext cx="26826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  <p:transition>
    <p:spli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 and body 2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body" idx="1"/>
          </p:nvPr>
        </p:nvSpPr>
        <p:spPr>
          <a:xfrm>
            <a:off x="720000" y="2075500"/>
            <a:ext cx="5250900" cy="19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43" name="Google Shape;143;p22"/>
          <p:cNvSpPr/>
          <p:nvPr/>
        </p:nvSpPr>
        <p:spPr>
          <a:xfrm rot="-3678890" flipH="1">
            <a:off x="6399760" y="2305526"/>
            <a:ext cx="4402922" cy="3234328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spli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9093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pic>
        <p:nvPicPr>
          <p:cNvPr id="2" name="Graphic 1" descr="Robot Hand with solid fill">
            <a:extLst>
              <a:ext uri="{FF2B5EF4-FFF2-40B4-BE49-F238E27FC236}">
                <a16:creationId xmlns:a16="http://schemas.microsoft.com/office/drawing/2014/main" id="{C95DC39C-2395-43EB-C2CE-FBAEB2B5E14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8541608" y="4541108"/>
            <a:ext cx="602392" cy="602392"/>
          </a:xfrm>
          <a:prstGeom prst="rect">
            <a:avLst/>
          </a:prstGeom>
        </p:spPr>
      </p:pic>
      <p:pic>
        <p:nvPicPr>
          <p:cNvPr id="4" name="Graphic 3" descr="Chess pieces with solid fill">
            <a:extLst>
              <a:ext uri="{FF2B5EF4-FFF2-40B4-BE49-F238E27FC236}">
                <a16:creationId xmlns:a16="http://schemas.microsoft.com/office/drawing/2014/main" id="{075266C1-ED61-3F33-6CDB-69E2657D1E1A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25016" y="0"/>
            <a:ext cx="540000" cy="540000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67" r:id="rId3"/>
    <p:sldLayoutId id="2147483668" r:id="rId4"/>
  </p:sldLayoutIdLst>
  <p:transition>
    <p:split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28_BB4178EC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2B_670D897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/>
          <p:nvPr/>
        </p:nvSpPr>
        <p:spPr>
          <a:xfrm>
            <a:off x="12812293" y="872774"/>
            <a:ext cx="144983" cy="272315"/>
          </a:xfrm>
          <a:custGeom>
            <a:avLst/>
            <a:gdLst/>
            <a:ahLst/>
            <a:cxnLst/>
            <a:rect l="l" t="t" r="r" b="b"/>
            <a:pathLst>
              <a:path w="739" h="1388" extrusionOk="0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6"/>
          <p:cNvSpPr/>
          <p:nvPr/>
        </p:nvSpPr>
        <p:spPr>
          <a:xfrm>
            <a:off x="12634741" y="984406"/>
            <a:ext cx="165975" cy="226210"/>
          </a:xfrm>
          <a:custGeom>
            <a:avLst/>
            <a:gdLst/>
            <a:ahLst/>
            <a:cxnLst/>
            <a:rect l="l" t="t" r="r" b="b"/>
            <a:pathLst>
              <a:path w="846" h="1153" extrusionOk="0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6"/>
          <p:cNvSpPr/>
          <p:nvPr/>
        </p:nvSpPr>
        <p:spPr>
          <a:xfrm>
            <a:off x="12359096" y="2644566"/>
            <a:ext cx="116928" cy="53953"/>
          </a:xfrm>
          <a:custGeom>
            <a:avLst/>
            <a:gdLst/>
            <a:ahLst/>
            <a:cxnLst/>
            <a:rect l="l" t="t" r="r" b="b"/>
            <a:pathLst>
              <a:path w="596" h="275" fill="none" extrusionOk="0">
                <a:moveTo>
                  <a:pt x="1" y="274"/>
                </a:moveTo>
                <a:cubicBezTo>
                  <a:pt x="191" y="179"/>
                  <a:pt x="394" y="96"/>
                  <a:pt x="596" y="0"/>
                </a:cubicBezTo>
              </a:path>
            </a:pathLst>
          </a:custGeom>
          <a:noFill/>
          <a:ln w="4475" cap="rnd" cmpd="sng">
            <a:solidFill>
              <a:srgbClr val="2AB5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" name="Google Shape;168;p26"/>
          <p:cNvGrpSpPr/>
          <p:nvPr/>
        </p:nvGrpSpPr>
        <p:grpSpPr>
          <a:xfrm>
            <a:off x="4552034" y="773157"/>
            <a:ext cx="4435525" cy="3831262"/>
            <a:chOff x="4027772" y="543484"/>
            <a:chExt cx="4701638" cy="4061121"/>
          </a:xfrm>
        </p:grpSpPr>
        <p:sp>
          <p:nvSpPr>
            <p:cNvPr id="169" name="Google Shape;169;p26"/>
            <p:cNvSpPr/>
            <p:nvPr/>
          </p:nvSpPr>
          <p:spPr>
            <a:xfrm rot="2240827">
              <a:off x="4027772" y="543484"/>
              <a:ext cx="4281972" cy="3145479"/>
            </a:xfrm>
            <a:custGeom>
              <a:avLst/>
              <a:gdLst/>
              <a:ahLst/>
              <a:cxnLst/>
              <a:rect l="l" t="t" r="r" b="b"/>
              <a:pathLst>
                <a:path w="151443" h="111248" extrusionOk="0">
                  <a:moveTo>
                    <a:pt x="121092" y="1"/>
                  </a:moveTo>
                  <a:cubicBezTo>
                    <a:pt x="118111" y="1"/>
                    <a:pt x="114831" y="806"/>
                    <a:pt x="111247" y="2660"/>
                  </a:cubicBezTo>
                  <a:cubicBezTo>
                    <a:pt x="97971" y="9532"/>
                    <a:pt x="97037" y="24476"/>
                    <a:pt x="78890" y="25377"/>
                  </a:cubicBezTo>
                  <a:cubicBezTo>
                    <a:pt x="77070" y="25468"/>
                    <a:pt x="75284" y="25506"/>
                    <a:pt x="73527" y="25506"/>
                  </a:cubicBezTo>
                  <a:cubicBezTo>
                    <a:pt x="64901" y="25506"/>
                    <a:pt x="56984" y="24592"/>
                    <a:pt x="49133" y="24592"/>
                  </a:cubicBezTo>
                  <a:cubicBezTo>
                    <a:pt x="39865" y="24592"/>
                    <a:pt x="30689" y="25865"/>
                    <a:pt x="20549" y="31414"/>
                  </a:cubicBezTo>
                  <a:cubicBezTo>
                    <a:pt x="3436" y="40788"/>
                    <a:pt x="1" y="54497"/>
                    <a:pt x="3303" y="70576"/>
                  </a:cubicBezTo>
                  <a:cubicBezTo>
                    <a:pt x="8984" y="98326"/>
                    <a:pt x="32934" y="111248"/>
                    <a:pt x="60420" y="111248"/>
                  </a:cubicBezTo>
                  <a:cubicBezTo>
                    <a:pt x="72152" y="111248"/>
                    <a:pt x="84528" y="108893"/>
                    <a:pt x="96403" y="104333"/>
                  </a:cubicBezTo>
                  <a:cubicBezTo>
                    <a:pt x="134030" y="89889"/>
                    <a:pt x="151442" y="56599"/>
                    <a:pt x="142936" y="23308"/>
                  </a:cubicBezTo>
                  <a:cubicBezTo>
                    <a:pt x="140341" y="13221"/>
                    <a:pt x="133174" y="1"/>
                    <a:pt x="12109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6"/>
            <p:cNvSpPr/>
            <p:nvPr/>
          </p:nvSpPr>
          <p:spPr>
            <a:xfrm>
              <a:off x="4157823" y="4337661"/>
              <a:ext cx="4571587" cy="266944"/>
            </a:xfrm>
            <a:custGeom>
              <a:avLst/>
              <a:gdLst/>
              <a:ahLst/>
              <a:cxnLst/>
              <a:rect l="l" t="t" r="r" b="b"/>
              <a:pathLst>
                <a:path w="161683" h="9441" extrusionOk="0">
                  <a:moveTo>
                    <a:pt x="80825" y="1"/>
                  </a:moveTo>
                  <a:cubicBezTo>
                    <a:pt x="36193" y="1"/>
                    <a:pt x="1" y="2136"/>
                    <a:pt x="1" y="4738"/>
                  </a:cubicBezTo>
                  <a:cubicBezTo>
                    <a:pt x="1" y="7339"/>
                    <a:pt x="36193" y="9441"/>
                    <a:pt x="80859" y="9441"/>
                  </a:cubicBezTo>
                  <a:cubicBezTo>
                    <a:pt x="125490" y="9441"/>
                    <a:pt x="161683" y="7339"/>
                    <a:pt x="161683" y="4738"/>
                  </a:cubicBezTo>
                  <a:cubicBezTo>
                    <a:pt x="161683" y="2136"/>
                    <a:pt x="125490" y="1"/>
                    <a:pt x="808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6"/>
            <p:cNvSpPr/>
            <p:nvPr/>
          </p:nvSpPr>
          <p:spPr>
            <a:xfrm>
              <a:off x="5291538" y="3104107"/>
              <a:ext cx="343343" cy="559053"/>
            </a:xfrm>
            <a:custGeom>
              <a:avLst/>
              <a:gdLst/>
              <a:ahLst/>
              <a:cxnLst/>
              <a:rect l="l" t="t" r="r" b="b"/>
              <a:pathLst>
                <a:path w="12143" h="19772" extrusionOk="0">
                  <a:moveTo>
                    <a:pt x="4570" y="1"/>
                  </a:moveTo>
                  <a:cubicBezTo>
                    <a:pt x="4250" y="1"/>
                    <a:pt x="3936" y="42"/>
                    <a:pt x="3636" y="130"/>
                  </a:cubicBezTo>
                  <a:cubicBezTo>
                    <a:pt x="1468" y="797"/>
                    <a:pt x="0" y="3799"/>
                    <a:pt x="767" y="6334"/>
                  </a:cubicBezTo>
                  <a:cubicBezTo>
                    <a:pt x="2731" y="12857"/>
                    <a:pt x="6557" y="19771"/>
                    <a:pt x="9166" y="19771"/>
                  </a:cubicBezTo>
                  <a:cubicBezTo>
                    <a:pt x="9306" y="19771"/>
                    <a:pt x="9442" y="19751"/>
                    <a:pt x="9574" y="19711"/>
                  </a:cubicBezTo>
                  <a:cubicBezTo>
                    <a:pt x="12142" y="18944"/>
                    <a:pt x="11542" y="10638"/>
                    <a:pt x="9440" y="3799"/>
                  </a:cubicBezTo>
                  <a:cubicBezTo>
                    <a:pt x="8779" y="1615"/>
                    <a:pt x="6558" y="1"/>
                    <a:pt x="45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6"/>
            <p:cNvSpPr/>
            <p:nvPr/>
          </p:nvSpPr>
          <p:spPr>
            <a:xfrm>
              <a:off x="4559639" y="2937992"/>
              <a:ext cx="1007325" cy="1317643"/>
            </a:xfrm>
            <a:custGeom>
              <a:avLst/>
              <a:gdLst/>
              <a:ahLst/>
              <a:cxnLst/>
              <a:rect l="l" t="t" r="r" b="b"/>
              <a:pathLst>
                <a:path w="35626" h="46601" extrusionOk="0">
                  <a:moveTo>
                    <a:pt x="17813" y="1"/>
                  </a:moveTo>
                  <a:cubicBezTo>
                    <a:pt x="8906" y="1"/>
                    <a:pt x="0" y="5571"/>
                    <a:pt x="0" y="11609"/>
                  </a:cubicBezTo>
                  <a:cubicBezTo>
                    <a:pt x="0" y="27921"/>
                    <a:pt x="7239" y="46601"/>
                    <a:pt x="17813" y="46601"/>
                  </a:cubicBezTo>
                  <a:cubicBezTo>
                    <a:pt x="28420" y="46601"/>
                    <a:pt x="35625" y="27921"/>
                    <a:pt x="35625" y="11609"/>
                  </a:cubicBezTo>
                  <a:cubicBezTo>
                    <a:pt x="35625" y="5571"/>
                    <a:pt x="26719" y="1"/>
                    <a:pt x="17813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6"/>
            <p:cNvSpPr/>
            <p:nvPr/>
          </p:nvSpPr>
          <p:spPr>
            <a:xfrm>
              <a:off x="4869929" y="2937992"/>
              <a:ext cx="436707" cy="65174"/>
            </a:xfrm>
            <a:custGeom>
              <a:avLst/>
              <a:gdLst/>
              <a:ahLst/>
              <a:cxnLst/>
              <a:rect l="l" t="t" r="r" b="b"/>
              <a:pathLst>
                <a:path w="15445" h="2305" extrusionOk="0">
                  <a:moveTo>
                    <a:pt x="6839" y="1"/>
                  </a:moveTo>
                  <a:cubicBezTo>
                    <a:pt x="4537" y="1"/>
                    <a:pt x="2202" y="368"/>
                    <a:pt x="1" y="1068"/>
                  </a:cubicBezTo>
                  <a:cubicBezTo>
                    <a:pt x="2799" y="1872"/>
                    <a:pt x="5721" y="2304"/>
                    <a:pt x="8648" y="2304"/>
                  </a:cubicBezTo>
                  <a:cubicBezTo>
                    <a:pt x="8756" y="2304"/>
                    <a:pt x="8865" y="2304"/>
                    <a:pt x="8974" y="2302"/>
                  </a:cubicBezTo>
                  <a:cubicBezTo>
                    <a:pt x="11142" y="2302"/>
                    <a:pt x="13310" y="2102"/>
                    <a:pt x="15445" y="1702"/>
                  </a:cubicBezTo>
                  <a:cubicBezTo>
                    <a:pt x="12710" y="601"/>
                    <a:pt x="9774" y="1"/>
                    <a:pt x="68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6"/>
            <p:cNvSpPr/>
            <p:nvPr/>
          </p:nvSpPr>
          <p:spPr>
            <a:xfrm>
              <a:off x="4559639" y="3148329"/>
              <a:ext cx="208443" cy="510279"/>
            </a:xfrm>
            <a:custGeom>
              <a:avLst/>
              <a:gdLst/>
              <a:ahLst/>
              <a:cxnLst/>
              <a:rect l="l" t="t" r="r" b="b"/>
              <a:pathLst>
                <a:path w="7372" h="18047" extrusionOk="0">
                  <a:moveTo>
                    <a:pt x="3903" y="0"/>
                  </a:moveTo>
                  <a:lnTo>
                    <a:pt x="0" y="4170"/>
                  </a:lnTo>
                  <a:cubicBezTo>
                    <a:pt x="0" y="8840"/>
                    <a:pt x="567" y="13477"/>
                    <a:pt x="1635" y="18047"/>
                  </a:cubicBezTo>
                  <a:cubicBezTo>
                    <a:pt x="4003" y="15578"/>
                    <a:pt x="6471" y="10808"/>
                    <a:pt x="6905" y="6138"/>
                  </a:cubicBezTo>
                  <a:cubicBezTo>
                    <a:pt x="7372" y="1168"/>
                    <a:pt x="6104" y="634"/>
                    <a:pt x="39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6"/>
            <p:cNvSpPr/>
            <p:nvPr/>
          </p:nvSpPr>
          <p:spPr>
            <a:xfrm>
              <a:off x="4423806" y="3092458"/>
              <a:ext cx="424464" cy="523851"/>
            </a:xfrm>
            <a:custGeom>
              <a:avLst/>
              <a:gdLst/>
              <a:ahLst/>
              <a:cxnLst/>
              <a:rect l="l" t="t" r="r" b="b"/>
              <a:pathLst>
                <a:path w="15012" h="18527" extrusionOk="0">
                  <a:moveTo>
                    <a:pt x="10410" y="1"/>
                  </a:moveTo>
                  <a:cubicBezTo>
                    <a:pt x="8656" y="1"/>
                    <a:pt x="6727" y="1011"/>
                    <a:pt x="5805" y="2710"/>
                  </a:cubicBezTo>
                  <a:cubicBezTo>
                    <a:pt x="2336" y="8948"/>
                    <a:pt x="1" y="17054"/>
                    <a:pt x="2369" y="18355"/>
                  </a:cubicBezTo>
                  <a:cubicBezTo>
                    <a:pt x="2581" y="18471"/>
                    <a:pt x="2819" y="18527"/>
                    <a:pt x="3078" y="18527"/>
                  </a:cubicBezTo>
                  <a:cubicBezTo>
                    <a:pt x="5712" y="18527"/>
                    <a:pt x="10585" y="12790"/>
                    <a:pt x="13744" y="7080"/>
                  </a:cubicBezTo>
                  <a:cubicBezTo>
                    <a:pt x="15011" y="4778"/>
                    <a:pt x="14211" y="1543"/>
                    <a:pt x="12243" y="442"/>
                  </a:cubicBezTo>
                  <a:cubicBezTo>
                    <a:pt x="11698" y="142"/>
                    <a:pt x="11066" y="1"/>
                    <a:pt x="10410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6"/>
            <p:cNvSpPr/>
            <p:nvPr/>
          </p:nvSpPr>
          <p:spPr>
            <a:xfrm>
              <a:off x="4756744" y="3097406"/>
              <a:ext cx="766846" cy="998843"/>
            </a:xfrm>
            <a:custGeom>
              <a:avLst/>
              <a:gdLst/>
              <a:ahLst/>
              <a:cxnLst/>
              <a:rect l="l" t="t" r="r" b="b"/>
              <a:pathLst>
                <a:path w="27121" h="35326" extrusionOk="0">
                  <a:moveTo>
                    <a:pt x="13544" y="467"/>
                  </a:moveTo>
                  <a:cubicBezTo>
                    <a:pt x="20148" y="467"/>
                    <a:pt x="26620" y="4670"/>
                    <a:pt x="26620" y="8940"/>
                  </a:cubicBezTo>
                  <a:cubicBezTo>
                    <a:pt x="26620" y="21182"/>
                    <a:pt x="21249" y="34825"/>
                    <a:pt x="13544" y="34825"/>
                  </a:cubicBezTo>
                  <a:cubicBezTo>
                    <a:pt x="5838" y="34825"/>
                    <a:pt x="468" y="21182"/>
                    <a:pt x="468" y="8940"/>
                  </a:cubicBezTo>
                  <a:cubicBezTo>
                    <a:pt x="468" y="4637"/>
                    <a:pt x="6939" y="467"/>
                    <a:pt x="13544" y="467"/>
                  </a:cubicBezTo>
                  <a:close/>
                  <a:moveTo>
                    <a:pt x="13544" y="0"/>
                  </a:moveTo>
                  <a:cubicBezTo>
                    <a:pt x="6572" y="0"/>
                    <a:pt x="1" y="4337"/>
                    <a:pt x="1" y="8940"/>
                  </a:cubicBezTo>
                  <a:cubicBezTo>
                    <a:pt x="1" y="21415"/>
                    <a:pt x="5571" y="35325"/>
                    <a:pt x="13544" y="35325"/>
                  </a:cubicBezTo>
                  <a:cubicBezTo>
                    <a:pt x="21549" y="35325"/>
                    <a:pt x="27120" y="21415"/>
                    <a:pt x="27120" y="8940"/>
                  </a:cubicBezTo>
                  <a:cubicBezTo>
                    <a:pt x="27120" y="4337"/>
                    <a:pt x="20515" y="0"/>
                    <a:pt x="135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6"/>
            <p:cNvSpPr/>
            <p:nvPr/>
          </p:nvSpPr>
          <p:spPr>
            <a:xfrm>
              <a:off x="5133084" y="3099272"/>
              <a:ext cx="100942" cy="991321"/>
            </a:xfrm>
            <a:custGeom>
              <a:avLst/>
              <a:gdLst/>
              <a:ahLst/>
              <a:cxnLst/>
              <a:rect l="l" t="t" r="r" b="b"/>
              <a:pathLst>
                <a:path w="3570" h="35060" extrusionOk="0">
                  <a:moveTo>
                    <a:pt x="434" y="1"/>
                  </a:moveTo>
                  <a:lnTo>
                    <a:pt x="67" y="368"/>
                  </a:lnTo>
                  <a:cubicBezTo>
                    <a:pt x="2369" y="2636"/>
                    <a:pt x="3202" y="21316"/>
                    <a:pt x="0" y="34959"/>
                  </a:cubicBezTo>
                  <a:lnTo>
                    <a:pt x="501" y="35059"/>
                  </a:lnTo>
                  <a:cubicBezTo>
                    <a:pt x="3569" y="21917"/>
                    <a:pt x="3069" y="2669"/>
                    <a:pt x="4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6"/>
            <p:cNvSpPr/>
            <p:nvPr/>
          </p:nvSpPr>
          <p:spPr>
            <a:xfrm>
              <a:off x="4926507" y="3866090"/>
              <a:ext cx="27398" cy="29745"/>
            </a:xfrm>
            <a:custGeom>
              <a:avLst/>
              <a:gdLst/>
              <a:ahLst/>
              <a:cxnLst/>
              <a:rect l="l" t="t" r="r" b="b"/>
              <a:pathLst>
                <a:path w="969" h="1052" extrusionOk="0">
                  <a:moveTo>
                    <a:pt x="276" y="0"/>
                  </a:moveTo>
                  <a:cubicBezTo>
                    <a:pt x="235" y="0"/>
                    <a:pt x="198" y="11"/>
                    <a:pt x="168" y="34"/>
                  </a:cubicBezTo>
                  <a:cubicBezTo>
                    <a:pt x="1" y="134"/>
                    <a:pt x="34" y="434"/>
                    <a:pt x="201" y="701"/>
                  </a:cubicBezTo>
                  <a:cubicBezTo>
                    <a:pt x="367" y="922"/>
                    <a:pt x="578" y="1051"/>
                    <a:pt x="722" y="1051"/>
                  </a:cubicBezTo>
                  <a:cubicBezTo>
                    <a:pt x="752" y="1051"/>
                    <a:pt x="779" y="1046"/>
                    <a:pt x="802" y="1034"/>
                  </a:cubicBezTo>
                  <a:cubicBezTo>
                    <a:pt x="968" y="934"/>
                    <a:pt x="935" y="601"/>
                    <a:pt x="768" y="334"/>
                  </a:cubicBezTo>
                  <a:cubicBezTo>
                    <a:pt x="613" y="127"/>
                    <a:pt x="418" y="0"/>
                    <a:pt x="2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6"/>
            <p:cNvSpPr/>
            <p:nvPr/>
          </p:nvSpPr>
          <p:spPr>
            <a:xfrm>
              <a:off x="4953877" y="3906665"/>
              <a:ext cx="26437" cy="30085"/>
            </a:xfrm>
            <a:custGeom>
              <a:avLst/>
              <a:gdLst/>
              <a:ahLst/>
              <a:cxnLst/>
              <a:rect l="l" t="t" r="r" b="b"/>
              <a:pathLst>
                <a:path w="935" h="1064" extrusionOk="0">
                  <a:moveTo>
                    <a:pt x="257" y="0"/>
                  </a:moveTo>
                  <a:cubicBezTo>
                    <a:pt x="212" y="0"/>
                    <a:pt x="171" y="11"/>
                    <a:pt x="134" y="33"/>
                  </a:cubicBezTo>
                  <a:cubicBezTo>
                    <a:pt x="0" y="133"/>
                    <a:pt x="34" y="433"/>
                    <a:pt x="200" y="700"/>
                  </a:cubicBezTo>
                  <a:cubicBezTo>
                    <a:pt x="334" y="914"/>
                    <a:pt x="531" y="1063"/>
                    <a:pt x="690" y="1063"/>
                  </a:cubicBezTo>
                  <a:cubicBezTo>
                    <a:pt x="730" y="1063"/>
                    <a:pt x="768" y="1054"/>
                    <a:pt x="801" y="1034"/>
                  </a:cubicBezTo>
                  <a:cubicBezTo>
                    <a:pt x="934" y="934"/>
                    <a:pt x="934" y="633"/>
                    <a:pt x="734" y="367"/>
                  </a:cubicBezTo>
                  <a:cubicBezTo>
                    <a:pt x="604" y="133"/>
                    <a:pt x="414" y="0"/>
                    <a:pt x="2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6"/>
            <p:cNvSpPr/>
            <p:nvPr/>
          </p:nvSpPr>
          <p:spPr>
            <a:xfrm>
              <a:off x="4968976" y="3867985"/>
              <a:ext cx="26437" cy="29236"/>
            </a:xfrm>
            <a:custGeom>
              <a:avLst/>
              <a:gdLst/>
              <a:ahLst/>
              <a:cxnLst/>
              <a:rect l="l" t="t" r="r" b="b"/>
              <a:pathLst>
                <a:path w="935" h="1034" extrusionOk="0">
                  <a:moveTo>
                    <a:pt x="259" y="0"/>
                  </a:moveTo>
                  <a:cubicBezTo>
                    <a:pt x="214" y="0"/>
                    <a:pt x="171" y="11"/>
                    <a:pt x="133" y="33"/>
                  </a:cubicBezTo>
                  <a:cubicBezTo>
                    <a:pt x="0" y="133"/>
                    <a:pt x="0" y="434"/>
                    <a:pt x="200" y="700"/>
                  </a:cubicBezTo>
                  <a:cubicBezTo>
                    <a:pt x="329" y="907"/>
                    <a:pt x="519" y="1034"/>
                    <a:pt x="675" y="1034"/>
                  </a:cubicBezTo>
                  <a:cubicBezTo>
                    <a:pt x="720" y="1034"/>
                    <a:pt x="763" y="1023"/>
                    <a:pt x="801" y="1001"/>
                  </a:cubicBezTo>
                  <a:cubicBezTo>
                    <a:pt x="934" y="901"/>
                    <a:pt x="934" y="600"/>
                    <a:pt x="734" y="334"/>
                  </a:cubicBezTo>
                  <a:cubicBezTo>
                    <a:pt x="605" y="127"/>
                    <a:pt x="415" y="0"/>
                    <a:pt x="2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6"/>
            <p:cNvSpPr/>
            <p:nvPr/>
          </p:nvSpPr>
          <p:spPr>
            <a:xfrm>
              <a:off x="4996318" y="3908531"/>
              <a:ext cx="26437" cy="30085"/>
            </a:xfrm>
            <a:custGeom>
              <a:avLst/>
              <a:gdLst/>
              <a:ahLst/>
              <a:cxnLst/>
              <a:rect l="l" t="t" r="r" b="b"/>
              <a:pathLst>
                <a:path w="935" h="1064" extrusionOk="0">
                  <a:moveTo>
                    <a:pt x="255" y="0"/>
                  </a:moveTo>
                  <a:cubicBezTo>
                    <a:pt x="212" y="0"/>
                    <a:pt x="171" y="11"/>
                    <a:pt x="134" y="34"/>
                  </a:cubicBezTo>
                  <a:cubicBezTo>
                    <a:pt x="0" y="134"/>
                    <a:pt x="34" y="434"/>
                    <a:pt x="201" y="701"/>
                  </a:cubicBezTo>
                  <a:cubicBezTo>
                    <a:pt x="334" y="914"/>
                    <a:pt x="531" y="1064"/>
                    <a:pt x="690" y="1064"/>
                  </a:cubicBezTo>
                  <a:cubicBezTo>
                    <a:pt x="730" y="1064"/>
                    <a:pt x="768" y="1054"/>
                    <a:pt x="801" y="1034"/>
                  </a:cubicBezTo>
                  <a:cubicBezTo>
                    <a:pt x="934" y="934"/>
                    <a:pt x="901" y="634"/>
                    <a:pt x="734" y="334"/>
                  </a:cubicBezTo>
                  <a:cubicBezTo>
                    <a:pt x="579" y="127"/>
                    <a:pt x="404" y="0"/>
                    <a:pt x="2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4980286" y="3947296"/>
              <a:ext cx="27370" cy="30085"/>
            </a:xfrm>
            <a:custGeom>
              <a:avLst/>
              <a:gdLst/>
              <a:ahLst/>
              <a:cxnLst/>
              <a:rect l="l" t="t" r="r" b="b"/>
              <a:pathLst>
                <a:path w="968" h="1064" extrusionOk="0">
                  <a:moveTo>
                    <a:pt x="244" y="1"/>
                  </a:moveTo>
                  <a:cubicBezTo>
                    <a:pt x="204" y="1"/>
                    <a:pt x="167" y="10"/>
                    <a:pt x="134" y="30"/>
                  </a:cubicBezTo>
                  <a:cubicBezTo>
                    <a:pt x="0" y="130"/>
                    <a:pt x="34" y="431"/>
                    <a:pt x="200" y="697"/>
                  </a:cubicBezTo>
                  <a:cubicBezTo>
                    <a:pt x="330" y="931"/>
                    <a:pt x="521" y="1064"/>
                    <a:pt x="678" y="1064"/>
                  </a:cubicBezTo>
                  <a:cubicBezTo>
                    <a:pt x="722" y="1064"/>
                    <a:pt x="764" y="1053"/>
                    <a:pt x="801" y="1031"/>
                  </a:cubicBezTo>
                  <a:cubicBezTo>
                    <a:pt x="968" y="931"/>
                    <a:pt x="934" y="631"/>
                    <a:pt x="734" y="364"/>
                  </a:cubicBezTo>
                  <a:cubicBezTo>
                    <a:pt x="601" y="150"/>
                    <a:pt x="403" y="1"/>
                    <a:pt x="2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5248135" y="1603412"/>
              <a:ext cx="479176" cy="607432"/>
            </a:xfrm>
            <a:custGeom>
              <a:avLst/>
              <a:gdLst/>
              <a:ahLst/>
              <a:cxnLst/>
              <a:rect l="l" t="t" r="r" b="b"/>
              <a:pathLst>
                <a:path w="16947" h="21483" extrusionOk="0">
                  <a:moveTo>
                    <a:pt x="13477" y="0"/>
                  </a:moveTo>
                  <a:cubicBezTo>
                    <a:pt x="13477" y="0"/>
                    <a:pt x="12676" y="934"/>
                    <a:pt x="11442" y="2502"/>
                  </a:cubicBezTo>
                  <a:cubicBezTo>
                    <a:pt x="8607" y="6038"/>
                    <a:pt x="3570" y="12876"/>
                    <a:pt x="835" y="19347"/>
                  </a:cubicBezTo>
                  <a:cubicBezTo>
                    <a:pt x="534" y="20081"/>
                    <a:pt x="268" y="20782"/>
                    <a:pt x="1" y="21482"/>
                  </a:cubicBezTo>
                  <a:cubicBezTo>
                    <a:pt x="601" y="21082"/>
                    <a:pt x="1202" y="20615"/>
                    <a:pt x="1802" y="20115"/>
                  </a:cubicBezTo>
                  <a:cubicBezTo>
                    <a:pt x="7306" y="15678"/>
                    <a:pt x="12476" y="8940"/>
                    <a:pt x="15112" y="5237"/>
                  </a:cubicBezTo>
                  <a:cubicBezTo>
                    <a:pt x="16246" y="3636"/>
                    <a:pt x="16946" y="2602"/>
                    <a:pt x="16946" y="2602"/>
                  </a:cubicBezTo>
                  <a:lnTo>
                    <a:pt x="16012" y="234"/>
                  </a:lnTo>
                  <a:lnTo>
                    <a:pt x="134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5261340" y="1706219"/>
              <a:ext cx="599882" cy="793227"/>
            </a:xfrm>
            <a:custGeom>
              <a:avLst/>
              <a:gdLst/>
              <a:ahLst/>
              <a:cxnLst/>
              <a:rect l="l" t="t" r="r" b="b"/>
              <a:pathLst>
                <a:path w="21216" h="28054" extrusionOk="0">
                  <a:moveTo>
                    <a:pt x="16412" y="0"/>
                  </a:moveTo>
                  <a:lnTo>
                    <a:pt x="11075" y="1935"/>
                  </a:lnTo>
                  <a:lnTo>
                    <a:pt x="14778" y="9140"/>
                  </a:lnTo>
                  <a:cubicBezTo>
                    <a:pt x="14778" y="9140"/>
                    <a:pt x="7673" y="21182"/>
                    <a:pt x="1" y="28054"/>
                  </a:cubicBezTo>
                  <a:lnTo>
                    <a:pt x="1" y="28054"/>
                  </a:lnTo>
                  <a:cubicBezTo>
                    <a:pt x="10808" y="24751"/>
                    <a:pt x="21216" y="10007"/>
                    <a:pt x="21216" y="10007"/>
                  </a:cubicBezTo>
                  <a:lnTo>
                    <a:pt x="164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4508688" y="2138827"/>
              <a:ext cx="1196909" cy="701757"/>
            </a:xfrm>
            <a:custGeom>
              <a:avLst/>
              <a:gdLst/>
              <a:ahLst/>
              <a:cxnLst/>
              <a:rect l="l" t="t" r="r" b="b"/>
              <a:pathLst>
                <a:path w="42331" h="24819" extrusionOk="0">
                  <a:moveTo>
                    <a:pt x="15003" y="1"/>
                  </a:moveTo>
                  <a:cubicBezTo>
                    <a:pt x="8288" y="1"/>
                    <a:pt x="2639" y="1793"/>
                    <a:pt x="2102" y="3847"/>
                  </a:cubicBezTo>
                  <a:cubicBezTo>
                    <a:pt x="1" y="11820"/>
                    <a:pt x="6205" y="20759"/>
                    <a:pt x="17947" y="23862"/>
                  </a:cubicBezTo>
                  <a:cubicBezTo>
                    <a:pt x="20415" y="24514"/>
                    <a:pt x="22797" y="24818"/>
                    <a:pt x="25039" y="24818"/>
                  </a:cubicBezTo>
                  <a:cubicBezTo>
                    <a:pt x="33459" y="24818"/>
                    <a:pt x="39904" y="20525"/>
                    <a:pt x="41564" y="14255"/>
                  </a:cubicBezTo>
                  <a:cubicBezTo>
                    <a:pt x="42331" y="11286"/>
                    <a:pt x="33792" y="3680"/>
                    <a:pt x="23918" y="1112"/>
                  </a:cubicBezTo>
                  <a:cubicBezTo>
                    <a:pt x="20963" y="331"/>
                    <a:pt x="17885" y="1"/>
                    <a:pt x="15003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4604907" y="2195207"/>
              <a:ext cx="1003565" cy="589223"/>
            </a:xfrm>
            <a:custGeom>
              <a:avLst/>
              <a:gdLst/>
              <a:ahLst/>
              <a:cxnLst/>
              <a:rect l="l" t="t" r="r" b="b"/>
              <a:pathLst>
                <a:path w="35493" h="20839" extrusionOk="0">
                  <a:moveTo>
                    <a:pt x="12620" y="1"/>
                  </a:moveTo>
                  <a:cubicBezTo>
                    <a:pt x="6952" y="1"/>
                    <a:pt x="2180" y="1521"/>
                    <a:pt x="1735" y="3254"/>
                  </a:cubicBezTo>
                  <a:cubicBezTo>
                    <a:pt x="0" y="9959"/>
                    <a:pt x="5171" y="17464"/>
                    <a:pt x="15011" y="20033"/>
                  </a:cubicBezTo>
                  <a:cubicBezTo>
                    <a:pt x="17080" y="20582"/>
                    <a:pt x="19079" y="20838"/>
                    <a:pt x="20962" y="20838"/>
                  </a:cubicBezTo>
                  <a:cubicBezTo>
                    <a:pt x="28006" y="20838"/>
                    <a:pt x="33430" y="17251"/>
                    <a:pt x="34825" y="11961"/>
                  </a:cubicBezTo>
                  <a:cubicBezTo>
                    <a:pt x="35492" y="9492"/>
                    <a:pt x="28354" y="3121"/>
                    <a:pt x="20048" y="919"/>
                  </a:cubicBezTo>
                  <a:cubicBezTo>
                    <a:pt x="17585" y="274"/>
                    <a:pt x="15022" y="1"/>
                    <a:pt x="126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6"/>
            <p:cNvSpPr/>
            <p:nvPr/>
          </p:nvSpPr>
          <p:spPr>
            <a:xfrm>
              <a:off x="4717131" y="2261371"/>
              <a:ext cx="295248" cy="336529"/>
            </a:xfrm>
            <a:custGeom>
              <a:avLst/>
              <a:gdLst/>
              <a:ahLst/>
              <a:cxnLst/>
              <a:rect l="l" t="t" r="r" b="b"/>
              <a:pathLst>
                <a:path w="10442" h="11902" extrusionOk="0">
                  <a:moveTo>
                    <a:pt x="5866" y="1"/>
                  </a:moveTo>
                  <a:cubicBezTo>
                    <a:pt x="3729" y="1"/>
                    <a:pt x="1598" y="1966"/>
                    <a:pt x="835" y="4784"/>
                  </a:cubicBezTo>
                  <a:cubicBezTo>
                    <a:pt x="1" y="8019"/>
                    <a:pt x="1268" y="11155"/>
                    <a:pt x="3670" y="11789"/>
                  </a:cubicBezTo>
                  <a:cubicBezTo>
                    <a:pt x="3962" y="11865"/>
                    <a:pt x="4258" y="11901"/>
                    <a:pt x="4552" y="11901"/>
                  </a:cubicBezTo>
                  <a:cubicBezTo>
                    <a:pt x="6712" y="11901"/>
                    <a:pt x="8840" y="9932"/>
                    <a:pt x="9574" y="7085"/>
                  </a:cubicBezTo>
                  <a:cubicBezTo>
                    <a:pt x="10441" y="3883"/>
                    <a:pt x="9174" y="747"/>
                    <a:pt x="6739" y="114"/>
                  </a:cubicBezTo>
                  <a:cubicBezTo>
                    <a:pt x="6450" y="38"/>
                    <a:pt x="6158" y="1"/>
                    <a:pt x="58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6"/>
            <p:cNvSpPr/>
            <p:nvPr/>
          </p:nvSpPr>
          <p:spPr>
            <a:xfrm>
              <a:off x="4572844" y="2230551"/>
              <a:ext cx="127351" cy="228349"/>
            </a:xfrm>
            <a:custGeom>
              <a:avLst/>
              <a:gdLst/>
              <a:ahLst/>
              <a:cxnLst/>
              <a:rect l="l" t="t" r="r" b="b"/>
              <a:pathLst>
                <a:path w="4504" h="8076" extrusionOk="0">
                  <a:moveTo>
                    <a:pt x="2068" y="403"/>
                  </a:moveTo>
                  <a:cubicBezTo>
                    <a:pt x="2435" y="403"/>
                    <a:pt x="2869" y="737"/>
                    <a:pt x="3202" y="1304"/>
                  </a:cubicBezTo>
                  <a:cubicBezTo>
                    <a:pt x="3669" y="2104"/>
                    <a:pt x="3903" y="2972"/>
                    <a:pt x="3970" y="3872"/>
                  </a:cubicBezTo>
                  <a:cubicBezTo>
                    <a:pt x="4070" y="4773"/>
                    <a:pt x="3970" y="5707"/>
                    <a:pt x="3703" y="6541"/>
                  </a:cubicBezTo>
                  <a:cubicBezTo>
                    <a:pt x="3436" y="7208"/>
                    <a:pt x="3036" y="7642"/>
                    <a:pt x="2669" y="7675"/>
                  </a:cubicBezTo>
                  <a:cubicBezTo>
                    <a:pt x="2650" y="7677"/>
                    <a:pt x="2632" y="7677"/>
                    <a:pt x="2613" y="7677"/>
                  </a:cubicBezTo>
                  <a:cubicBezTo>
                    <a:pt x="2226" y="7677"/>
                    <a:pt x="1785" y="7347"/>
                    <a:pt x="1434" y="6774"/>
                  </a:cubicBezTo>
                  <a:cubicBezTo>
                    <a:pt x="600" y="5140"/>
                    <a:pt x="400" y="3238"/>
                    <a:pt x="967" y="1504"/>
                  </a:cubicBezTo>
                  <a:cubicBezTo>
                    <a:pt x="1201" y="837"/>
                    <a:pt x="1568" y="436"/>
                    <a:pt x="2001" y="403"/>
                  </a:cubicBezTo>
                  <a:close/>
                  <a:moveTo>
                    <a:pt x="2039" y="1"/>
                  </a:moveTo>
                  <a:cubicBezTo>
                    <a:pt x="2015" y="1"/>
                    <a:pt x="1992" y="1"/>
                    <a:pt x="1968" y="3"/>
                  </a:cubicBezTo>
                  <a:cubicBezTo>
                    <a:pt x="1401" y="70"/>
                    <a:pt x="901" y="537"/>
                    <a:pt x="600" y="1370"/>
                  </a:cubicBezTo>
                  <a:cubicBezTo>
                    <a:pt x="0" y="3238"/>
                    <a:pt x="167" y="5240"/>
                    <a:pt x="1101" y="6974"/>
                  </a:cubicBezTo>
                  <a:cubicBezTo>
                    <a:pt x="1534" y="7675"/>
                    <a:pt x="2068" y="8075"/>
                    <a:pt x="2602" y="8075"/>
                  </a:cubicBezTo>
                  <a:lnTo>
                    <a:pt x="2702" y="8075"/>
                  </a:lnTo>
                  <a:cubicBezTo>
                    <a:pt x="3302" y="8009"/>
                    <a:pt x="3769" y="7542"/>
                    <a:pt x="4103" y="6708"/>
                  </a:cubicBezTo>
                  <a:cubicBezTo>
                    <a:pt x="4403" y="5774"/>
                    <a:pt x="4503" y="4806"/>
                    <a:pt x="4403" y="3839"/>
                  </a:cubicBezTo>
                  <a:cubicBezTo>
                    <a:pt x="4336" y="2872"/>
                    <a:pt x="4036" y="1938"/>
                    <a:pt x="3569" y="1104"/>
                  </a:cubicBezTo>
                  <a:cubicBezTo>
                    <a:pt x="3122" y="368"/>
                    <a:pt x="2582" y="1"/>
                    <a:pt x="20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6"/>
            <p:cNvSpPr/>
            <p:nvPr/>
          </p:nvSpPr>
          <p:spPr>
            <a:xfrm>
              <a:off x="5482988" y="2491020"/>
              <a:ext cx="175475" cy="199904"/>
            </a:xfrm>
            <a:custGeom>
              <a:avLst/>
              <a:gdLst/>
              <a:ahLst/>
              <a:cxnLst/>
              <a:rect l="l" t="t" r="r" b="b"/>
              <a:pathLst>
                <a:path w="6206" h="7070" extrusionOk="0">
                  <a:moveTo>
                    <a:pt x="4837" y="398"/>
                  </a:moveTo>
                  <a:cubicBezTo>
                    <a:pt x="5004" y="398"/>
                    <a:pt x="5171" y="431"/>
                    <a:pt x="5338" y="531"/>
                  </a:cubicBezTo>
                  <a:cubicBezTo>
                    <a:pt x="5671" y="765"/>
                    <a:pt x="5805" y="1332"/>
                    <a:pt x="5671" y="2032"/>
                  </a:cubicBezTo>
                  <a:cubicBezTo>
                    <a:pt x="5304" y="3800"/>
                    <a:pt x="4204" y="5368"/>
                    <a:pt x="2669" y="6369"/>
                  </a:cubicBezTo>
                  <a:cubicBezTo>
                    <a:pt x="2308" y="6570"/>
                    <a:pt x="1958" y="6674"/>
                    <a:pt x="1664" y="6674"/>
                  </a:cubicBezTo>
                  <a:cubicBezTo>
                    <a:pt x="1470" y="6674"/>
                    <a:pt x="1301" y="6628"/>
                    <a:pt x="1168" y="6535"/>
                  </a:cubicBezTo>
                  <a:cubicBezTo>
                    <a:pt x="434" y="6035"/>
                    <a:pt x="768" y="4234"/>
                    <a:pt x="1902" y="2599"/>
                  </a:cubicBezTo>
                  <a:cubicBezTo>
                    <a:pt x="2402" y="1832"/>
                    <a:pt x="3036" y="1198"/>
                    <a:pt x="3803" y="731"/>
                  </a:cubicBezTo>
                  <a:cubicBezTo>
                    <a:pt x="4137" y="531"/>
                    <a:pt x="4471" y="431"/>
                    <a:pt x="4837" y="398"/>
                  </a:cubicBezTo>
                  <a:close/>
                  <a:moveTo>
                    <a:pt x="4827" y="1"/>
                  </a:moveTo>
                  <a:cubicBezTo>
                    <a:pt x="4471" y="1"/>
                    <a:pt x="4058" y="118"/>
                    <a:pt x="3603" y="364"/>
                  </a:cubicBezTo>
                  <a:cubicBezTo>
                    <a:pt x="2803" y="865"/>
                    <a:pt x="2102" y="1565"/>
                    <a:pt x="1568" y="2366"/>
                  </a:cubicBezTo>
                  <a:cubicBezTo>
                    <a:pt x="268" y="4234"/>
                    <a:pt x="1" y="6202"/>
                    <a:pt x="935" y="6869"/>
                  </a:cubicBezTo>
                  <a:cubicBezTo>
                    <a:pt x="1135" y="7002"/>
                    <a:pt x="1402" y="7069"/>
                    <a:pt x="1669" y="7069"/>
                  </a:cubicBezTo>
                  <a:cubicBezTo>
                    <a:pt x="2102" y="7069"/>
                    <a:pt x="2502" y="6936"/>
                    <a:pt x="2869" y="6702"/>
                  </a:cubicBezTo>
                  <a:cubicBezTo>
                    <a:pt x="4537" y="5668"/>
                    <a:pt x="5671" y="4000"/>
                    <a:pt x="6072" y="2099"/>
                  </a:cubicBezTo>
                  <a:cubicBezTo>
                    <a:pt x="6205" y="1198"/>
                    <a:pt x="6038" y="531"/>
                    <a:pt x="5538" y="198"/>
                  </a:cubicBezTo>
                  <a:cubicBezTo>
                    <a:pt x="5336" y="68"/>
                    <a:pt x="5098" y="1"/>
                    <a:pt x="48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6"/>
            <p:cNvSpPr/>
            <p:nvPr/>
          </p:nvSpPr>
          <p:spPr>
            <a:xfrm>
              <a:off x="4797319" y="2331097"/>
              <a:ext cx="184890" cy="209998"/>
            </a:xfrm>
            <a:custGeom>
              <a:avLst/>
              <a:gdLst/>
              <a:ahLst/>
              <a:cxnLst/>
              <a:rect l="l" t="t" r="r" b="b"/>
              <a:pathLst>
                <a:path w="6539" h="7427" extrusionOk="0">
                  <a:moveTo>
                    <a:pt x="3624" y="1"/>
                  </a:moveTo>
                  <a:cubicBezTo>
                    <a:pt x="2302" y="1"/>
                    <a:pt x="999" y="1239"/>
                    <a:pt x="534" y="2985"/>
                  </a:cubicBezTo>
                  <a:cubicBezTo>
                    <a:pt x="0" y="5020"/>
                    <a:pt x="801" y="6954"/>
                    <a:pt x="2302" y="7355"/>
                  </a:cubicBezTo>
                  <a:cubicBezTo>
                    <a:pt x="2485" y="7403"/>
                    <a:pt x="2670" y="7427"/>
                    <a:pt x="2854" y="7427"/>
                  </a:cubicBezTo>
                  <a:cubicBezTo>
                    <a:pt x="4185" y="7427"/>
                    <a:pt x="5502" y="6206"/>
                    <a:pt x="5971" y="4419"/>
                  </a:cubicBezTo>
                  <a:cubicBezTo>
                    <a:pt x="6538" y="2418"/>
                    <a:pt x="5704" y="483"/>
                    <a:pt x="4203" y="83"/>
                  </a:cubicBezTo>
                  <a:cubicBezTo>
                    <a:pt x="4011" y="27"/>
                    <a:pt x="3817" y="1"/>
                    <a:pt x="36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6"/>
            <p:cNvSpPr/>
            <p:nvPr/>
          </p:nvSpPr>
          <p:spPr>
            <a:xfrm>
              <a:off x="5188730" y="2385583"/>
              <a:ext cx="295248" cy="336812"/>
            </a:xfrm>
            <a:custGeom>
              <a:avLst/>
              <a:gdLst/>
              <a:ahLst/>
              <a:cxnLst/>
              <a:rect l="l" t="t" r="r" b="b"/>
              <a:pathLst>
                <a:path w="10442" h="11912" extrusionOk="0">
                  <a:moveTo>
                    <a:pt x="5862" y="0"/>
                  </a:moveTo>
                  <a:cubicBezTo>
                    <a:pt x="3731" y="0"/>
                    <a:pt x="1597" y="1963"/>
                    <a:pt x="868" y="4794"/>
                  </a:cubicBezTo>
                  <a:cubicBezTo>
                    <a:pt x="0" y="8030"/>
                    <a:pt x="1268" y="11165"/>
                    <a:pt x="3703" y="11799"/>
                  </a:cubicBezTo>
                  <a:cubicBezTo>
                    <a:pt x="3991" y="11875"/>
                    <a:pt x="4283" y="11912"/>
                    <a:pt x="4576" y="11912"/>
                  </a:cubicBezTo>
                  <a:cubicBezTo>
                    <a:pt x="6719" y="11912"/>
                    <a:pt x="8873" y="9943"/>
                    <a:pt x="9607" y="7096"/>
                  </a:cubicBezTo>
                  <a:cubicBezTo>
                    <a:pt x="10441" y="3860"/>
                    <a:pt x="9173" y="758"/>
                    <a:pt x="6772" y="124"/>
                  </a:cubicBezTo>
                  <a:cubicBezTo>
                    <a:pt x="6471" y="40"/>
                    <a:pt x="6167" y="0"/>
                    <a:pt x="58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6"/>
            <p:cNvSpPr/>
            <p:nvPr/>
          </p:nvSpPr>
          <p:spPr>
            <a:xfrm>
              <a:off x="5219860" y="2442670"/>
              <a:ext cx="183929" cy="209687"/>
            </a:xfrm>
            <a:custGeom>
              <a:avLst/>
              <a:gdLst/>
              <a:ahLst/>
              <a:cxnLst/>
              <a:rect l="l" t="t" r="r" b="b"/>
              <a:pathLst>
                <a:path w="6505" h="7416" extrusionOk="0">
                  <a:moveTo>
                    <a:pt x="3648" y="1"/>
                  </a:moveTo>
                  <a:cubicBezTo>
                    <a:pt x="2312" y="1"/>
                    <a:pt x="973" y="1218"/>
                    <a:pt x="534" y="2975"/>
                  </a:cubicBezTo>
                  <a:cubicBezTo>
                    <a:pt x="0" y="4976"/>
                    <a:pt x="767" y="6945"/>
                    <a:pt x="2302" y="7345"/>
                  </a:cubicBezTo>
                  <a:cubicBezTo>
                    <a:pt x="2481" y="7393"/>
                    <a:pt x="2663" y="7416"/>
                    <a:pt x="2845" y="7416"/>
                  </a:cubicBezTo>
                  <a:cubicBezTo>
                    <a:pt x="4179" y="7416"/>
                    <a:pt x="5501" y="6171"/>
                    <a:pt x="5971" y="4409"/>
                  </a:cubicBezTo>
                  <a:cubicBezTo>
                    <a:pt x="6505" y="2408"/>
                    <a:pt x="5704" y="473"/>
                    <a:pt x="4203" y="73"/>
                  </a:cubicBezTo>
                  <a:cubicBezTo>
                    <a:pt x="4020" y="24"/>
                    <a:pt x="3834" y="1"/>
                    <a:pt x="36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6"/>
            <p:cNvSpPr/>
            <p:nvPr/>
          </p:nvSpPr>
          <p:spPr>
            <a:xfrm>
              <a:off x="4965187" y="1552488"/>
              <a:ext cx="630080" cy="720588"/>
            </a:xfrm>
            <a:custGeom>
              <a:avLst/>
              <a:gdLst/>
              <a:ahLst/>
              <a:cxnLst/>
              <a:rect l="l" t="t" r="r" b="b"/>
              <a:pathLst>
                <a:path w="22284" h="25485" extrusionOk="0">
                  <a:moveTo>
                    <a:pt x="11309" y="0"/>
                  </a:moveTo>
                  <a:cubicBezTo>
                    <a:pt x="11309" y="0"/>
                    <a:pt x="101" y="14177"/>
                    <a:pt x="1" y="25485"/>
                  </a:cubicBezTo>
                  <a:cubicBezTo>
                    <a:pt x="4404" y="16145"/>
                    <a:pt x="13944" y="5971"/>
                    <a:pt x="13944" y="5971"/>
                  </a:cubicBezTo>
                  <a:lnTo>
                    <a:pt x="21883" y="7439"/>
                  </a:lnTo>
                  <a:lnTo>
                    <a:pt x="22283" y="1768"/>
                  </a:lnTo>
                  <a:lnTo>
                    <a:pt x="113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6"/>
            <p:cNvSpPr/>
            <p:nvPr/>
          </p:nvSpPr>
          <p:spPr>
            <a:xfrm>
              <a:off x="5507502" y="1379728"/>
              <a:ext cx="501796" cy="457263"/>
            </a:xfrm>
            <a:custGeom>
              <a:avLst/>
              <a:gdLst/>
              <a:ahLst/>
              <a:cxnLst/>
              <a:rect l="l" t="t" r="r" b="b"/>
              <a:pathLst>
                <a:path w="17747" h="16172" extrusionOk="0">
                  <a:moveTo>
                    <a:pt x="11439" y="0"/>
                  </a:moveTo>
                  <a:cubicBezTo>
                    <a:pt x="10829" y="0"/>
                    <a:pt x="10212" y="211"/>
                    <a:pt x="9708" y="639"/>
                  </a:cubicBezTo>
                  <a:lnTo>
                    <a:pt x="2403" y="7011"/>
                  </a:lnTo>
                  <a:cubicBezTo>
                    <a:pt x="234" y="8912"/>
                    <a:pt x="1" y="12214"/>
                    <a:pt x="1902" y="14383"/>
                  </a:cubicBezTo>
                  <a:cubicBezTo>
                    <a:pt x="2920" y="15564"/>
                    <a:pt x="4364" y="16171"/>
                    <a:pt x="5819" y="16171"/>
                  </a:cubicBezTo>
                  <a:cubicBezTo>
                    <a:pt x="7033" y="16171"/>
                    <a:pt x="8254" y="15748"/>
                    <a:pt x="9241" y="14883"/>
                  </a:cubicBezTo>
                  <a:lnTo>
                    <a:pt x="16579" y="8512"/>
                  </a:lnTo>
                  <a:cubicBezTo>
                    <a:pt x="17647" y="7544"/>
                    <a:pt x="17747" y="5943"/>
                    <a:pt x="16846" y="4842"/>
                  </a:cubicBezTo>
                  <a:lnTo>
                    <a:pt x="13377" y="873"/>
                  </a:lnTo>
                  <a:cubicBezTo>
                    <a:pt x="12871" y="295"/>
                    <a:pt x="12160" y="0"/>
                    <a:pt x="114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6"/>
            <p:cNvSpPr/>
            <p:nvPr/>
          </p:nvSpPr>
          <p:spPr>
            <a:xfrm>
              <a:off x="5711252" y="1316562"/>
              <a:ext cx="369752" cy="343372"/>
            </a:xfrm>
            <a:custGeom>
              <a:avLst/>
              <a:gdLst/>
              <a:ahLst/>
              <a:cxnLst/>
              <a:rect l="l" t="t" r="r" b="b"/>
              <a:pathLst>
                <a:path w="13077" h="12144" extrusionOk="0">
                  <a:moveTo>
                    <a:pt x="7346" y="1"/>
                  </a:moveTo>
                  <a:cubicBezTo>
                    <a:pt x="6867" y="1"/>
                    <a:pt x="6387" y="169"/>
                    <a:pt x="6004" y="505"/>
                  </a:cubicBezTo>
                  <a:lnTo>
                    <a:pt x="1868" y="4108"/>
                  </a:lnTo>
                  <a:cubicBezTo>
                    <a:pt x="167" y="5575"/>
                    <a:pt x="0" y="8144"/>
                    <a:pt x="1468" y="9845"/>
                  </a:cubicBezTo>
                  <a:lnTo>
                    <a:pt x="2268" y="10746"/>
                  </a:lnTo>
                  <a:cubicBezTo>
                    <a:pt x="3068" y="11672"/>
                    <a:pt x="4194" y="12144"/>
                    <a:pt x="5328" y="12144"/>
                  </a:cubicBezTo>
                  <a:cubicBezTo>
                    <a:pt x="6277" y="12144"/>
                    <a:pt x="7231" y="11814"/>
                    <a:pt x="8006" y="11146"/>
                  </a:cubicBezTo>
                  <a:lnTo>
                    <a:pt x="12142" y="7510"/>
                  </a:lnTo>
                  <a:cubicBezTo>
                    <a:pt x="12976" y="6776"/>
                    <a:pt x="13076" y="5509"/>
                    <a:pt x="12342" y="4675"/>
                  </a:cubicBezTo>
                  <a:lnTo>
                    <a:pt x="8873" y="705"/>
                  </a:lnTo>
                  <a:cubicBezTo>
                    <a:pt x="8476" y="235"/>
                    <a:pt x="7912" y="1"/>
                    <a:pt x="7346" y="1"/>
                  </a:cubicBezTo>
                  <a:close/>
                </a:path>
              </a:pathLst>
            </a:custGeom>
            <a:solidFill>
              <a:srgbClr val="58DD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6"/>
            <p:cNvSpPr/>
            <p:nvPr/>
          </p:nvSpPr>
          <p:spPr>
            <a:xfrm>
              <a:off x="5726322" y="982182"/>
              <a:ext cx="903584" cy="688864"/>
            </a:xfrm>
            <a:custGeom>
              <a:avLst/>
              <a:gdLst/>
              <a:ahLst/>
              <a:cxnLst/>
              <a:rect l="l" t="t" r="r" b="b"/>
              <a:pathLst>
                <a:path w="31957" h="24363" extrusionOk="0">
                  <a:moveTo>
                    <a:pt x="23130" y="1"/>
                  </a:moveTo>
                  <a:cubicBezTo>
                    <a:pt x="22500" y="1"/>
                    <a:pt x="21859" y="136"/>
                    <a:pt x="21249" y="423"/>
                  </a:cubicBezTo>
                  <a:lnTo>
                    <a:pt x="6339" y="7461"/>
                  </a:lnTo>
                  <a:cubicBezTo>
                    <a:pt x="1902" y="9596"/>
                    <a:pt x="1" y="14866"/>
                    <a:pt x="2102" y="19303"/>
                  </a:cubicBezTo>
                  <a:cubicBezTo>
                    <a:pt x="3622" y="22487"/>
                    <a:pt x="6816" y="24363"/>
                    <a:pt x="10146" y="24363"/>
                  </a:cubicBezTo>
                  <a:cubicBezTo>
                    <a:pt x="11421" y="24363"/>
                    <a:pt x="12716" y="24088"/>
                    <a:pt x="13944" y="23506"/>
                  </a:cubicBezTo>
                  <a:lnTo>
                    <a:pt x="28855" y="16434"/>
                  </a:lnTo>
                  <a:cubicBezTo>
                    <a:pt x="31056" y="15400"/>
                    <a:pt x="31957" y="12765"/>
                    <a:pt x="30956" y="10563"/>
                  </a:cubicBezTo>
                  <a:lnTo>
                    <a:pt x="27120" y="2491"/>
                  </a:lnTo>
                  <a:cubicBezTo>
                    <a:pt x="26348" y="923"/>
                    <a:pt x="24775" y="1"/>
                    <a:pt x="231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6"/>
            <p:cNvSpPr/>
            <p:nvPr/>
          </p:nvSpPr>
          <p:spPr>
            <a:xfrm>
              <a:off x="6154519" y="760308"/>
              <a:ext cx="801738" cy="728251"/>
            </a:xfrm>
            <a:custGeom>
              <a:avLst/>
              <a:gdLst/>
              <a:ahLst/>
              <a:cxnLst/>
              <a:rect l="l" t="t" r="r" b="b"/>
              <a:pathLst>
                <a:path w="28355" h="25756" extrusionOk="0">
                  <a:moveTo>
                    <a:pt x="14179" y="1"/>
                  </a:moveTo>
                  <a:cubicBezTo>
                    <a:pt x="8379" y="1"/>
                    <a:pt x="3120" y="3949"/>
                    <a:pt x="1669" y="9837"/>
                  </a:cubicBezTo>
                  <a:cubicBezTo>
                    <a:pt x="1" y="16742"/>
                    <a:pt x="4237" y="23714"/>
                    <a:pt x="11142" y="25382"/>
                  </a:cubicBezTo>
                  <a:cubicBezTo>
                    <a:pt x="12169" y="25635"/>
                    <a:pt x="13196" y="25756"/>
                    <a:pt x="14208" y="25756"/>
                  </a:cubicBezTo>
                  <a:cubicBezTo>
                    <a:pt x="20002" y="25756"/>
                    <a:pt x="25267" y="21787"/>
                    <a:pt x="26687" y="15908"/>
                  </a:cubicBezTo>
                  <a:cubicBezTo>
                    <a:pt x="28355" y="9003"/>
                    <a:pt x="24118" y="2065"/>
                    <a:pt x="17213" y="364"/>
                  </a:cubicBezTo>
                  <a:cubicBezTo>
                    <a:pt x="16197" y="118"/>
                    <a:pt x="15180" y="1"/>
                    <a:pt x="14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6444083" y="847677"/>
              <a:ext cx="465972" cy="583398"/>
            </a:xfrm>
            <a:custGeom>
              <a:avLst/>
              <a:gdLst/>
              <a:ahLst/>
              <a:cxnLst/>
              <a:rect l="l" t="t" r="r" b="b"/>
              <a:pathLst>
                <a:path w="16480" h="20633" extrusionOk="0">
                  <a:moveTo>
                    <a:pt x="8441" y="0"/>
                  </a:moveTo>
                  <a:cubicBezTo>
                    <a:pt x="4181" y="0"/>
                    <a:pt x="560" y="4356"/>
                    <a:pt x="267" y="9916"/>
                  </a:cubicBezTo>
                  <a:cubicBezTo>
                    <a:pt x="1" y="15620"/>
                    <a:pt x="3303" y="20424"/>
                    <a:pt x="7706" y="20624"/>
                  </a:cubicBezTo>
                  <a:cubicBezTo>
                    <a:pt x="7816" y="20630"/>
                    <a:pt x="7926" y="20633"/>
                    <a:pt x="8036" y="20633"/>
                  </a:cubicBezTo>
                  <a:cubicBezTo>
                    <a:pt x="12266" y="20633"/>
                    <a:pt x="15886" y="16278"/>
                    <a:pt x="16179" y="10750"/>
                  </a:cubicBezTo>
                  <a:cubicBezTo>
                    <a:pt x="16479" y="5046"/>
                    <a:pt x="13143" y="243"/>
                    <a:pt x="8774" y="9"/>
                  </a:cubicBezTo>
                  <a:cubicBezTo>
                    <a:pt x="8662" y="3"/>
                    <a:pt x="8552" y="0"/>
                    <a:pt x="84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6191305" y="1010909"/>
              <a:ext cx="409365" cy="420873"/>
            </a:xfrm>
            <a:custGeom>
              <a:avLst/>
              <a:gdLst/>
              <a:ahLst/>
              <a:cxnLst/>
              <a:rect l="l" t="t" r="r" b="b"/>
              <a:pathLst>
                <a:path w="14478" h="14885" extrusionOk="0">
                  <a:moveTo>
                    <a:pt x="5273" y="304"/>
                  </a:moveTo>
                  <a:cubicBezTo>
                    <a:pt x="5328" y="304"/>
                    <a:pt x="5383" y="305"/>
                    <a:pt x="5438" y="307"/>
                  </a:cubicBezTo>
                  <a:cubicBezTo>
                    <a:pt x="7740" y="307"/>
                    <a:pt x="10308" y="1908"/>
                    <a:pt x="11943" y="4577"/>
                  </a:cubicBezTo>
                  <a:cubicBezTo>
                    <a:pt x="14144" y="8213"/>
                    <a:pt x="13811" y="12416"/>
                    <a:pt x="11242" y="13984"/>
                  </a:cubicBezTo>
                  <a:cubicBezTo>
                    <a:pt x="10572" y="14390"/>
                    <a:pt x="9817" y="14590"/>
                    <a:pt x="9013" y="14590"/>
                  </a:cubicBezTo>
                  <a:cubicBezTo>
                    <a:pt x="8297" y="14590"/>
                    <a:pt x="7542" y="14431"/>
                    <a:pt x="6772" y="14117"/>
                  </a:cubicBezTo>
                  <a:cubicBezTo>
                    <a:pt x="5004" y="13316"/>
                    <a:pt x="3537" y="11982"/>
                    <a:pt x="2536" y="10314"/>
                  </a:cubicBezTo>
                  <a:cubicBezTo>
                    <a:pt x="334" y="6678"/>
                    <a:pt x="668" y="2475"/>
                    <a:pt x="3237" y="874"/>
                  </a:cubicBezTo>
                  <a:cubicBezTo>
                    <a:pt x="3856" y="503"/>
                    <a:pt x="4561" y="304"/>
                    <a:pt x="5273" y="304"/>
                  </a:cubicBezTo>
                  <a:close/>
                  <a:moveTo>
                    <a:pt x="5458" y="0"/>
                  </a:moveTo>
                  <a:cubicBezTo>
                    <a:pt x="4620" y="0"/>
                    <a:pt x="3816" y="206"/>
                    <a:pt x="3103" y="641"/>
                  </a:cubicBezTo>
                  <a:cubicBezTo>
                    <a:pt x="368" y="2309"/>
                    <a:pt x="1" y="6712"/>
                    <a:pt x="2303" y="10448"/>
                  </a:cubicBezTo>
                  <a:cubicBezTo>
                    <a:pt x="3303" y="12182"/>
                    <a:pt x="4838" y="13550"/>
                    <a:pt x="6672" y="14384"/>
                  </a:cubicBezTo>
                  <a:cubicBezTo>
                    <a:pt x="7406" y="14717"/>
                    <a:pt x="8207" y="14884"/>
                    <a:pt x="9041" y="14884"/>
                  </a:cubicBezTo>
                  <a:cubicBezTo>
                    <a:pt x="9841" y="14884"/>
                    <a:pt x="10675" y="14684"/>
                    <a:pt x="11376" y="14250"/>
                  </a:cubicBezTo>
                  <a:cubicBezTo>
                    <a:pt x="14111" y="12583"/>
                    <a:pt x="14478" y="8179"/>
                    <a:pt x="12176" y="4443"/>
                  </a:cubicBezTo>
                  <a:cubicBezTo>
                    <a:pt x="10499" y="1657"/>
                    <a:pt x="7837" y="0"/>
                    <a:pt x="54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6291285" y="1052190"/>
              <a:ext cx="8511" cy="7974"/>
            </a:xfrm>
            <a:custGeom>
              <a:avLst/>
              <a:gdLst/>
              <a:ahLst/>
              <a:cxnLst/>
              <a:rect l="l" t="t" r="r" b="b"/>
              <a:pathLst>
                <a:path w="301" h="282" extrusionOk="0">
                  <a:moveTo>
                    <a:pt x="149" y="1"/>
                  </a:moveTo>
                  <a:cubicBezTo>
                    <a:pt x="112" y="1"/>
                    <a:pt x="81" y="24"/>
                    <a:pt x="34" y="48"/>
                  </a:cubicBezTo>
                  <a:cubicBezTo>
                    <a:pt x="1" y="115"/>
                    <a:pt x="1" y="181"/>
                    <a:pt x="34" y="248"/>
                  </a:cubicBezTo>
                  <a:cubicBezTo>
                    <a:pt x="67" y="282"/>
                    <a:pt x="101" y="282"/>
                    <a:pt x="134" y="282"/>
                  </a:cubicBezTo>
                  <a:lnTo>
                    <a:pt x="201" y="282"/>
                  </a:lnTo>
                  <a:cubicBezTo>
                    <a:pt x="234" y="282"/>
                    <a:pt x="234" y="248"/>
                    <a:pt x="268" y="248"/>
                  </a:cubicBezTo>
                  <a:cubicBezTo>
                    <a:pt x="301" y="181"/>
                    <a:pt x="301" y="115"/>
                    <a:pt x="268" y="48"/>
                  </a:cubicBezTo>
                  <a:cubicBezTo>
                    <a:pt x="234" y="15"/>
                    <a:pt x="234" y="15"/>
                    <a:pt x="201" y="15"/>
                  </a:cubicBezTo>
                  <a:cubicBezTo>
                    <a:pt x="181" y="5"/>
                    <a:pt x="165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6"/>
            <p:cNvSpPr/>
            <p:nvPr/>
          </p:nvSpPr>
          <p:spPr>
            <a:xfrm>
              <a:off x="6313933" y="1038449"/>
              <a:ext cx="182996" cy="98114"/>
            </a:xfrm>
            <a:custGeom>
              <a:avLst/>
              <a:gdLst/>
              <a:ahLst/>
              <a:cxnLst/>
              <a:rect l="l" t="t" r="r" b="b"/>
              <a:pathLst>
                <a:path w="6472" h="3470" extrusionOk="0">
                  <a:moveTo>
                    <a:pt x="1068" y="0"/>
                  </a:moveTo>
                  <a:cubicBezTo>
                    <a:pt x="1001" y="0"/>
                    <a:pt x="934" y="67"/>
                    <a:pt x="934" y="134"/>
                  </a:cubicBezTo>
                  <a:lnTo>
                    <a:pt x="934" y="167"/>
                  </a:lnTo>
                  <a:cubicBezTo>
                    <a:pt x="934" y="234"/>
                    <a:pt x="1001" y="267"/>
                    <a:pt x="1068" y="301"/>
                  </a:cubicBezTo>
                  <a:cubicBezTo>
                    <a:pt x="1134" y="301"/>
                    <a:pt x="1201" y="234"/>
                    <a:pt x="1201" y="134"/>
                  </a:cubicBezTo>
                  <a:cubicBezTo>
                    <a:pt x="1201" y="67"/>
                    <a:pt x="1134" y="0"/>
                    <a:pt x="1068" y="0"/>
                  </a:cubicBezTo>
                  <a:close/>
                  <a:moveTo>
                    <a:pt x="1950" y="92"/>
                  </a:moveTo>
                  <a:cubicBezTo>
                    <a:pt x="1879" y="92"/>
                    <a:pt x="1835" y="146"/>
                    <a:pt x="1835" y="200"/>
                  </a:cubicBezTo>
                  <a:cubicBezTo>
                    <a:pt x="1802" y="267"/>
                    <a:pt x="1868" y="367"/>
                    <a:pt x="1935" y="367"/>
                  </a:cubicBezTo>
                  <a:lnTo>
                    <a:pt x="1968" y="367"/>
                  </a:lnTo>
                  <a:cubicBezTo>
                    <a:pt x="2035" y="367"/>
                    <a:pt x="2102" y="334"/>
                    <a:pt x="2102" y="267"/>
                  </a:cubicBezTo>
                  <a:cubicBezTo>
                    <a:pt x="2102" y="200"/>
                    <a:pt x="2068" y="100"/>
                    <a:pt x="2002" y="100"/>
                  </a:cubicBezTo>
                  <a:cubicBezTo>
                    <a:pt x="1983" y="94"/>
                    <a:pt x="1966" y="92"/>
                    <a:pt x="1950" y="92"/>
                  </a:cubicBezTo>
                  <a:close/>
                  <a:moveTo>
                    <a:pt x="188" y="121"/>
                  </a:moveTo>
                  <a:cubicBezTo>
                    <a:pt x="169" y="121"/>
                    <a:pt x="150" y="125"/>
                    <a:pt x="134" y="134"/>
                  </a:cubicBezTo>
                  <a:cubicBezTo>
                    <a:pt x="67" y="134"/>
                    <a:pt x="0" y="234"/>
                    <a:pt x="34" y="301"/>
                  </a:cubicBezTo>
                  <a:cubicBezTo>
                    <a:pt x="67" y="367"/>
                    <a:pt x="100" y="401"/>
                    <a:pt x="167" y="401"/>
                  </a:cubicBezTo>
                  <a:lnTo>
                    <a:pt x="200" y="401"/>
                  </a:lnTo>
                  <a:cubicBezTo>
                    <a:pt x="267" y="367"/>
                    <a:pt x="334" y="301"/>
                    <a:pt x="301" y="234"/>
                  </a:cubicBezTo>
                  <a:cubicBezTo>
                    <a:pt x="301" y="159"/>
                    <a:pt x="244" y="121"/>
                    <a:pt x="188" y="121"/>
                  </a:cubicBezTo>
                  <a:close/>
                  <a:moveTo>
                    <a:pt x="2816" y="354"/>
                  </a:moveTo>
                  <a:cubicBezTo>
                    <a:pt x="2769" y="354"/>
                    <a:pt x="2727" y="385"/>
                    <a:pt x="2702" y="434"/>
                  </a:cubicBezTo>
                  <a:cubicBezTo>
                    <a:pt x="2669" y="501"/>
                    <a:pt x="2702" y="601"/>
                    <a:pt x="2769" y="634"/>
                  </a:cubicBezTo>
                  <a:lnTo>
                    <a:pt x="2836" y="634"/>
                  </a:lnTo>
                  <a:cubicBezTo>
                    <a:pt x="2902" y="634"/>
                    <a:pt x="2936" y="601"/>
                    <a:pt x="2969" y="567"/>
                  </a:cubicBezTo>
                  <a:cubicBezTo>
                    <a:pt x="3002" y="467"/>
                    <a:pt x="2969" y="401"/>
                    <a:pt x="2869" y="367"/>
                  </a:cubicBezTo>
                  <a:cubicBezTo>
                    <a:pt x="2851" y="358"/>
                    <a:pt x="2833" y="354"/>
                    <a:pt x="2816" y="354"/>
                  </a:cubicBezTo>
                  <a:close/>
                  <a:moveTo>
                    <a:pt x="3631" y="748"/>
                  </a:moveTo>
                  <a:cubicBezTo>
                    <a:pt x="3592" y="748"/>
                    <a:pt x="3557" y="771"/>
                    <a:pt x="3536" y="834"/>
                  </a:cubicBezTo>
                  <a:cubicBezTo>
                    <a:pt x="3469" y="901"/>
                    <a:pt x="3503" y="968"/>
                    <a:pt x="3570" y="1001"/>
                  </a:cubicBezTo>
                  <a:lnTo>
                    <a:pt x="3570" y="1034"/>
                  </a:lnTo>
                  <a:lnTo>
                    <a:pt x="3636" y="1034"/>
                  </a:lnTo>
                  <a:cubicBezTo>
                    <a:pt x="3703" y="1034"/>
                    <a:pt x="3736" y="1001"/>
                    <a:pt x="3770" y="968"/>
                  </a:cubicBezTo>
                  <a:cubicBezTo>
                    <a:pt x="3803" y="901"/>
                    <a:pt x="3770" y="801"/>
                    <a:pt x="3703" y="768"/>
                  </a:cubicBezTo>
                  <a:cubicBezTo>
                    <a:pt x="3679" y="755"/>
                    <a:pt x="3654" y="748"/>
                    <a:pt x="3631" y="748"/>
                  </a:cubicBezTo>
                  <a:close/>
                  <a:moveTo>
                    <a:pt x="4411" y="1246"/>
                  </a:moveTo>
                  <a:cubicBezTo>
                    <a:pt x="4365" y="1246"/>
                    <a:pt x="4323" y="1262"/>
                    <a:pt x="4303" y="1301"/>
                  </a:cubicBezTo>
                  <a:cubicBezTo>
                    <a:pt x="4237" y="1368"/>
                    <a:pt x="4270" y="1435"/>
                    <a:pt x="4303" y="1501"/>
                  </a:cubicBezTo>
                  <a:lnTo>
                    <a:pt x="4337" y="1501"/>
                  </a:lnTo>
                  <a:cubicBezTo>
                    <a:pt x="4337" y="1535"/>
                    <a:pt x="4370" y="1535"/>
                    <a:pt x="4403" y="1535"/>
                  </a:cubicBezTo>
                  <a:cubicBezTo>
                    <a:pt x="4437" y="1535"/>
                    <a:pt x="4504" y="1501"/>
                    <a:pt x="4504" y="1468"/>
                  </a:cubicBezTo>
                  <a:cubicBezTo>
                    <a:pt x="4570" y="1401"/>
                    <a:pt x="4537" y="1301"/>
                    <a:pt x="4504" y="1268"/>
                  </a:cubicBezTo>
                  <a:cubicBezTo>
                    <a:pt x="4476" y="1254"/>
                    <a:pt x="4443" y="1246"/>
                    <a:pt x="4411" y="1246"/>
                  </a:cubicBezTo>
                  <a:close/>
                  <a:moveTo>
                    <a:pt x="5104" y="1818"/>
                  </a:moveTo>
                  <a:cubicBezTo>
                    <a:pt x="5071" y="1818"/>
                    <a:pt x="5037" y="1835"/>
                    <a:pt x="5004" y="1868"/>
                  </a:cubicBezTo>
                  <a:cubicBezTo>
                    <a:pt x="4937" y="1935"/>
                    <a:pt x="4937" y="2002"/>
                    <a:pt x="5004" y="2068"/>
                  </a:cubicBezTo>
                  <a:cubicBezTo>
                    <a:pt x="5037" y="2102"/>
                    <a:pt x="5071" y="2102"/>
                    <a:pt x="5104" y="2102"/>
                  </a:cubicBezTo>
                  <a:cubicBezTo>
                    <a:pt x="5137" y="2102"/>
                    <a:pt x="5171" y="2102"/>
                    <a:pt x="5204" y="2068"/>
                  </a:cubicBezTo>
                  <a:cubicBezTo>
                    <a:pt x="5271" y="2002"/>
                    <a:pt x="5271" y="1935"/>
                    <a:pt x="5204" y="1868"/>
                  </a:cubicBezTo>
                  <a:cubicBezTo>
                    <a:pt x="5171" y="1835"/>
                    <a:pt x="5137" y="1818"/>
                    <a:pt x="5104" y="1818"/>
                  </a:cubicBezTo>
                  <a:close/>
                  <a:moveTo>
                    <a:pt x="5738" y="2485"/>
                  </a:moveTo>
                  <a:cubicBezTo>
                    <a:pt x="5704" y="2485"/>
                    <a:pt x="5671" y="2502"/>
                    <a:pt x="5638" y="2535"/>
                  </a:cubicBezTo>
                  <a:cubicBezTo>
                    <a:pt x="5571" y="2569"/>
                    <a:pt x="5571" y="2669"/>
                    <a:pt x="5638" y="2736"/>
                  </a:cubicBezTo>
                  <a:cubicBezTo>
                    <a:pt x="5671" y="2736"/>
                    <a:pt x="5704" y="2769"/>
                    <a:pt x="5738" y="2769"/>
                  </a:cubicBezTo>
                  <a:cubicBezTo>
                    <a:pt x="5771" y="2769"/>
                    <a:pt x="5804" y="2736"/>
                    <a:pt x="5838" y="2736"/>
                  </a:cubicBezTo>
                  <a:cubicBezTo>
                    <a:pt x="5905" y="2669"/>
                    <a:pt x="5905" y="2569"/>
                    <a:pt x="5838" y="2535"/>
                  </a:cubicBezTo>
                  <a:cubicBezTo>
                    <a:pt x="5804" y="2502"/>
                    <a:pt x="5771" y="2485"/>
                    <a:pt x="5738" y="2485"/>
                  </a:cubicBezTo>
                  <a:close/>
                  <a:moveTo>
                    <a:pt x="6321" y="3181"/>
                  </a:moveTo>
                  <a:cubicBezTo>
                    <a:pt x="6293" y="3181"/>
                    <a:pt x="6266" y="3189"/>
                    <a:pt x="6238" y="3203"/>
                  </a:cubicBezTo>
                  <a:cubicBezTo>
                    <a:pt x="6171" y="3269"/>
                    <a:pt x="6138" y="3336"/>
                    <a:pt x="6205" y="3403"/>
                  </a:cubicBezTo>
                  <a:cubicBezTo>
                    <a:pt x="6238" y="3436"/>
                    <a:pt x="6271" y="3469"/>
                    <a:pt x="6305" y="3469"/>
                  </a:cubicBezTo>
                  <a:cubicBezTo>
                    <a:pt x="6338" y="3469"/>
                    <a:pt x="6372" y="3469"/>
                    <a:pt x="6405" y="3436"/>
                  </a:cubicBezTo>
                  <a:cubicBezTo>
                    <a:pt x="6472" y="3403"/>
                    <a:pt x="6472" y="3303"/>
                    <a:pt x="6438" y="3236"/>
                  </a:cubicBezTo>
                  <a:cubicBezTo>
                    <a:pt x="6399" y="3197"/>
                    <a:pt x="6360" y="3181"/>
                    <a:pt x="6321" y="31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6502556" y="1150305"/>
              <a:ext cx="7578" cy="7945"/>
            </a:xfrm>
            <a:custGeom>
              <a:avLst/>
              <a:gdLst/>
              <a:ahLst/>
              <a:cxnLst/>
              <a:rect l="l" t="t" r="r" b="b"/>
              <a:pathLst>
                <a:path w="268" h="281" extrusionOk="0">
                  <a:moveTo>
                    <a:pt x="125" y="0"/>
                  </a:moveTo>
                  <a:cubicBezTo>
                    <a:pt x="107" y="0"/>
                    <a:pt x="87" y="4"/>
                    <a:pt x="67" y="14"/>
                  </a:cubicBezTo>
                  <a:lnTo>
                    <a:pt x="34" y="47"/>
                  </a:lnTo>
                  <a:cubicBezTo>
                    <a:pt x="34" y="47"/>
                    <a:pt x="1" y="81"/>
                    <a:pt x="1" y="81"/>
                  </a:cubicBezTo>
                  <a:cubicBezTo>
                    <a:pt x="1" y="114"/>
                    <a:pt x="1" y="114"/>
                    <a:pt x="1" y="147"/>
                  </a:cubicBezTo>
                  <a:cubicBezTo>
                    <a:pt x="1" y="147"/>
                    <a:pt x="1" y="181"/>
                    <a:pt x="1" y="214"/>
                  </a:cubicBezTo>
                  <a:lnTo>
                    <a:pt x="34" y="214"/>
                  </a:lnTo>
                  <a:cubicBezTo>
                    <a:pt x="67" y="247"/>
                    <a:pt x="101" y="281"/>
                    <a:pt x="168" y="281"/>
                  </a:cubicBezTo>
                  <a:cubicBezTo>
                    <a:pt x="168" y="281"/>
                    <a:pt x="201" y="247"/>
                    <a:pt x="234" y="247"/>
                  </a:cubicBezTo>
                  <a:cubicBezTo>
                    <a:pt x="234" y="214"/>
                    <a:pt x="268" y="214"/>
                    <a:pt x="268" y="214"/>
                  </a:cubicBezTo>
                  <a:cubicBezTo>
                    <a:pt x="268" y="181"/>
                    <a:pt x="268" y="147"/>
                    <a:pt x="268" y="147"/>
                  </a:cubicBezTo>
                  <a:cubicBezTo>
                    <a:pt x="268" y="114"/>
                    <a:pt x="268" y="114"/>
                    <a:pt x="268" y="81"/>
                  </a:cubicBezTo>
                  <a:cubicBezTo>
                    <a:pt x="268" y="81"/>
                    <a:pt x="234" y="47"/>
                    <a:pt x="234" y="47"/>
                  </a:cubicBezTo>
                  <a:cubicBezTo>
                    <a:pt x="211" y="24"/>
                    <a:pt x="170" y="0"/>
                    <a:pt x="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6619529" y="889496"/>
              <a:ext cx="1295928" cy="925215"/>
            </a:xfrm>
            <a:custGeom>
              <a:avLst/>
              <a:gdLst/>
              <a:ahLst/>
              <a:cxnLst/>
              <a:rect l="l" t="t" r="r" b="b"/>
              <a:pathLst>
                <a:path w="45833" h="32722" extrusionOk="0">
                  <a:moveTo>
                    <a:pt x="12402" y="1"/>
                  </a:moveTo>
                  <a:cubicBezTo>
                    <a:pt x="8087" y="1"/>
                    <a:pt x="4109" y="641"/>
                    <a:pt x="1268" y="1966"/>
                  </a:cubicBezTo>
                  <a:cubicBezTo>
                    <a:pt x="334" y="2400"/>
                    <a:pt x="0" y="3500"/>
                    <a:pt x="500" y="4368"/>
                  </a:cubicBezTo>
                  <a:cubicBezTo>
                    <a:pt x="2068" y="7003"/>
                    <a:pt x="3002" y="11940"/>
                    <a:pt x="2435" y="15175"/>
                  </a:cubicBezTo>
                  <a:cubicBezTo>
                    <a:pt x="2268" y="16176"/>
                    <a:pt x="3002" y="17110"/>
                    <a:pt x="4003" y="17177"/>
                  </a:cubicBezTo>
                  <a:cubicBezTo>
                    <a:pt x="14677" y="18178"/>
                    <a:pt x="23684" y="23715"/>
                    <a:pt x="29288" y="32721"/>
                  </a:cubicBezTo>
                  <a:cubicBezTo>
                    <a:pt x="29521" y="25416"/>
                    <a:pt x="40662" y="19278"/>
                    <a:pt x="45833" y="13741"/>
                  </a:cubicBezTo>
                  <a:cubicBezTo>
                    <a:pt x="41763" y="7904"/>
                    <a:pt x="27853" y="1833"/>
                    <a:pt x="19848" y="598"/>
                  </a:cubicBezTo>
                  <a:cubicBezTo>
                    <a:pt x="17353" y="203"/>
                    <a:pt x="14825" y="1"/>
                    <a:pt x="12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7376875" y="4046230"/>
              <a:ext cx="964913" cy="425397"/>
            </a:xfrm>
            <a:custGeom>
              <a:avLst/>
              <a:gdLst/>
              <a:ahLst/>
              <a:cxnLst/>
              <a:rect l="l" t="t" r="r" b="b"/>
              <a:pathLst>
                <a:path w="34126" h="15045" extrusionOk="0">
                  <a:moveTo>
                    <a:pt x="8907" y="0"/>
                  </a:moveTo>
                  <a:cubicBezTo>
                    <a:pt x="1" y="0"/>
                    <a:pt x="2436" y="15045"/>
                    <a:pt x="2436" y="15045"/>
                  </a:cubicBezTo>
                  <a:lnTo>
                    <a:pt x="30222" y="15045"/>
                  </a:lnTo>
                  <a:cubicBezTo>
                    <a:pt x="33091" y="15045"/>
                    <a:pt x="34125" y="11242"/>
                    <a:pt x="31623" y="9807"/>
                  </a:cubicBezTo>
                  <a:cubicBezTo>
                    <a:pt x="23985" y="5471"/>
                    <a:pt x="13477" y="0"/>
                    <a:pt x="89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7365565" y="4127351"/>
              <a:ext cx="434841" cy="299008"/>
            </a:xfrm>
            <a:custGeom>
              <a:avLst/>
              <a:gdLst/>
              <a:ahLst/>
              <a:cxnLst/>
              <a:rect l="l" t="t" r="r" b="b"/>
              <a:pathLst>
                <a:path w="15379" h="10575" extrusionOk="0">
                  <a:moveTo>
                    <a:pt x="15378" y="0"/>
                  </a:moveTo>
                  <a:lnTo>
                    <a:pt x="468" y="601"/>
                  </a:lnTo>
                  <a:lnTo>
                    <a:pt x="1" y="10574"/>
                  </a:lnTo>
                  <a:cubicBezTo>
                    <a:pt x="13043" y="8440"/>
                    <a:pt x="15378" y="0"/>
                    <a:pt x="1537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6802497" y="2904995"/>
              <a:ext cx="1337436" cy="1338397"/>
            </a:xfrm>
            <a:custGeom>
              <a:avLst/>
              <a:gdLst/>
              <a:ahLst/>
              <a:cxnLst/>
              <a:rect l="l" t="t" r="r" b="b"/>
              <a:pathLst>
                <a:path w="47301" h="47335" extrusionOk="0">
                  <a:moveTo>
                    <a:pt x="23651" y="0"/>
                  </a:moveTo>
                  <a:cubicBezTo>
                    <a:pt x="10575" y="0"/>
                    <a:pt x="0" y="10608"/>
                    <a:pt x="0" y="23684"/>
                  </a:cubicBezTo>
                  <a:cubicBezTo>
                    <a:pt x="0" y="36727"/>
                    <a:pt x="10575" y="47334"/>
                    <a:pt x="23651" y="47334"/>
                  </a:cubicBezTo>
                  <a:cubicBezTo>
                    <a:pt x="36727" y="47334"/>
                    <a:pt x="47301" y="36727"/>
                    <a:pt x="47301" y="23684"/>
                  </a:cubicBezTo>
                  <a:cubicBezTo>
                    <a:pt x="47301" y="10608"/>
                    <a:pt x="36727" y="0"/>
                    <a:pt x="236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7092033" y="3233296"/>
              <a:ext cx="1033762" cy="967542"/>
            </a:xfrm>
            <a:custGeom>
              <a:avLst/>
              <a:gdLst/>
              <a:ahLst/>
              <a:cxnLst/>
              <a:rect l="l" t="t" r="r" b="b"/>
              <a:pathLst>
                <a:path w="36561" h="34219" extrusionOk="0">
                  <a:moveTo>
                    <a:pt x="20996" y="1"/>
                  </a:moveTo>
                  <a:cubicBezTo>
                    <a:pt x="15866" y="1"/>
                    <a:pt x="10414" y="2496"/>
                    <a:pt x="6472" y="7169"/>
                  </a:cubicBezTo>
                  <a:cubicBezTo>
                    <a:pt x="1" y="14875"/>
                    <a:pt x="34" y="25583"/>
                    <a:pt x="6572" y="31053"/>
                  </a:cubicBezTo>
                  <a:cubicBezTo>
                    <a:pt x="9115" y="33191"/>
                    <a:pt x="12274" y="34219"/>
                    <a:pt x="15565" y="34219"/>
                  </a:cubicBezTo>
                  <a:cubicBezTo>
                    <a:pt x="20695" y="34219"/>
                    <a:pt x="26147" y="31724"/>
                    <a:pt x="30089" y="27050"/>
                  </a:cubicBezTo>
                  <a:cubicBezTo>
                    <a:pt x="36560" y="19345"/>
                    <a:pt x="36527" y="8637"/>
                    <a:pt x="29989" y="3166"/>
                  </a:cubicBezTo>
                  <a:cubicBezTo>
                    <a:pt x="27447" y="1028"/>
                    <a:pt x="24288" y="1"/>
                    <a:pt x="209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6828906" y="3162467"/>
              <a:ext cx="453701" cy="825319"/>
            </a:xfrm>
            <a:custGeom>
              <a:avLst/>
              <a:gdLst/>
              <a:ahLst/>
              <a:cxnLst/>
              <a:rect l="l" t="t" r="r" b="b"/>
              <a:pathLst>
                <a:path w="16046" h="29189" extrusionOk="0">
                  <a:moveTo>
                    <a:pt x="8006" y="401"/>
                  </a:moveTo>
                  <a:lnTo>
                    <a:pt x="8006" y="434"/>
                  </a:lnTo>
                  <a:cubicBezTo>
                    <a:pt x="12209" y="434"/>
                    <a:pt x="15578" y="6739"/>
                    <a:pt x="15578" y="14545"/>
                  </a:cubicBezTo>
                  <a:cubicBezTo>
                    <a:pt x="15578" y="22350"/>
                    <a:pt x="12209" y="28688"/>
                    <a:pt x="8006" y="28688"/>
                  </a:cubicBezTo>
                  <a:cubicBezTo>
                    <a:pt x="3836" y="28688"/>
                    <a:pt x="467" y="22350"/>
                    <a:pt x="467" y="14545"/>
                  </a:cubicBezTo>
                  <a:cubicBezTo>
                    <a:pt x="467" y="6739"/>
                    <a:pt x="3836" y="401"/>
                    <a:pt x="8006" y="401"/>
                  </a:cubicBezTo>
                  <a:close/>
                  <a:moveTo>
                    <a:pt x="8006" y="1"/>
                  </a:moveTo>
                  <a:cubicBezTo>
                    <a:pt x="3603" y="1"/>
                    <a:pt x="0" y="6539"/>
                    <a:pt x="0" y="14578"/>
                  </a:cubicBezTo>
                  <a:cubicBezTo>
                    <a:pt x="0" y="22617"/>
                    <a:pt x="3603" y="29188"/>
                    <a:pt x="8006" y="29188"/>
                  </a:cubicBezTo>
                  <a:cubicBezTo>
                    <a:pt x="12443" y="29188"/>
                    <a:pt x="16045" y="22617"/>
                    <a:pt x="16045" y="14578"/>
                  </a:cubicBezTo>
                  <a:cubicBezTo>
                    <a:pt x="16045" y="6539"/>
                    <a:pt x="12443" y="1"/>
                    <a:pt x="80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7048659" y="3212711"/>
              <a:ext cx="13233" cy="12978"/>
            </a:xfrm>
            <a:custGeom>
              <a:avLst/>
              <a:gdLst/>
              <a:ahLst/>
              <a:cxnLst/>
              <a:rect l="l" t="t" r="r" b="b"/>
              <a:pathLst>
                <a:path w="468" h="459" extrusionOk="0">
                  <a:moveTo>
                    <a:pt x="238" y="0"/>
                  </a:moveTo>
                  <a:cubicBezTo>
                    <a:pt x="209" y="0"/>
                    <a:pt x="184" y="8"/>
                    <a:pt x="167" y="25"/>
                  </a:cubicBezTo>
                  <a:cubicBezTo>
                    <a:pt x="134" y="25"/>
                    <a:pt x="101" y="58"/>
                    <a:pt x="101" y="92"/>
                  </a:cubicBezTo>
                  <a:cubicBezTo>
                    <a:pt x="67" y="92"/>
                    <a:pt x="34" y="125"/>
                    <a:pt x="34" y="158"/>
                  </a:cubicBezTo>
                  <a:cubicBezTo>
                    <a:pt x="1" y="192"/>
                    <a:pt x="1" y="259"/>
                    <a:pt x="34" y="325"/>
                  </a:cubicBezTo>
                  <a:cubicBezTo>
                    <a:pt x="67" y="392"/>
                    <a:pt x="101" y="425"/>
                    <a:pt x="167" y="459"/>
                  </a:cubicBezTo>
                  <a:lnTo>
                    <a:pt x="334" y="459"/>
                  </a:lnTo>
                  <a:cubicBezTo>
                    <a:pt x="367" y="425"/>
                    <a:pt x="401" y="425"/>
                    <a:pt x="401" y="392"/>
                  </a:cubicBezTo>
                  <a:cubicBezTo>
                    <a:pt x="434" y="392"/>
                    <a:pt x="434" y="359"/>
                    <a:pt x="468" y="325"/>
                  </a:cubicBezTo>
                  <a:cubicBezTo>
                    <a:pt x="468" y="259"/>
                    <a:pt x="468" y="192"/>
                    <a:pt x="468" y="158"/>
                  </a:cubicBezTo>
                  <a:cubicBezTo>
                    <a:pt x="434" y="92"/>
                    <a:pt x="401" y="58"/>
                    <a:pt x="334" y="25"/>
                  </a:cubicBezTo>
                  <a:cubicBezTo>
                    <a:pt x="301" y="8"/>
                    <a:pt x="267" y="0"/>
                    <a:pt x="2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7086378" y="3220600"/>
              <a:ext cx="153788" cy="321063"/>
            </a:xfrm>
            <a:custGeom>
              <a:avLst/>
              <a:gdLst/>
              <a:ahLst/>
              <a:cxnLst/>
              <a:rect l="l" t="t" r="r" b="b"/>
              <a:pathLst>
                <a:path w="5439" h="11355" extrusionOk="0">
                  <a:moveTo>
                    <a:pt x="275" y="1"/>
                  </a:moveTo>
                  <a:cubicBezTo>
                    <a:pt x="177" y="1"/>
                    <a:pt x="93" y="44"/>
                    <a:pt x="68" y="146"/>
                  </a:cubicBezTo>
                  <a:cubicBezTo>
                    <a:pt x="1" y="246"/>
                    <a:pt x="68" y="380"/>
                    <a:pt x="168" y="447"/>
                  </a:cubicBezTo>
                  <a:lnTo>
                    <a:pt x="268" y="447"/>
                  </a:lnTo>
                  <a:cubicBezTo>
                    <a:pt x="368" y="447"/>
                    <a:pt x="434" y="413"/>
                    <a:pt x="468" y="313"/>
                  </a:cubicBezTo>
                  <a:cubicBezTo>
                    <a:pt x="535" y="213"/>
                    <a:pt x="468" y="80"/>
                    <a:pt x="368" y="13"/>
                  </a:cubicBezTo>
                  <a:cubicBezTo>
                    <a:pt x="336" y="5"/>
                    <a:pt x="305" y="1"/>
                    <a:pt x="275" y="1"/>
                  </a:cubicBezTo>
                  <a:close/>
                  <a:moveTo>
                    <a:pt x="1423" y="734"/>
                  </a:moveTo>
                  <a:cubicBezTo>
                    <a:pt x="1362" y="734"/>
                    <a:pt x="1305" y="758"/>
                    <a:pt x="1268" y="813"/>
                  </a:cubicBezTo>
                  <a:cubicBezTo>
                    <a:pt x="1168" y="914"/>
                    <a:pt x="1168" y="1047"/>
                    <a:pt x="1268" y="1147"/>
                  </a:cubicBezTo>
                  <a:cubicBezTo>
                    <a:pt x="1302" y="1180"/>
                    <a:pt x="1368" y="1180"/>
                    <a:pt x="1402" y="1214"/>
                  </a:cubicBezTo>
                  <a:cubicBezTo>
                    <a:pt x="1469" y="1180"/>
                    <a:pt x="1535" y="1180"/>
                    <a:pt x="1569" y="1114"/>
                  </a:cubicBezTo>
                  <a:cubicBezTo>
                    <a:pt x="1669" y="1014"/>
                    <a:pt x="1669" y="880"/>
                    <a:pt x="1569" y="780"/>
                  </a:cubicBezTo>
                  <a:cubicBezTo>
                    <a:pt x="1524" y="750"/>
                    <a:pt x="1472" y="734"/>
                    <a:pt x="1423" y="734"/>
                  </a:cubicBezTo>
                  <a:close/>
                  <a:moveTo>
                    <a:pt x="2352" y="1746"/>
                  </a:moveTo>
                  <a:cubicBezTo>
                    <a:pt x="2311" y="1746"/>
                    <a:pt x="2271" y="1757"/>
                    <a:pt x="2236" y="1781"/>
                  </a:cubicBezTo>
                  <a:cubicBezTo>
                    <a:pt x="2136" y="1881"/>
                    <a:pt x="2102" y="2014"/>
                    <a:pt x="2202" y="2114"/>
                  </a:cubicBezTo>
                  <a:cubicBezTo>
                    <a:pt x="2236" y="2181"/>
                    <a:pt x="2302" y="2214"/>
                    <a:pt x="2369" y="2214"/>
                  </a:cubicBezTo>
                  <a:cubicBezTo>
                    <a:pt x="2436" y="2214"/>
                    <a:pt x="2469" y="2181"/>
                    <a:pt x="2503" y="2148"/>
                  </a:cubicBezTo>
                  <a:cubicBezTo>
                    <a:pt x="2603" y="2081"/>
                    <a:pt x="2636" y="1948"/>
                    <a:pt x="2569" y="1848"/>
                  </a:cubicBezTo>
                  <a:cubicBezTo>
                    <a:pt x="2505" y="1783"/>
                    <a:pt x="2426" y="1746"/>
                    <a:pt x="2352" y="1746"/>
                  </a:cubicBezTo>
                  <a:close/>
                  <a:moveTo>
                    <a:pt x="3116" y="2902"/>
                  </a:moveTo>
                  <a:cubicBezTo>
                    <a:pt x="3088" y="2902"/>
                    <a:pt x="3061" y="2907"/>
                    <a:pt x="3036" y="2915"/>
                  </a:cubicBezTo>
                  <a:cubicBezTo>
                    <a:pt x="2903" y="2982"/>
                    <a:pt x="2870" y="3148"/>
                    <a:pt x="2936" y="3249"/>
                  </a:cubicBezTo>
                  <a:cubicBezTo>
                    <a:pt x="2970" y="3315"/>
                    <a:pt x="3036" y="3349"/>
                    <a:pt x="3136" y="3349"/>
                  </a:cubicBezTo>
                  <a:cubicBezTo>
                    <a:pt x="3170" y="3349"/>
                    <a:pt x="3203" y="3349"/>
                    <a:pt x="3236" y="3315"/>
                  </a:cubicBezTo>
                  <a:cubicBezTo>
                    <a:pt x="3370" y="3282"/>
                    <a:pt x="3403" y="3115"/>
                    <a:pt x="3337" y="3015"/>
                  </a:cubicBezTo>
                  <a:cubicBezTo>
                    <a:pt x="3287" y="2940"/>
                    <a:pt x="3199" y="2902"/>
                    <a:pt x="3116" y="2902"/>
                  </a:cubicBezTo>
                  <a:close/>
                  <a:moveTo>
                    <a:pt x="3726" y="4141"/>
                  </a:moveTo>
                  <a:cubicBezTo>
                    <a:pt x="3707" y="4141"/>
                    <a:pt x="3688" y="4143"/>
                    <a:pt x="3670" y="4149"/>
                  </a:cubicBezTo>
                  <a:cubicBezTo>
                    <a:pt x="3537" y="4216"/>
                    <a:pt x="3503" y="4349"/>
                    <a:pt x="3537" y="4449"/>
                  </a:cubicBezTo>
                  <a:cubicBezTo>
                    <a:pt x="3570" y="4549"/>
                    <a:pt x="3670" y="4583"/>
                    <a:pt x="3737" y="4583"/>
                  </a:cubicBezTo>
                  <a:lnTo>
                    <a:pt x="3837" y="4583"/>
                  </a:lnTo>
                  <a:cubicBezTo>
                    <a:pt x="3937" y="4549"/>
                    <a:pt x="4004" y="4416"/>
                    <a:pt x="3970" y="4283"/>
                  </a:cubicBezTo>
                  <a:cubicBezTo>
                    <a:pt x="3915" y="4200"/>
                    <a:pt x="3815" y="4141"/>
                    <a:pt x="3726" y="4141"/>
                  </a:cubicBezTo>
                  <a:close/>
                  <a:moveTo>
                    <a:pt x="4224" y="5442"/>
                  </a:moveTo>
                  <a:cubicBezTo>
                    <a:pt x="4206" y="5442"/>
                    <a:pt x="4188" y="5444"/>
                    <a:pt x="4170" y="5450"/>
                  </a:cubicBezTo>
                  <a:cubicBezTo>
                    <a:pt x="4037" y="5483"/>
                    <a:pt x="3970" y="5617"/>
                    <a:pt x="4004" y="5750"/>
                  </a:cubicBezTo>
                  <a:cubicBezTo>
                    <a:pt x="4037" y="5850"/>
                    <a:pt x="4137" y="5884"/>
                    <a:pt x="4237" y="5884"/>
                  </a:cubicBezTo>
                  <a:lnTo>
                    <a:pt x="4304" y="5884"/>
                  </a:lnTo>
                  <a:cubicBezTo>
                    <a:pt x="4437" y="5850"/>
                    <a:pt x="4504" y="5717"/>
                    <a:pt x="4437" y="5617"/>
                  </a:cubicBezTo>
                  <a:cubicBezTo>
                    <a:pt x="4410" y="5506"/>
                    <a:pt x="4313" y="5442"/>
                    <a:pt x="4224" y="5442"/>
                  </a:cubicBezTo>
                  <a:close/>
                  <a:moveTo>
                    <a:pt x="4625" y="6776"/>
                  </a:moveTo>
                  <a:cubicBezTo>
                    <a:pt x="4606" y="6776"/>
                    <a:pt x="4588" y="6779"/>
                    <a:pt x="4571" y="6784"/>
                  </a:cubicBezTo>
                  <a:cubicBezTo>
                    <a:pt x="4437" y="6818"/>
                    <a:pt x="4371" y="6951"/>
                    <a:pt x="4404" y="7051"/>
                  </a:cubicBezTo>
                  <a:cubicBezTo>
                    <a:pt x="4404" y="7151"/>
                    <a:pt x="4504" y="7218"/>
                    <a:pt x="4604" y="7218"/>
                  </a:cubicBezTo>
                  <a:lnTo>
                    <a:pt x="4671" y="7218"/>
                  </a:lnTo>
                  <a:cubicBezTo>
                    <a:pt x="4771" y="7185"/>
                    <a:pt x="4871" y="7085"/>
                    <a:pt x="4838" y="6951"/>
                  </a:cubicBezTo>
                  <a:cubicBezTo>
                    <a:pt x="4810" y="6841"/>
                    <a:pt x="4714" y="6776"/>
                    <a:pt x="4625" y="6776"/>
                  </a:cubicBezTo>
                  <a:close/>
                  <a:moveTo>
                    <a:pt x="4925" y="8144"/>
                  </a:moveTo>
                  <a:cubicBezTo>
                    <a:pt x="4906" y="8144"/>
                    <a:pt x="4888" y="8146"/>
                    <a:pt x="4871" y="8152"/>
                  </a:cubicBezTo>
                  <a:cubicBezTo>
                    <a:pt x="4738" y="8152"/>
                    <a:pt x="4637" y="8286"/>
                    <a:pt x="4671" y="8419"/>
                  </a:cubicBezTo>
                  <a:cubicBezTo>
                    <a:pt x="4704" y="8519"/>
                    <a:pt x="4804" y="8586"/>
                    <a:pt x="4904" y="8586"/>
                  </a:cubicBezTo>
                  <a:lnTo>
                    <a:pt x="4938" y="8586"/>
                  </a:lnTo>
                  <a:cubicBezTo>
                    <a:pt x="5071" y="8552"/>
                    <a:pt x="5138" y="8452"/>
                    <a:pt x="5138" y="8319"/>
                  </a:cubicBezTo>
                  <a:cubicBezTo>
                    <a:pt x="5110" y="8208"/>
                    <a:pt x="5014" y="8144"/>
                    <a:pt x="4925" y="8144"/>
                  </a:cubicBezTo>
                  <a:close/>
                  <a:moveTo>
                    <a:pt x="5122" y="9513"/>
                  </a:moveTo>
                  <a:cubicBezTo>
                    <a:pt x="5106" y="9513"/>
                    <a:pt x="5089" y="9515"/>
                    <a:pt x="5071" y="9520"/>
                  </a:cubicBezTo>
                  <a:cubicBezTo>
                    <a:pt x="4938" y="9520"/>
                    <a:pt x="4871" y="9620"/>
                    <a:pt x="4871" y="9753"/>
                  </a:cubicBezTo>
                  <a:cubicBezTo>
                    <a:pt x="4871" y="9887"/>
                    <a:pt x="4971" y="9953"/>
                    <a:pt x="5104" y="9953"/>
                  </a:cubicBezTo>
                  <a:lnTo>
                    <a:pt x="5138" y="9953"/>
                  </a:lnTo>
                  <a:cubicBezTo>
                    <a:pt x="5238" y="9953"/>
                    <a:pt x="5338" y="9820"/>
                    <a:pt x="5338" y="9720"/>
                  </a:cubicBezTo>
                  <a:cubicBezTo>
                    <a:pt x="5309" y="9604"/>
                    <a:pt x="5230" y="9513"/>
                    <a:pt x="5122" y="9513"/>
                  </a:cubicBezTo>
                  <a:close/>
                  <a:moveTo>
                    <a:pt x="5205" y="10887"/>
                  </a:moveTo>
                  <a:cubicBezTo>
                    <a:pt x="5071" y="10887"/>
                    <a:pt x="4971" y="10987"/>
                    <a:pt x="4971" y="11121"/>
                  </a:cubicBezTo>
                  <a:cubicBezTo>
                    <a:pt x="5004" y="11254"/>
                    <a:pt x="5104" y="11354"/>
                    <a:pt x="5238" y="11354"/>
                  </a:cubicBezTo>
                  <a:cubicBezTo>
                    <a:pt x="5338" y="11321"/>
                    <a:pt x="5438" y="11221"/>
                    <a:pt x="5438" y="11121"/>
                  </a:cubicBezTo>
                  <a:cubicBezTo>
                    <a:pt x="5438" y="10987"/>
                    <a:pt x="5338" y="10887"/>
                    <a:pt x="5205" y="108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7227866" y="3568270"/>
              <a:ext cx="13233" cy="13007"/>
            </a:xfrm>
            <a:custGeom>
              <a:avLst/>
              <a:gdLst/>
              <a:ahLst/>
              <a:cxnLst/>
              <a:rect l="l" t="t" r="r" b="b"/>
              <a:pathLst>
                <a:path w="468" h="460" extrusionOk="0">
                  <a:moveTo>
                    <a:pt x="238" y="1"/>
                  </a:moveTo>
                  <a:cubicBezTo>
                    <a:pt x="209" y="1"/>
                    <a:pt x="184" y="9"/>
                    <a:pt x="167" y="26"/>
                  </a:cubicBezTo>
                  <a:cubicBezTo>
                    <a:pt x="134" y="26"/>
                    <a:pt x="100" y="59"/>
                    <a:pt x="100" y="59"/>
                  </a:cubicBezTo>
                  <a:cubicBezTo>
                    <a:pt x="67" y="92"/>
                    <a:pt x="34" y="126"/>
                    <a:pt x="34" y="159"/>
                  </a:cubicBezTo>
                  <a:cubicBezTo>
                    <a:pt x="34" y="159"/>
                    <a:pt x="34" y="193"/>
                    <a:pt x="34" y="226"/>
                  </a:cubicBezTo>
                  <a:cubicBezTo>
                    <a:pt x="0" y="259"/>
                    <a:pt x="34" y="293"/>
                    <a:pt x="34" y="326"/>
                  </a:cubicBezTo>
                  <a:cubicBezTo>
                    <a:pt x="34" y="359"/>
                    <a:pt x="67" y="359"/>
                    <a:pt x="100" y="393"/>
                  </a:cubicBezTo>
                  <a:cubicBezTo>
                    <a:pt x="100" y="426"/>
                    <a:pt x="134" y="426"/>
                    <a:pt x="167" y="459"/>
                  </a:cubicBezTo>
                  <a:lnTo>
                    <a:pt x="234" y="459"/>
                  </a:lnTo>
                  <a:cubicBezTo>
                    <a:pt x="301" y="459"/>
                    <a:pt x="367" y="426"/>
                    <a:pt x="401" y="393"/>
                  </a:cubicBezTo>
                  <a:cubicBezTo>
                    <a:pt x="434" y="359"/>
                    <a:pt x="434" y="359"/>
                    <a:pt x="467" y="326"/>
                  </a:cubicBezTo>
                  <a:cubicBezTo>
                    <a:pt x="467" y="259"/>
                    <a:pt x="467" y="193"/>
                    <a:pt x="467" y="159"/>
                  </a:cubicBezTo>
                  <a:cubicBezTo>
                    <a:pt x="434" y="126"/>
                    <a:pt x="434" y="92"/>
                    <a:pt x="401" y="59"/>
                  </a:cubicBezTo>
                  <a:cubicBezTo>
                    <a:pt x="401" y="59"/>
                    <a:pt x="367" y="26"/>
                    <a:pt x="334" y="26"/>
                  </a:cubicBezTo>
                  <a:cubicBezTo>
                    <a:pt x="301" y="9"/>
                    <a:pt x="267" y="1"/>
                    <a:pt x="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6601603" y="4046230"/>
              <a:ext cx="963951" cy="425397"/>
            </a:xfrm>
            <a:custGeom>
              <a:avLst/>
              <a:gdLst/>
              <a:ahLst/>
              <a:cxnLst/>
              <a:rect l="l" t="t" r="r" b="b"/>
              <a:pathLst>
                <a:path w="34092" h="15045" extrusionOk="0">
                  <a:moveTo>
                    <a:pt x="25185" y="0"/>
                  </a:moveTo>
                  <a:cubicBezTo>
                    <a:pt x="20615" y="0"/>
                    <a:pt x="10107" y="5471"/>
                    <a:pt x="2469" y="9807"/>
                  </a:cubicBezTo>
                  <a:cubicBezTo>
                    <a:pt x="0" y="11242"/>
                    <a:pt x="1001" y="15045"/>
                    <a:pt x="3870" y="15045"/>
                  </a:cubicBezTo>
                  <a:lnTo>
                    <a:pt x="31656" y="15045"/>
                  </a:lnTo>
                  <a:cubicBezTo>
                    <a:pt x="31656" y="15045"/>
                    <a:pt x="34091" y="0"/>
                    <a:pt x="25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7234454" y="1161077"/>
              <a:ext cx="1130915" cy="996524"/>
            </a:xfrm>
            <a:custGeom>
              <a:avLst/>
              <a:gdLst/>
              <a:ahLst/>
              <a:cxnLst/>
              <a:rect l="l" t="t" r="r" b="b"/>
              <a:pathLst>
                <a:path w="39997" h="35244" extrusionOk="0">
                  <a:moveTo>
                    <a:pt x="20030" y="0"/>
                  </a:moveTo>
                  <a:cubicBezTo>
                    <a:pt x="13102" y="0"/>
                    <a:pt x="6534" y="4095"/>
                    <a:pt x="3737" y="10874"/>
                  </a:cubicBezTo>
                  <a:cubicBezTo>
                    <a:pt x="1" y="19881"/>
                    <a:pt x="4271" y="30188"/>
                    <a:pt x="13277" y="33891"/>
                  </a:cubicBezTo>
                  <a:cubicBezTo>
                    <a:pt x="15481" y="34808"/>
                    <a:pt x="17766" y="35243"/>
                    <a:pt x="20014" y="35243"/>
                  </a:cubicBezTo>
                  <a:cubicBezTo>
                    <a:pt x="26918" y="35243"/>
                    <a:pt x="33475" y="31145"/>
                    <a:pt x="36293" y="24351"/>
                  </a:cubicBezTo>
                  <a:cubicBezTo>
                    <a:pt x="39996" y="15377"/>
                    <a:pt x="35726" y="5070"/>
                    <a:pt x="26753" y="1334"/>
                  </a:cubicBezTo>
                  <a:cubicBezTo>
                    <a:pt x="24552" y="429"/>
                    <a:pt x="22272" y="0"/>
                    <a:pt x="200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7477817" y="1449822"/>
              <a:ext cx="834735" cy="693671"/>
            </a:xfrm>
            <a:custGeom>
              <a:avLst/>
              <a:gdLst/>
              <a:ahLst/>
              <a:cxnLst/>
              <a:rect l="l" t="t" r="r" b="b"/>
              <a:pathLst>
                <a:path w="29522" h="24533" extrusionOk="0">
                  <a:moveTo>
                    <a:pt x="17978" y="1"/>
                  </a:moveTo>
                  <a:cubicBezTo>
                    <a:pt x="14682" y="1"/>
                    <a:pt x="11059" y="1261"/>
                    <a:pt x="7939" y="3764"/>
                  </a:cubicBezTo>
                  <a:cubicBezTo>
                    <a:pt x="1868" y="8668"/>
                    <a:pt x="0" y="16440"/>
                    <a:pt x="3769" y="21110"/>
                  </a:cubicBezTo>
                  <a:cubicBezTo>
                    <a:pt x="5602" y="23397"/>
                    <a:pt x="8427" y="24532"/>
                    <a:pt x="11545" y="24532"/>
                  </a:cubicBezTo>
                  <a:cubicBezTo>
                    <a:pt x="14840" y="24532"/>
                    <a:pt x="18462" y="23263"/>
                    <a:pt x="21582" y="20743"/>
                  </a:cubicBezTo>
                  <a:cubicBezTo>
                    <a:pt x="27653" y="15840"/>
                    <a:pt x="29521" y="8101"/>
                    <a:pt x="25752" y="3398"/>
                  </a:cubicBezTo>
                  <a:cubicBezTo>
                    <a:pt x="23920" y="1128"/>
                    <a:pt x="21095" y="1"/>
                    <a:pt x="179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7317470" y="1283141"/>
              <a:ext cx="502729" cy="604180"/>
            </a:xfrm>
            <a:custGeom>
              <a:avLst/>
              <a:gdLst/>
              <a:ahLst/>
              <a:cxnLst/>
              <a:rect l="l" t="t" r="r" b="b"/>
              <a:pathLst>
                <a:path w="17780" h="21368" extrusionOk="0">
                  <a:moveTo>
                    <a:pt x="9907" y="386"/>
                  </a:moveTo>
                  <a:cubicBezTo>
                    <a:pt x="10408" y="386"/>
                    <a:pt x="10941" y="486"/>
                    <a:pt x="11475" y="653"/>
                  </a:cubicBezTo>
                  <a:cubicBezTo>
                    <a:pt x="15445" y="1854"/>
                    <a:pt x="17313" y="7324"/>
                    <a:pt x="15645" y="12862"/>
                  </a:cubicBezTo>
                  <a:cubicBezTo>
                    <a:pt x="14911" y="15430"/>
                    <a:pt x="13410" y="17699"/>
                    <a:pt x="11342" y="19366"/>
                  </a:cubicBezTo>
                  <a:cubicBezTo>
                    <a:pt x="9944" y="20427"/>
                    <a:pt x="8441" y="20982"/>
                    <a:pt x="6998" y="20982"/>
                  </a:cubicBezTo>
                  <a:cubicBezTo>
                    <a:pt x="6444" y="20982"/>
                    <a:pt x="5898" y="20901"/>
                    <a:pt x="5371" y="20734"/>
                  </a:cubicBezTo>
                  <a:cubicBezTo>
                    <a:pt x="3503" y="20167"/>
                    <a:pt x="2002" y="18566"/>
                    <a:pt x="1201" y="16298"/>
                  </a:cubicBezTo>
                  <a:cubicBezTo>
                    <a:pt x="401" y="13762"/>
                    <a:pt x="434" y="11027"/>
                    <a:pt x="1235" y="8492"/>
                  </a:cubicBezTo>
                  <a:cubicBezTo>
                    <a:pt x="2702" y="3688"/>
                    <a:pt x="6372" y="386"/>
                    <a:pt x="9907" y="386"/>
                  </a:cubicBezTo>
                  <a:close/>
                  <a:moveTo>
                    <a:pt x="9901" y="1"/>
                  </a:moveTo>
                  <a:cubicBezTo>
                    <a:pt x="6195" y="1"/>
                    <a:pt x="2369" y="3396"/>
                    <a:pt x="868" y="8392"/>
                  </a:cubicBezTo>
                  <a:cubicBezTo>
                    <a:pt x="34" y="10994"/>
                    <a:pt x="0" y="13796"/>
                    <a:pt x="834" y="16398"/>
                  </a:cubicBezTo>
                  <a:cubicBezTo>
                    <a:pt x="1668" y="18833"/>
                    <a:pt x="3236" y="20501"/>
                    <a:pt x="5271" y="21134"/>
                  </a:cubicBezTo>
                  <a:cubicBezTo>
                    <a:pt x="5838" y="21301"/>
                    <a:pt x="6438" y="21368"/>
                    <a:pt x="7005" y="21368"/>
                  </a:cubicBezTo>
                  <a:cubicBezTo>
                    <a:pt x="8673" y="21334"/>
                    <a:pt x="10308" y="20734"/>
                    <a:pt x="11609" y="19667"/>
                  </a:cubicBezTo>
                  <a:cubicBezTo>
                    <a:pt x="13743" y="17932"/>
                    <a:pt x="15278" y="15630"/>
                    <a:pt x="16012" y="12995"/>
                  </a:cubicBezTo>
                  <a:cubicBezTo>
                    <a:pt x="17780" y="7224"/>
                    <a:pt x="15778" y="1520"/>
                    <a:pt x="11609" y="253"/>
                  </a:cubicBezTo>
                  <a:cubicBezTo>
                    <a:pt x="11048" y="82"/>
                    <a:pt x="10476" y="1"/>
                    <a:pt x="99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7627759" y="1326656"/>
              <a:ext cx="10405" cy="10801"/>
            </a:xfrm>
            <a:custGeom>
              <a:avLst/>
              <a:gdLst/>
              <a:ahLst/>
              <a:cxnLst/>
              <a:rect l="l" t="t" r="r" b="b"/>
              <a:pathLst>
                <a:path w="368" h="382" extrusionOk="0">
                  <a:moveTo>
                    <a:pt x="166" y="1"/>
                  </a:moveTo>
                  <a:cubicBezTo>
                    <a:pt x="143" y="1"/>
                    <a:pt x="120" y="5"/>
                    <a:pt x="101" y="15"/>
                  </a:cubicBezTo>
                  <a:cubicBezTo>
                    <a:pt x="68" y="15"/>
                    <a:pt x="34" y="48"/>
                    <a:pt x="34" y="48"/>
                  </a:cubicBezTo>
                  <a:cubicBezTo>
                    <a:pt x="1" y="81"/>
                    <a:pt x="1" y="81"/>
                    <a:pt x="1" y="115"/>
                  </a:cubicBezTo>
                  <a:cubicBezTo>
                    <a:pt x="1" y="148"/>
                    <a:pt x="1" y="181"/>
                    <a:pt x="1" y="181"/>
                  </a:cubicBezTo>
                  <a:cubicBezTo>
                    <a:pt x="1" y="248"/>
                    <a:pt x="1" y="281"/>
                    <a:pt x="34" y="348"/>
                  </a:cubicBezTo>
                  <a:cubicBezTo>
                    <a:pt x="68" y="382"/>
                    <a:pt x="134" y="382"/>
                    <a:pt x="201" y="382"/>
                  </a:cubicBezTo>
                  <a:lnTo>
                    <a:pt x="234" y="382"/>
                  </a:lnTo>
                  <a:cubicBezTo>
                    <a:pt x="268" y="348"/>
                    <a:pt x="268" y="348"/>
                    <a:pt x="301" y="348"/>
                  </a:cubicBezTo>
                  <a:cubicBezTo>
                    <a:pt x="334" y="281"/>
                    <a:pt x="368" y="248"/>
                    <a:pt x="368" y="181"/>
                  </a:cubicBezTo>
                  <a:cubicBezTo>
                    <a:pt x="368" y="181"/>
                    <a:pt x="368" y="148"/>
                    <a:pt x="368" y="115"/>
                  </a:cubicBezTo>
                  <a:cubicBezTo>
                    <a:pt x="334" y="81"/>
                    <a:pt x="334" y="81"/>
                    <a:pt x="301" y="48"/>
                  </a:cubicBezTo>
                  <a:cubicBezTo>
                    <a:pt x="277" y="24"/>
                    <a:pt x="221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6"/>
            <p:cNvSpPr/>
            <p:nvPr/>
          </p:nvSpPr>
          <p:spPr>
            <a:xfrm>
              <a:off x="7657957" y="1341104"/>
              <a:ext cx="90565" cy="267057"/>
            </a:xfrm>
            <a:custGeom>
              <a:avLst/>
              <a:gdLst/>
              <a:ahLst/>
              <a:cxnLst/>
              <a:rect l="l" t="t" r="r" b="b"/>
              <a:pathLst>
                <a:path w="3203" h="9445" extrusionOk="0">
                  <a:moveTo>
                    <a:pt x="221" y="1"/>
                  </a:moveTo>
                  <a:cubicBezTo>
                    <a:pt x="162" y="1"/>
                    <a:pt x="108" y="29"/>
                    <a:pt x="67" y="71"/>
                  </a:cubicBezTo>
                  <a:cubicBezTo>
                    <a:pt x="0" y="171"/>
                    <a:pt x="34" y="304"/>
                    <a:pt x="134" y="371"/>
                  </a:cubicBezTo>
                  <a:cubicBezTo>
                    <a:pt x="167" y="371"/>
                    <a:pt x="200" y="404"/>
                    <a:pt x="234" y="404"/>
                  </a:cubicBezTo>
                  <a:cubicBezTo>
                    <a:pt x="300" y="371"/>
                    <a:pt x="367" y="371"/>
                    <a:pt x="401" y="304"/>
                  </a:cubicBezTo>
                  <a:cubicBezTo>
                    <a:pt x="434" y="204"/>
                    <a:pt x="434" y="104"/>
                    <a:pt x="334" y="37"/>
                  </a:cubicBezTo>
                  <a:cubicBezTo>
                    <a:pt x="296" y="12"/>
                    <a:pt x="257" y="1"/>
                    <a:pt x="221" y="1"/>
                  </a:cubicBezTo>
                  <a:close/>
                  <a:moveTo>
                    <a:pt x="1168" y="796"/>
                  </a:moveTo>
                  <a:cubicBezTo>
                    <a:pt x="1118" y="796"/>
                    <a:pt x="1068" y="821"/>
                    <a:pt x="1034" y="871"/>
                  </a:cubicBezTo>
                  <a:cubicBezTo>
                    <a:pt x="934" y="938"/>
                    <a:pt x="934" y="1038"/>
                    <a:pt x="1034" y="1138"/>
                  </a:cubicBezTo>
                  <a:cubicBezTo>
                    <a:pt x="1058" y="1162"/>
                    <a:pt x="1098" y="1185"/>
                    <a:pt x="1132" y="1185"/>
                  </a:cubicBezTo>
                  <a:cubicBezTo>
                    <a:pt x="1145" y="1185"/>
                    <a:pt x="1158" y="1181"/>
                    <a:pt x="1168" y="1171"/>
                  </a:cubicBezTo>
                  <a:cubicBezTo>
                    <a:pt x="1234" y="1171"/>
                    <a:pt x="1268" y="1171"/>
                    <a:pt x="1301" y="1138"/>
                  </a:cubicBezTo>
                  <a:cubicBezTo>
                    <a:pt x="1368" y="1071"/>
                    <a:pt x="1368" y="938"/>
                    <a:pt x="1301" y="871"/>
                  </a:cubicBezTo>
                  <a:cubicBezTo>
                    <a:pt x="1268" y="821"/>
                    <a:pt x="1218" y="796"/>
                    <a:pt x="1168" y="796"/>
                  </a:cubicBezTo>
                  <a:close/>
                  <a:moveTo>
                    <a:pt x="1906" y="1804"/>
                  </a:moveTo>
                  <a:cubicBezTo>
                    <a:pt x="1872" y="1804"/>
                    <a:pt x="1837" y="1815"/>
                    <a:pt x="1802" y="1839"/>
                  </a:cubicBezTo>
                  <a:cubicBezTo>
                    <a:pt x="1701" y="1872"/>
                    <a:pt x="1668" y="2005"/>
                    <a:pt x="1735" y="2105"/>
                  </a:cubicBezTo>
                  <a:cubicBezTo>
                    <a:pt x="1768" y="2172"/>
                    <a:pt x="1835" y="2206"/>
                    <a:pt x="1902" y="2206"/>
                  </a:cubicBezTo>
                  <a:cubicBezTo>
                    <a:pt x="1935" y="2206"/>
                    <a:pt x="1968" y="2172"/>
                    <a:pt x="2002" y="2172"/>
                  </a:cubicBezTo>
                  <a:cubicBezTo>
                    <a:pt x="2068" y="2105"/>
                    <a:pt x="2102" y="2005"/>
                    <a:pt x="2068" y="1905"/>
                  </a:cubicBezTo>
                  <a:cubicBezTo>
                    <a:pt x="2025" y="1841"/>
                    <a:pt x="1968" y="1804"/>
                    <a:pt x="1906" y="1804"/>
                  </a:cubicBezTo>
                  <a:close/>
                  <a:moveTo>
                    <a:pt x="2410" y="2927"/>
                  </a:moveTo>
                  <a:cubicBezTo>
                    <a:pt x="2384" y="2927"/>
                    <a:pt x="2359" y="2932"/>
                    <a:pt x="2335" y="2939"/>
                  </a:cubicBezTo>
                  <a:cubicBezTo>
                    <a:pt x="2235" y="2973"/>
                    <a:pt x="2202" y="3106"/>
                    <a:pt x="2235" y="3206"/>
                  </a:cubicBezTo>
                  <a:cubicBezTo>
                    <a:pt x="2269" y="3273"/>
                    <a:pt x="2335" y="3306"/>
                    <a:pt x="2402" y="3306"/>
                  </a:cubicBezTo>
                  <a:lnTo>
                    <a:pt x="2469" y="3306"/>
                  </a:lnTo>
                  <a:cubicBezTo>
                    <a:pt x="2569" y="3273"/>
                    <a:pt x="2635" y="3173"/>
                    <a:pt x="2602" y="3073"/>
                  </a:cubicBezTo>
                  <a:cubicBezTo>
                    <a:pt x="2577" y="2971"/>
                    <a:pt x="2493" y="2927"/>
                    <a:pt x="2410" y="2927"/>
                  </a:cubicBezTo>
                  <a:close/>
                  <a:moveTo>
                    <a:pt x="2770" y="4132"/>
                  </a:moveTo>
                  <a:cubicBezTo>
                    <a:pt x="2748" y="4132"/>
                    <a:pt x="2726" y="4134"/>
                    <a:pt x="2702" y="4140"/>
                  </a:cubicBezTo>
                  <a:cubicBezTo>
                    <a:pt x="2602" y="4140"/>
                    <a:pt x="2535" y="4240"/>
                    <a:pt x="2569" y="4374"/>
                  </a:cubicBezTo>
                  <a:cubicBezTo>
                    <a:pt x="2602" y="4440"/>
                    <a:pt x="2669" y="4507"/>
                    <a:pt x="2769" y="4507"/>
                  </a:cubicBezTo>
                  <a:lnTo>
                    <a:pt x="2802" y="4507"/>
                  </a:lnTo>
                  <a:cubicBezTo>
                    <a:pt x="2902" y="4474"/>
                    <a:pt x="2969" y="4374"/>
                    <a:pt x="2936" y="4274"/>
                  </a:cubicBezTo>
                  <a:cubicBezTo>
                    <a:pt x="2936" y="4191"/>
                    <a:pt x="2868" y="4132"/>
                    <a:pt x="2770" y="4132"/>
                  </a:cubicBezTo>
                  <a:close/>
                  <a:moveTo>
                    <a:pt x="2936" y="5341"/>
                  </a:moveTo>
                  <a:cubicBezTo>
                    <a:pt x="2802" y="5375"/>
                    <a:pt x="2736" y="5441"/>
                    <a:pt x="2736" y="5575"/>
                  </a:cubicBezTo>
                  <a:cubicBezTo>
                    <a:pt x="2769" y="5675"/>
                    <a:pt x="2869" y="5741"/>
                    <a:pt x="2969" y="5741"/>
                  </a:cubicBezTo>
                  <a:cubicBezTo>
                    <a:pt x="3069" y="5741"/>
                    <a:pt x="3136" y="5641"/>
                    <a:pt x="3136" y="5541"/>
                  </a:cubicBezTo>
                  <a:cubicBezTo>
                    <a:pt x="3136" y="5408"/>
                    <a:pt x="3036" y="5341"/>
                    <a:pt x="2936" y="5341"/>
                  </a:cubicBezTo>
                  <a:close/>
                  <a:moveTo>
                    <a:pt x="3002" y="6575"/>
                  </a:moveTo>
                  <a:cubicBezTo>
                    <a:pt x="2902" y="6575"/>
                    <a:pt x="2802" y="6675"/>
                    <a:pt x="2802" y="6776"/>
                  </a:cubicBezTo>
                  <a:cubicBezTo>
                    <a:pt x="2802" y="6876"/>
                    <a:pt x="2869" y="6976"/>
                    <a:pt x="3002" y="6976"/>
                  </a:cubicBezTo>
                  <a:cubicBezTo>
                    <a:pt x="3102" y="6976"/>
                    <a:pt x="3169" y="6876"/>
                    <a:pt x="3203" y="6776"/>
                  </a:cubicBezTo>
                  <a:cubicBezTo>
                    <a:pt x="3203" y="6675"/>
                    <a:pt x="3102" y="6575"/>
                    <a:pt x="3002" y="6575"/>
                  </a:cubicBezTo>
                  <a:close/>
                  <a:moveTo>
                    <a:pt x="2896" y="7836"/>
                  </a:moveTo>
                  <a:cubicBezTo>
                    <a:pt x="2810" y="7836"/>
                    <a:pt x="2731" y="7923"/>
                    <a:pt x="2702" y="8010"/>
                  </a:cubicBezTo>
                  <a:cubicBezTo>
                    <a:pt x="2702" y="8110"/>
                    <a:pt x="2769" y="8210"/>
                    <a:pt x="2902" y="8210"/>
                  </a:cubicBezTo>
                  <a:lnTo>
                    <a:pt x="2902" y="8243"/>
                  </a:lnTo>
                  <a:cubicBezTo>
                    <a:pt x="3002" y="8210"/>
                    <a:pt x="3102" y="8143"/>
                    <a:pt x="3102" y="8043"/>
                  </a:cubicBezTo>
                  <a:cubicBezTo>
                    <a:pt x="3102" y="7943"/>
                    <a:pt x="3036" y="7843"/>
                    <a:pt x="2936" y="7843"/>
                  </a:cubicBezTo>
                  <a:cubicBezTo>
                    <a:pt x="2922" y="7838"/>
                    <a:pt x="2909" y="7836"/>
                    <a:pt x="2896" y="7836"/>
                  </a:cubicBezTo>
                  <a:close/>
                  <a:moveTo>
                    <a:pt x="2702" y="9068"/>
                  </a:moveTo>
                  <a:cubicBezTo>
                    <a:pt x="2603" y="9068"/>
                    <a:pt x="2535" y="9128"/>
                    <a:pt x="2535" y="9211"/>
                  </a:cubicBezTo>
                  <a:cubicBezTo>
                    <a:pt x="2502" y="9311"/>
                    <a:pt x="2569" y="9411"/>
                    <a:pt x="2669" y="9444"/>
                  </a:cubicBezTo>
                  <a:lnTo>
                    <a:pt x="2702" y="9444"/>
                  </a:lnTo>
                  <a:cubicBezTo>
                    <a:pt x="2802" y="9444"/>
                    <a:pt x="2869" y="9377"/>
                    <a:pt x="2902" y="9311"/>
                  </a:cubicBezTo>
                  <a:cubicBezTo>
                    <a:pt x="2936" y="9177"/>
                    <a:pt x="2869" y="9077"/>
                    <a:pt x="2769" y="9077"/>
                  </a:cubicBezTo>
                  <a:cubicBezTo>
                    <a:pt x="2745" y="9071"/>
                    <a:pt x="2723" y="9068"/>
                    <a:pt x="2702" y="90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6"/>
            <p:cNvSpPr/>
            <p:nvPr/>
          </p:nvSpPr>
          <p:spPr>
            <a:xfrm>
              <a:off x="7720190" y="1631319"/>
              <a:ext cx="11367" cy="10773"/>
            </a:xfrm>
            <a:custGeom>
              <a:avLst/>
              <a:gdLst/>
              <a:ahLst/>
              <a:cxnLst/>
              <a:rect l="l" t="t" r="r" b="b"/>
              <a:pathLst>
                <a:path w="402" h="381" extrusionOk="0">
                  <a:moveTo>
                    <a:pt x="199" y="0"/>
                  </a:moveTo>
                  <a:cubicBezTo>
                    <a:pt x="176" y="0"/>
                    <a:pt x="154" y="4"/>
                    <a:pt x="134" y="14"/>
                  </a:cubicBezTo>
                  <a:cubicBezTo>
                    <a:pt x="101" y="14"/>
                    <a:pt x="101" y="47"/>
                    <a:pt x="68" y="47"/>
                  </a:cubicBezTo>
                  <a:cubicBezTo>
                    <a:pt x="34" y="81"/>
                    <a:pt x="34" y="81"/>
                    <a:pt x="34" y="114"/>
                  </a:cubicBezTo>
                  <a:cubicBezTo>
                    <a:pt x="34" y="147"/>
                    <a:pt x="34" y="181"/>
                    <a:pt x="34" y="181"/>
                  </a:cubicBezTo>
                  <a:cubicBezTo>
                    <a:pt x="1" y="214"/>
                    <a:pt x="1" y="248"/>
                    <a:pt x="34" y="281"/>
                  </a:cubicBezTo>
                  <a:cubicBezTo>
                    <a:pt x="34" y="281"/>
                    <a:pt x="34" y="314"/>
                    <a:pt x="68" y="348"/>
                  </a:cubicBezTo>
                  <a:cubicBezTo>
                    <a:pt x="101" y="381"/>
                    <a:pt x="168" y="381"/>
                    <a:pt x="201" y="381"/>
                  </a:cubicBezTo>
                  <a:lnTo>
                    <a:pt x="268" y="381"/>
                  </a:lnTo>
                  <a:cubicBezTo>
                    <a:pt x="301" y="381"/>
                    <a:pt x="334" y="348"/>
                    <a:pt x="334" y="348"/>
                  </a:cubicBezTo>
                  <a:cubicBezTo>
                    <a:pt x="368" y="281"/>
                    <a:pt x="401" y="248"/>
                    <a:pt x="401" y="181"/>
                  </a:cubicBezTo>
                  <a:cubicBezTo>
                    <a:pt x="401" y="147"/>
                    <a:pt x="368" y="81"/>
                    <a:pt x="334" y="47"/>
                  </a:cubicBezTo>
                  <a:cubicBezTo>
                    <a:pt x="311" y="24"/>
                    <a:pt x="254" y="0"/>
                    <a:pt x="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6"/>
            <p:cNvSpPr/>
            <p:nvPr/>
          </p:nvSpPr>
          <p:spPr>
            <a:xfrm>
              <a:off x="7190147" y="1752901"/>
              <a:ext cx="959569" cy="1688781"/>
            </a:xfrm>
            <a:custGeom>
              <a:avLst/>
              <a:gdLst/>
              <a:ahLst/>
              <a:cxnLst/>
              <a:rect l="l" t="t" r="r" b="b"/>
              <a:pathLst>
                <a:path w="33937" h="59727" extrusionOk="0">
                  <a:moveTo>
                    <a:pt x="26309" y="1"/>
                  </a:moveTo>
                  <a:cubicBezTo>
                    <a:pt x="24279" y="1"/>
                    <a:pt x="22389" y="704"/>
                    <a:pt x="21582" y="2185"/>
                  </a:cubicBezTo>
                  <a:cubicBezTo>
                    <a:pt x="19837" y="5389"/>
                    <a:pt x="13780" y="8349"/>
                    <a:pt x="10114" y="8349"/>
                  </a:cubicBezTo>
                  <a:cubicBezTo>
                    <a:pt x="9084" y="8349"/>
                    <a:pt x="8243" y="8116"/>
                    <a:pt x="7739" y="7589"/>
                  </a:cubicBezTo>
                  <a:cubicBezTo>
                    <a:pt x="3769" y="12226"/>
                    <a:pt x="601" y="32807"/>
                    <a:pt x="0" y="42948"/>
                  </a:cubicBezTo>
                  <a:cubicBezTo>
                    <a:pt x="3036" y="43582"/>
                    <a:pt x="9941" y="48418"/>
                    <a:pt x="10574" y="55824"/>
                  </a:cubicBezTo>
                  <a:cubicBezTo>
                    <a:pt x="13488" y="58663"/>
                    <a:pt x="17117" y="59727"/>
                    <a:pt x="20281" y="59727"/>
                  </a:cubicBezTo>
                  <a:cubicBezTo>
                    <a:pt x="24216" y="59727"/>
                    <a:pt x="27431" y="58080"/>
                    <a:pt x="27653" y="56157"/>
                  </a:cubicBezTo>
                  <a:cubicBezTo>
                    <a:pt x="28087" y="51387"/>
                    <a:pt x="26552" y="48252"/>
                    <a:pt x="22616" y="45049"/>
                  </a:cubicBezTo>
                  <a:cubicBezTo>
                    <a:pt x="23917" y="23501"/>
                    <a:pt x="32056" y="12426"/>
                    <a:pt x="33190" y="6188"/>
                  </a:cubicBezTo>
                  <a:cubicBezTo>
                    <a:pt x="33936" y="2203"/>
                    <a:pt x="29902" y="1"/>
                    <a:pt x="26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7434415" y="3018971"/>
              <a:ext cx="376029" cy="88840"/>
            </a:xfrm>
            <a:custGeom>
              <a:avLst/>
              <a:gdLst/>
              <a:ahLst/>
              <a:cxnLst/>
              <a:rect l="l" t="t" r="r" b="b"/>
              <a:pathLst>
                <a:path w="13299" h="3142" extrusionOk="0">
                  <a:moveTo>
                    <a:pt x="11828" y="0"/>
                  </a:moveTo>
                  <a:cubicBezTo>
                    <a:pt x="9277" y="0"/>
                    <a:pt x="3930" y="427"/>
                    <a:pt x="167" y="2741"/>
                  </a:cubicBezTo>
                  <a:cubicBezTo>
                    <a:pt x="1" y="2874"/>
                    <a:pt x="67" y="3141"/>
                    <a:pt x="301" y="3141"/>
                  </a:cubicBezTo>
                  <a:lnTo>
                    <a:pt x="401" y="3141"/>
                  </a:lnTo>
                  <a:cubicBezTo>
                    <a:pt x="4166" y="830"/>
                    <a:pt x="9542" y="447"/>
                    <a:pt x="11980" y="447"/>
                  </a:cubicBezTo>
                  <a:cubicBezTo>
                    <a:pt x="12392" y="447"/>
                    <a:pt x="12721" y="458"/>
                    <a:pt x="12943" y="472"/>
                  </a:cubicBezTo>
                  <a:cubicBezTo>
                    <a:pt x="12954" y="474"/>
                    <a:pt x="12964" y="474"/>
                    <a:pt x="12973" y="474"/>
                  </a:cubicBezTo>
                  <a:cubicBezTo>
                    <a:pt x="13248" y="474"/>
                    <a:pt x="13299" y="39"/>
                    <a:pt x="12977" y="39"/>
                  </a:cubicBezTo>
                  <a:cubicBezTo>
                    <a:pt x="12724" y="17"/>
                    <a:pt x="12330" y="0"/>
                    <a:pt x="118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5532978" y="1636776"/>
              <a:ext cx="173580" cy="179829"/>
            </a:xfrm>
            <a:custGeom>
              <a:avLst/>
              <a:gdLst/>
              <a:ahLst/>
              <a:cxnLst/>
              <a:rect l="l" t="t" r="r" b="b"/>
              <a:pathLst>
                <a:path w="6139" h="6360" extrusionOk="0">
                  <a:moveTo>
                    <a:pt x="1835" y="221"/>
                  </a:moveTo>
                  <a:cubicBezTo>
                    <a:pt x="2135" y="221"/>
                    <a:pt x="2469" y="288"/>
                    <a:pt x="2736" y="455"/>
                  </a:cubicBezTo>
                  <a:cubicBezTo>
                    <a:pt x="3503" y="788"/>
                    <a:pt x="4137" y="1355"/>
                    <a:pt x="4637" y="2056"/>
                  </a:cubicBezTo>
                  <a:cubicBezTo>
                    <a:pt x="5705" y="3557"/>
                    <a:pt x="5905" y="5292"/>
                    <a:pt x="5038" y="5892"/>
                  </a:cubicBezTo>
                  <a:cubicBezTo>
                    <a:pt x="4833" y="6047"/>
                    <a:pt x="4583" y="6120"/>
                    <a:pt x="4306" y="6120"/>
                  </a:cubicBezTo>
                  <a:cubicBezTo>
                    <a:pt x="3449" y="6120"/>
                    <a:pt x="2333" y="5424"/>
                    <a:pt x="1502" y="4291"/>
                  </a:cubicBezTo>
                  <a:cubicBezTo>
                    <a:pt x="434" y="2790"/>
                    <a:pt x="267" y="1055"/>
                    <a:pt x="1101" y="455"/>
                  </a:cubicBezTo>
                  <a:cubicBezTo>
                    <a:pt x="1302" y="288"/>
                    <a:pt x="1568" y="221"/>
                    <a:pt x="1835" y="221"/>
                  </a:cubicBezTo>
                  <a:close/>
                  <a:moveTo>
                    <a:pt x="1827" y="0"/>
                  </a:moveTo>
                  <a:cubicBezTo>
                    <a:pt x="1500" y="0"/>
                    <a:pt x="1208" y="83"/>
                    <a:pt x="968" y="255"/>
                  </a:cubicBezTo>
                  <a:cubicBezTo>
                    <a:pt x="1" y="955"/>
                    <a:pt x="167" y="2823"/>
                    <a:pt x="1335" y="4424"/>
                  </a:cubicBezTo>
                  <a:cubicBezTo>
                    <a:pt x="2202" y="5625"/>
                    <a:pt x="3403" y="6359"/>
                    <a:pt x="4337" y="6359"/>
                  </a:cubicBezTo>
                  <a:cubicBezTo>
                    <a:pt x="4637" y="6359"/>
                    <a:pt x="4937" y="6259"/>
                    <a:pt x="5204" y="6059"/>
                  </a:cubicBezTo>
                  <a:cubicBezTo>
                    <a:pt x="6138" y="5358"/>
                    <a:pt x="5972" y="3490"/>
                    <a:pt x="4804" y="1889"/>
                  </a:cubicBezTo>
                  <a:cubicBezTo>
                    <a:pt x="4304" y="1189"/>
                    <a:pt x="3637" y="588"/>
                    <a:pt x="2836" y="221"/>
                  </a:cubicBezTo>
                  <a:cubicBezTo>
                    <a:pt x="2479" y="75"/>
                    <a:pt x="2137" y="0"/>
                    <a:pt x="18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2" name="Google Shape;222;p26"/>
          <p:cNvSpPr/>
          <p:nvPr/>
        </p:nvSpPr>
        <p:spPr>
          <a:xfrm>
            <a:off x="720000" y="2430795"/>
            <a:ext cx="28311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6"/>
          <p:cNvSpPr txBox="1">
            <a:spLocks noGrp="1"/>
          </p:cNvSpPr>
          <p:nvPr>
            <p:ph type="ctrTitle"/>
          </p:nvPr>
        </p:nvSpPr>
        <p:spPr>
          <a:xfrm>
            <a:off x="664836" y="864889"/>
            <a:ext cx="4809833" cy="20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5000" b="0">
                <a:latin typeface="Poppins Black"/>
                <a:ea typeface="Poppins Black"/>
                <a:cs typeface="Poppins Black"/>
                <a:sym typeface="Poppins Black"/>
              </a:rPr>
              <a:t>Carl-Bot</a:t>
            </a:r>
            <a:r>
              <a:rPr lang="en"/>
              <a:t> :</a:t>
            </a:r>
            <a:br>
              <a:rPr lang="en"/>
            </a:br>
            <a:r>
              <a:rPr lang="en"/>
              <a:t> The Brains</a:t>
            </a:r>
            <a:endParaRPr lang="en">
              <a:latin typeface="Poppins Black"/>
              <a:ea typeface="Poppins Black"/>
              <a:cs typeface="Poppins Black"/>
            </a:endParaRPr>
          </a:p>
        </p:txBody>
      </p:sp>
      <p:sp>
        <p:nvSpPr>
          <p:cNvPr id="224" name="Google Shape;224;p26"/>
          <p:cNvSpPr txBox="1">
            <a:spLocks noGrp="1"/>
          </p:cNvSpPr>
          <p:nvPr>
            <p:ph type="subTitle" idx="1"/>
          </p:nvPr>
        </p:nvSpPr>
        <p:spPr>
          <a:xfrm>
            <a:off x="719999" y="3032950"/>
            <a:ext cx="3346057" cy="6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Poppins"/>
                <a:ea typeface="Poppins"/>
                <a:cs typeface="Poppins"/>
                <a:sym typeface="Poppins"/>
              </a:rPr>
              <a:t>Group 8-30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Owen Moogk, Eidan Erlich, Shabd Gupta, Richard Wang</a:t>
            </a:r>
            <a:r>
              <a:rPr lang="en" sz="1600">
                <a:latin typeface="Poppins"/>
                <a:ea typeface="Poppins"/>
                <a:cs typeface="Poppins"/>
                <a:sym typeface="Poppins"/>
              </a:rPr>
              <a:t> </a:t>
            </a:r>
            <a:endParaRPr sz="16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ransition>
    <p:spli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1"/>
          <p:cNvSpPr txBox="1">
            <a:spLocks noGrp="1"/>
          </p:cNvSpPr>
          <p:nvPr>
            <p:ph type="body" idx="1"/>
          </p:nvPr>
        </p:nvSpPr>
        <p:spPr>
          <a:xfrm>
            <a:off x="719999" y="1216549"/>
            <a:ext cx="5800721" cy="38051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indent="-32004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q"/>
            </a:pPr>
            <a:r>
              <a:rPr lang="en-US" b="0" i="0">
                <a:solidFill>
                  <a:srgbClr val="263238"/>
                </a:solidFill>
                <a:effectLst/>
                <a:latin typeface="Poppins" panose="00000500000000000000" pitchFamily="2" charset="0"/>
                <a:ea typeface="Poppins" panose="00000500000000000000" pitchFamily="2" charset="0"/>
                <a:cs typeface="Poppins" panose="00000500000000000000" pitchFamily="2" charset="0"/>
              </a:rPr>
              <a:t>Ignore any input made during a move</a:t>
            </a:r>
            <a:endParaRPr lang="en-CA">
              <a:effectLst/>
            </a:endParaRPr>
          </a:p>
          <a:p>
            <a:pPr marL="457200" marR="0" indent="-32004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b="0" i="0">
              <a:solidFill>
                <a:srgbClr val="263238"/>
              </a:solidFill>
              <a:effectLst/>
              <a:latin typeface="Poppins" panose="00000500000000000000" pitchFamily="2" charset="0"/>
              <a:ea typeface="Poppins" panose="00000500000000000000" pitchFamily="2" charset="0"/>
              <a:cs typeface="Poppins" panose="00000500000000000000" pitchFamily="2" charset="0"/>
            </a:endParaRPr>
          </a:p>
          <a:p>
            <a:pPr marL="457200" marR="0" indent="-32004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b="0" i="0">
                <a:solidFill>
                  <a:srgbClr val="263238"/>
                </a:solidFill>
                <a:effectLst/>
                <a:latin typeface="Poppins" panose="00000500000000000000" pitchFamily="2" charset="0"/>
                <a:ea typeface="Poppins" panose="00000500000000000000" pitchFamily="2" charset="0"/>
                <a:cs typeface="Poppins" panose="00000500000000000000" pitchFamily="2" charset="0"/>
              </a:rPr>
              <a:t>Illegal input</a:t>
            </a:r>
            <a:endParaRPr lang="en-CA">
              <a:effectLst/>
            </a:endParaRPr>
          </a:p>
          <a:p>
            <a:pPr marL="914400" marR="0" indent="-32004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b="0" i="0">
                <a:solidFill>
                  <a:srgbClr val="263238"/>
                </a:solidFill>
                <a:effectLst/>
                <a:latin typeface="Poppins" panose="00000500000000000000" pitchFamily="2" charset="0"/>
                <a:ea typeface="Poppins" panose="00000500000000000000" pitchFamily="2" charset="0"/>
                <a:cs typeface="Poppins" panose="00000500000000000000" pitchFamily="2" charset="0"/>
              </a:rPr>
              <a:t>Move selected is the initial position of piece</a:t>
            </a:r>
            <a:endParaRPr lang="en-CA">
              <a:effectLst/>
            </a:endParaRPr>
          </a:p>
          <a:p>
            <a:pPr marL="914400" marR="0" indent="-32004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b="0" i="0">
                <a:solidFill>
                  <a:srgbClr val="263238"/>
                </a:solidFill>
                <a:effectLst/>
                <a:latin typeface="Poppins" panose="00000500000000000000" pitchFamily="2" charset="0"/>
                <a:ea typeface="Poppins" panose="00000500000000000000" pitchFamily="2" charset="0"/>
                <a:cs typeface="Poppins" panose="00000500000000000000" pitchFamily="2" charset="0"/>
              </a:rPr>
              <a:t>Show move error, invalid input, get new input</a:t>
            </a:r>
            <a:endParaRPr lang="en-CA">
              <a:effectLst/>
            </a:endParaRPr>
          </a:p>
          <a:p>
            <a:pPr marL="457200" marR="0" indent="-32004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b="0" i="0">
              <a:solidFill>
                <a:srgbClr val="263238"/>
              </a:solidFill>
              <a:effectLst/>
              <a:latin typeface="Poppins" panose="00000500000000000000" pitchFamily="2" charset="0"/>
              <a:ea typeface="Poppins" panose="00000500000000000000" pitchFamily="2" charset="0"/>
              <a:cs typeface="Poppins" panose="00000500000000000000" pitchFamily="2" charset="0"/>
            </a:endParaRPr>
          </a:p>
          <a:p>
            <a:pPr marL="457200" marR="0" indent="-32004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b="0" i="0">
                <a:solidFill>
                  <a:srgbClr val="263238"/>
                </a:solidFill>
                <a:effectLst/>
                <a:latin typeface="Poppins" panose="00000500000000000000" pitchFamily="2" charset="0"/>
                <a:ea typeface="Poppins" panose="00000500000000000000" pitchFamily="2" charset="0"/>
                <a:cs typeface="Poppins" panose="00000500000000000000" pitchFamily="2" charset="0"/>
              </a:rPr>
              <a:t>Caught Skis (system failure)</a:t>
            </a:r>
            <a:endParaRPr lang="en-CA">
              <a:effectLst/>
            </a:endParaRPr>
          </a:p>
          <a:p>
            <a:pPr marL="914400" marR="0" indent="-32004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b="0" i="0">
                <a:solidFill>
                  <a:srgbClr val="263238"/>
                </a:solidFill>
                <a:effectLst/>
                <a:latin typeface="Poppins" panose="00000500000000000000" pitchFamily="2" charset="0"/>
                <a:ea typeface="Poppins" panose="00000500000000000000" pitchFamily="2" charset="0"/>
                <a:cs typeface="Poppins" panose="00000500000000000000" pitchFamily="2" charset="0"/>
              </a:rPr>
              <a:t>No movement recorded by color sensor, return to “zero” and try again.</a:t>
            </a:r>
          </a:p>
          <a:p>
            <a:pPr marL="914400" marR="0" indent="-32004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b="0" i="0">
                <a:solidFill>
                  <a:srgbClr val="263238"/>
                </a:solidFill>
                <a:effectLst/>
                <a:latin typeface="Poppins" panose="00000500000000000000" pitchFamily="2" charset="0"/>
                <a:ea typeface="Poppins" panose="00000500000000000000" pitchFamily="2" charset="0"/>
                <a:cs typeface="Poppins" panose="00000500000000000000" pitchFamily="2" charset="0"/>
              </a:rPr>
              <a:t>If second attempt fails, return to zero and prompt user to try again</a:t>
            </a:r>
          </a:p>
        </p:txBody>
      </p:sp>
      <p:sp>
        <p:nvSpPr>
          <p:cNvPr id="410" name="Google Shape;410;p3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Exceptional  Cases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63567786"/>
      </p:ext>
    </p:extLst>
  </p:cSld>
  <p:clrMapOvr>
    <a:masterClrMapping/>
  </p:clrMapOvr>
  <p:transition>
    <p:spli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0D1A0B2-F001-CA1C-01E7-4D2A0CDE5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2075500"/>
            <a:ext cx="5250900" cy="926254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/>
              <a:t>How do we implement File I/O with EV3?</a:t>
            </a:r>
          </a:p>
          <a:p>
            <a:r>
              <a:rPr lang="en-US"/>
              <a:t>Is using 4 parallel arrays to input / output game moves an optimal solution?</a:t>
            </a:r>
          </a:p>
          <a:p>
            <a:endParaRPr lang="en-C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47F28E-AD33-B0F6-AEB6-444CE02C6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Questions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3315574"/>
      </p:ext>
    </p:extLst>
  </p:cSld>
  <p:clrMapOvr>
    <a:masterClrMapping/>
  </p:clrMapOvr>
  <p:transition>
    <p:spli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9"/>
          <p:cNvSpPr/>
          <p:nvPr/>
        </p:nvSpPr>
        <p:spPr>
          <a:xfrm>
            <a:off x="1508700" y="2097632"/>
            <a:ext cx="33207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9"/>
          <p:cNvSpPr txBox="1">
            <a:spLocks noGrp="1"/>
          </p:cNvSpPr>
          <p:nvPr>
            <p:ph type="title"/>
          </p:nvPr>
        </p:nvSpPr>
        <p:spPr>
          <a:xfrm>
            <a:off x="1508700" y="1668335"/>
            <a:ext cx="3866100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Thanks!</a:t>
            </a:r>
            <a:endParaRPr sz="4000"/>
          </a:p>
        </p:txBody>
      </p:sp>
      <p:sp>
        <p:nvSpPr>
          <p:cNvPr id="258" name="Google Shape;258;p29"/>
          <p:cNvSpPr txBox="1">
            <a:spLocks noGrp="1"/>
          </p:cNvSpPr>
          <p:nvPr>
            <p:ph type="subTitle" idx="1"/>
          </p:nvPr>
        </p:nvSpPr>
        <p:spPr>
          <a:xfrm>
            <a:off x="1508699" y="2466428"/>
            <a:ext cx="3866100" cy="10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Questions for us?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21593570"/>
      </p:ext>
    </p:extLst>
  </p:cSld>
  <p:clrMapOvr>
    <a:masterClrMapping/>
  </p:clrMapOvr>
  <p:transition>
    <p:spli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/>
          <p:nvPr/>
        </p:nvSpPr>
        <p:spPr>
          <a:xfrm>
            <a:off x="720009" y="1832705"/>
            <a:ext cx="974100" cy="974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8"/>
          <p:cNvSpPr/>
          <p:nvPr/>
        </p:nvSpPr>
        <p:spPr>
          <a:xfrm>
            <a:off x="720009" y="3212255"/>
            <a:ext cx="974100" cy="974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8"/>
          <p:cNvSpPr/>
          <p:nvPr/>
        </p:nvSpPr>
        <p:spPr>
          <a:xfrm>
            <a:off x="4702809" y="1832705"/>
            <a:ext cx="974100" cy="974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8"/>
          <p:cNvSpPr/>
          <p:nvPr/>
        </p:nvSpPr>
        <p:spPr>
          <a:xfrm>
            <a:off x="4702809" y="3212255"/>
            <a:ext cx="974100" cy="974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8"/>
          <p:cNvSpPr txBox="1">
            <a:spLocks noGrp="1"/>
          </p:cNvSpPr>
          <p:nvPr>
            <p:ph type="subTitle" idx="4"/>
          </p:nvPr>
        </p:nvSpPr>
        <p:spPr>
          <a:xfrm>
            <a:off x="1759875" y="3213476"/>
            <a:ext cx="2748364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Storage</a:t>
            </a:r>
            <a:endParaRPr/>
          </a:p>
        </p:txBody>
      </p:sp>
      <p:sp>
        <p:nvSpPr>
          <p:cNvPr id="240" name="Google Shape;240;p28"/>
          <p:cNvSpPr txBox="1">
            <a:spLocks noGrp="1"/>
          </p:cNvSpPr>
          <p:nvPr>
            <p:ph type="subTitle" idx="5"/>
          </p:nvPr>
        </p:nvSpPr>
        <p:spPr>
          <a:xfrm>
            <a:off x="1759875" y="3565000"/>
            <a:ext cx="26826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How the program will store data</a:t>
            </a:r>
            <a:endParaRPr/>
          </a:p>
        </p:txBody>
      </p:sp>
      <p:sp>
        <p:nvSpPr>
          <p:cNvPr id="241" name="Google Shape;241;p28"/>
          <p:cNvSpPr txBox="1">
            <a:spLocks noGrp="1"/>
          </p:cNvSpPr>
          <p:nvPr>
            <p:ph type="title" idx="6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242" name="Google Shape;242;p28"/>
          <p:cNvSpPr txBox="1">
            <a:spLocks noGrp="1"/>
          </p:cNvSpPr>
          <p:nvPr>
            <p:ph type="subTitle" idx="1"/>
          </p:nvPr>
        </p:nvSpPr>
        <p:spPr>
          <a:xfrm>
            <a:off x="1759875" y="1833925"/>
            <a:ext cx="268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Software Operation</a:t>
            </a:r>
            <a:endParaRPr/>
          </a:p>
        </p:txBody>
      </p:sp>
      <p:sp>
        <p:nvSpPr>
          <p:cNvPr id="243" name="Google Shape;243;p28"/>
          <p:cNvSpPr txBox="1">
            <a:spLocks noGrp="1"/>
          </p:cNvSpPr>
          <p:nvPr>
            <p:ph type="title"/>
          </p:nvPr>
        </p:nvSpPr>
        <p:spPr>
          <a:xfrm>
            <a:off x="764102" y="1967402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44" name="Google Shape;244;p28"/>
          <p:cNvSpPr txBox="1">
            <a:spLocks noGrp="1"/>
          </p:cNvSpPr>
          <p:nvPr>
            <p:ph type="subTitle" idx="2"/>
          </p:nvPr>
        </p:nvSpPr>
        <p:spPr>
          <a:xfrm>
            <a:off x="1759875" y="2185449"/>
            <a:ext cx="26826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CA"/>
              <a:t>Operating procedure, Flow chart</a:t>
            </a:r>
            <a:endParaRPr lang="en-US"/>
          </a:p>
        </p:txBody>
      </p:sp>
      <p:sp>
        <p:nvSpPr>
          <p:cNvPr id="245" name="Google Shape;245;p28"/>
          <p:cNvSpPr txBox="1">
            <a:spLocks noGrp="1"/>
          </p:cNvSpPr>
          <p:nvPr>
            <p:ph type="title" idx="7"/>
          </p:nvPr>
        </p:nvSpPr>
        <p:spPr>
          <a:xfrm>
            <a:off x="4746909" y="1967402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46" name="Google Shape;246;p28"/>
          <p:cNvSpPr txBox="1">
            <a:spLocks noGrp="1"/>
          </p:cNvSpPr>
          <p:nvPr>
            <p:ph type="subTitle" idx="8"/>
          </p:nvPr>
        </p:nvSpPr>
        <p:spPr>
          <a:xfrm>
            <a:off x="5742673" y="1833925"/>
            <a:ext cx="268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Testing</a:t>
            </a:r>
            <a:endParaRPr/>
          </a:p>
        </p:txBody>
      </p:sp>
      <p:sp>
        <p:nvSpPr>
          <p:cNvPr id="247" name="Google Shape;247;p28"/>
          <p:cNvSpPr txBox="1">
            <a:spLocks noGrp="1"/>
          </p:cNvSpPr>
          <p:nvPr>
            <p:ph type="subTitle" idx="9"/>
          </p:nvPr>
        </p:nvSpPr>
        <p:spPr>
          <a:xfrm>
            <a:off x="5742673" y="2185449"/>
            <a:ext cx="26826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Ensuring success, in parts and integration</a:t>
            </a:r>
            <a:endParaRPr/>
          </a:p>
        </p:txBody>
      </p:sp>
      <p:sp>
        <p:nvSpPr>
          <p:cNvPr id="248" name="Google Shape;248;p28"/>
          <p:cNvSpPr txBox="1">
            <a:spLocks noGrp="1"/>
          </p:cNvSpPr>
          <p:nvPr>
            <p:ph type="title" idx="13"/>
          </p:nvPr>
        </p:nvSpPr>
        <p:spPr>
          <a:xfrm>
            <a:off x="4746909" y="3346952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49" name="Google Shape;249;p28"/>
          <p:cNvSpPr txBox="1">
            <a:spLocks noGrp="1"/>
          </p:cNvSpPr>
          <p:nvPr>
            <p:ph type="subTitle" idx="14"/>
          </p:nvPr>
        </p:nvSpPr>
        <p:spPr>
          <a:xfrm>
            <a:off x="5742673" y="3213476"/>
            <a:ext cx="2812992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</a:t>
            </a:r>
            <a:endParaRPr/>
          </a:p>
        </p:txBody>
      </p:sp>
      <p:sp>
        <p:nvSpPr>
          <p:cNvPr id="250" name="Google Shape;250;p28"/>
          <p:cNvSpPr txBox="1">
            <a:spLocks noGrp="1"/>
          </p:cNvSpPr>
          <p:nvPr>
            <p:ph type="subTitle" idx="15"/>
          </p:nvPr>
        </p:nvSpPr>
        <p:spPr>
          <a:xfrm>
            <a:off x="5742673" y="3565000"/>
            <a:ext cx="26826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Thoughts?</a:t>
            </a:r>
            <a:endParaRPr/>
          </a:p>
        </p:txBody>
      </p:sp>
      <p:sp>
        <p:nvSpPr>
          <p:cNvPr id="251" name="Google Shape;251;p28"/>
          <p:cNvSpPr txBox="1">
            <a:spLocks noGrp="1"/>
          </p:cNvSpPr>
          <p:nvPr>
            <p:ph type="title" idx="3"/>
          </p:nvPr>
        </p:nvSpPr>
        <p:spPr>
          <a:xfrm>
            <a:off x="764102" y="3346952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</p:spTree>
  </p:cSld>
  <p:clrMapOvr>
    <a:masterClrMapping/>
  </p:clrMapOvr>
  <p:transition>
    <p:spli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5174957-0A80-CA42-1623-9BCFB7108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563" y="0"/>
            <a:ext cx="4594412" cy="51435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C8701AB-AC34-499F-98A9-1E6A36061AFA}"/>
              </a:ext>
            </a:extLst>
          </p:cNvPr>
          <p:cNvSpPr/>
          <p:nvPr/>
        </p:nvSpPr>
        <p:spPr>
          <a:xfrm>
            <a:off x="-22412" y="0"/>
            <a:ext cx="318354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Software Flow</a:t>
            </a:r>
            <a:endParaRPr lang="en-US" sz="5400" b="1" cap="none" spc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019114"/>
      </p:ext>
    </p:extLst>
  </p:cSld>
  <p:clrMapOvr>
    <a:masterClrMapping/>
  </p:clrMapOvr>
  <p:transition>
    <p:spli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BF1110-12E0-FD42-EB9F-78ADB542E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054" y="1"/>
            <a:ext cx="3056427" cy="5143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2A1712E-C8EB-FFAE-1214-E5331EE84700}"/>
              </a:ext>
            </a:extLst>
          </p:cNvPr>
          <p:cNvSpPr/>
          <p:nvPr/>
        </p:nvSpPr>
        <p:spPr>
          <a:xfrm>
            <a:off x="-22412" y="0"/>
            <a:ext cx="318354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Software Flow</a:t>
            </a:r>
            <a:endParaRPr lang="en-US" sz="5400" b="1" cap="none" spc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66458129"/>
      </p:ext>
    </p:extLst>
  </p:cSld>
  <p:clrMapOvr>
    <a:masterClrMapping/>
  </p:clrMapOvr>
  <p:transition>
    <p:spli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1"/>
          <p:cNvSpPr txBox="1">
            <a:spLocks noGrp="1"/>
          </p:cNvSpPr>
          <p:nvPr>
            <p:ph type="body" idx="1"/>
          </p:nvPr>
        </p:nvSpPr>
        <p:spPr>
          <a:xfrm>
            <a:off x="719999" y="1216549"/>
            <a:ext cx="5800721" cy="38051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SzPts val="1100"/>
              <a:buFont typeface="Wingdings" panose="05000000000000000000" pitchFamily="2" charset="2"/>
              <a:buChar char="q"/>
            </a:pPr>
            <a:r>
              <a:rPr lang="en-CA" b="1">
                <a:solidFill>
                  <a:schemeClr val="accent5"/>
                </a:solidFill>
              </a:rPr>
              <a:t>Overall Operation:</a:t>
            </a:r>
          </a:p>
          <a:p>
            <a:pPr marL="742950" lvl="1" indent="-285750">
              <a:buSzPts val="1100"/>
              <a:buFont typeface="Wingdings" panose="05000000000000000000" pitchFamily="2" charset="2"/>
              <a:buChar char="q"/>
            </a:pPr>
            <a:r>
              <a:rPr lang="en-CA">
                <a:solidFill>
                  <a:schemeClr val="accent5"/>
                </a:solidFill>
              </a:rPr>
              <a:t>Startup and zeroing</a:t>
            </a:r>
          </a:p>
          <a:p>
            <a:pPr marL="742950" lvl="1" indent="-285750">
              <a:buSzPts val="1100"/>
              <a:buFont typeface="Wingdings" panose="05000000000000000000" pitchFamily="2" charset="2"/>
              <a:buChar char="q"/>
            </a:pPr>
            <a:r>
              <a:rPr lang="en-CA">
                <a:solidFill>
                  <a:schemeClr val="accent5"/>
                </a:solidFill>
              </a:rPr>
              <a:t>Prompting for game type</a:t>
            </a:r>
          </a:p>
          <a:p>
            <a:pPr marL="742950" lvl="1" indent="-285750">
              <a:buSzPts val="1100"/>
              <a:buFont typeface="Wingdings" panose="05000000000000000000" pitchFamily="2" charset="2"/>
              <a:buChar char="q"/>
            </a:pPr>
            <a:r>
              <a:rPr lang="en-CA">
                <a:solidFill>
                  <a:schemeClr val="accent5"/>
                </a:solidFill>
              </a:rPr>
              <a:t>Prompting user for moves</a:t>
            </a:r>
          </a:p>
          <a:p>
            <a:pPr marL="742950" lvl="1" indent="-285750">
              <a:buSzPts val="1100"/>
              <a:buFont typeface="Wingdings" panose="05000000000000000000" pitchFamily="2" charset="2"/>
              <a:buChar char="q"/>
            </a:pPr>
            <a:r>
              <a:rPr lang="en-CA">
                <a:solidFill>
                  <a:schemeClr val="accent5"/>
                </a:solidFill>
              </a:rPr>
              <a:t>Executing moves</a:t>
            </a:r>
          </a:p>
          <a:p>
            <a:pPr marL="1200150" lvl="2" indent="-285750">
              <a:buSzPts val="1100"/>
              <a:buFont typeface="Wingdings" panose="05000000000000000000" pitchFamily="2" charset="2"/>
              <a:buChar char="q"/>
            </a:pPr>
            <a:r>
              <a:rPr lang="en-CA">
                <a:solidFill>
                  <a:schemeClr val="accent5"/>
                </a:solidFill>
              </a:rPr>
              <a:t>Moving along both axis</a:t>
            </a:r>
          </a:p>
          <a:p>
            <a:pPr marL="1200150" lvl="2" indent="-285750">
              <a:buSzPts val="1100"/>
              <a:buFont typeface="Wingdings" panose="05000000000000000000" pitchFamily="2" charset="2"/>
              <a:buChar char="q"/>
            </a:pPr>
            <a:r>
              <a:rPr lang="en-CA">
                <a:solidFill>
                  <a:schemeClr val="accent5"/>
                </a:solidFill>
              </a:rPr>
              <a:t>Operating claw up and down</a:t>
            </a:r>
          </a:p>
          <a:p>
            <a:pPr marL="1200150" lvl="2" indent="-285750">
              <a:buSzPts val="1100"/>
              <a:buFont typeface="Wingdings" panose="05000000000000000000" pitchFamily="2" charset="2"/>
              <a:buChar char="q"/>
            </a:pPr>
            <a:r>
              <a:rPr lang="en-CA">
                <a:solidFill>
                  <a:schemeClr val="accent5"/>
                </a:solidFill>
              </a:rPr>
              <a:t>Actuating claw</a:t>
            </a:r>
          </a:p>
          <a:p>
            <a:pPr marL="742950" lvl="1" indent="-285750">
              <a:buSzPts val="1100"/>
              <a:buFont typeface="Wingdings" panose="05000000000000000000" pitchFamily="2" charset="2"/>
              <a:buChar char="q"/>
            </a:pPr>
            <a:r>
              <a:rPr lang="en-CA">
                <a:solidFill>
                  <a:schemeClr val="accent5"/>
                </a:solidFill>
              </a:rPr>
              <a:t>Reading into a file</a:t>
            </a:r>
          </a:p>
          <a:p>
            <a:pPr marL="742950" lvl="1" indent="-285750">
              <a:buSzPts val="1100"/>
              <a:buFont typeface="Wingdings" panose="05000000000000000000" pitchFamily="2" charset="2"/>
              <a:buChar char="q"/>
            </a:pPr>
            <a:r>
              <a:rPr lang="en-CA">
                <a:solidFill>
                  <a:schemeClr val="accent5"/>
                </a:solidFill>
              </a:rPr>
              <a:t>Writing to a file</a:t>
            </a:r>
          </a:p>
          <a:p>
            <a:pPr marL="285750" indent="-285750">
              <a:buSzPts val="1100"/>
              <a:buFont typeface="Wingdings" panose="05000000000000000000" pitchFamily="2" charset="2"/>
              <a:buChar char="q"/>
            </a:pPr>
            <a:endParaRPr lang="en-CA">
              <a:solidFill>
                <a:schemeClr val="accent5"/>
              </a:solidFill>
            </a:endParaRPr>
          </a:p>
          <a:p>
            <a:pPr marL="285750" indent="-285750">
              <a:buSzPts val="1100"/>
              <a:buFont typeface="Wingdings" panose="05000000000000000000" pitchFamily="2" charset="2"/>
              <a:buChar char="q"/>
            </a:pPr>
            <a:r>
              <a:rPr lang="en-CA" b="1">
                <a:solidFill>
                  <a:schemeClr val="accent5"/>
                </a:solidFill>
              </a:rPr>
              <a:t>Exceptional Operation:</a:t>
            </a:r>
          </a:p>
          <a:p>
            <a:pPr marL="742950" lvl="1" indent="-285750">
              <a:buSzPts val="1100"/>
              <a:buFont typeface="Wingdings" panose="05000000000000000000" pitchFamily="2" charset="2"/>
              <a:buChar char="q"/>
            </a:pPr>
            <a:r>
              <a:rPr lang="en-CA">
                <a:solidFill>
                  <a:schemeClr val="accent5"/>
                </a:solidFill>
              </a:rPr>
              <a:t>Error checking (carriage gets stuck)</a:t>
            </a:r>
          </a:p>
          <a:p>
            <a:pPr marL="742950" lvl="1" indent="-285750">
              <a:buSzPts val="1100"/>
              <a:buFont typeface="Wingdings" panose="05000000000000000000" pitchFamily="2" charset="2"/>
              <a:buChar char="q"/>
            </a:pPr>
            <a:r>
              <a:rPr lang="en-CA">
                <a:solidFill>
                  <a:schemeClr val="accent5"/>
                </a:solidFill>
              </a:rPr>
              <a:t>Taking a piece (capturing, must make two moves)</a:t>
            </a:r>
          </a:p>
          <a:p>
            <a:pPr marL="742950" lvl="1" indent="-285750">
              <a:buSzPts val="1100"/>
              <a:buFont typeface="Wingdings" panose="05000000000000000000" pitchFamily="2" charset="2"/>
              <a:buChar char="q"/>
            </a:pPr>
            <a:endParaRPr lang="en-CA">
              <a:solidFill>
                <a:schemeClr val="accent5"/>
              </a:solidFill>
            </a:endParaRPr>
          </a:p>
        </p:txBody>
      </p:sp>
      <p:sp>
        <p:nvSpPr>
          <p:cNvPr id="410" name="Google Shape;410;p3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Operation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41630188"/>
      </p:ext>
    </p:extLst>
  </p:cSld>
  <p:clrMapOvr>
    <a:masterClrMapping/>
  </p:clrMapOvr>
  <p:transition>
    <p:split/>
  </p:transition>
  <p:extLst>
    <p:ext uri="{6950BFC3-D8DA-4A85-94F7-54DA5524770B}">
      <p188:commentRel xmlns:p188="http://schemas.microsoft.com/office/powerpoint/2018/8/main" r:id="rId3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1"/>
          <p:cNvSpPr txBox="1">
            <a:spLocks noGrp="1"/>
          </p:cNvSpPr>
          <p:nvPr>
            <p:ph type="body" idx="1"/>
          </p:nvPr>
        </p:nvSpPr>
        <p:spPr>
          <a:xfrm>
            <a:off x="417301" y="1216549"/>
            <a:ext cx="6128542" cy="38051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SzPts val="1100"/>
              <a:buFont typeface="Wingdings" panose="05000000000000000000" pitchFamily="2" charset="2"/>
              <a:buChar char="q"/>
            </a:pPr>
            <a:r>
              <a:rPr lang="en-CA" b="1">
                <a:solidFill>
                  <a:schemeClr val="accent5"/>
                </a:solidFill>
              </a:rPr>
              <a:t>Functions: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CA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Moving a piece – </a:t>
            </a:r>
            <a:r>
              <a:rPr lang="en-CA" i="1" u="sng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Owen</a:t>
            </a:r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en-CA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Will return the success of the move (Boolean)</a:t>
            </a:r>
            <a:endParaRPr lang="en-CA">
              <a:effectLst/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CA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Closing and opening the claw - </a:t>
            </a:r>
            <a:r>
              <a:rPr lang="en-CA" i="1" u="sng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Richard</a:t>
            </a:r>
            <a:endParaRPr lang="en-CA">
              <a:effectLst/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CA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Loading a specific board - </a:t>
            </a:r>
            <a:r>
              <a:rPr lang="en-CA" i="1" u="sng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Shabd</a:t>
            </a:r>
            <a:endParaRPr lang="en-CA" i="1">
              <a:effectLst/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CA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Zeroing the machine (on the two axes) - </a:t>
            </a:r>
            <a:r>
              <a:rPr lang="en-CA" i="1" u="sng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Owen</a:t>
            </a:r>
            <a:endParaRPr lang="en-CA">
              <a:effectLst/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CA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Getting user input for moves – </a:t>
            </a:r>
            <a:r>
              <a:rPr lang="en-CA" i="1" u="sng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Owen</a:t>
            </a:r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en-CA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Receives input of variables, will return by PBR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CA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Writing relevant data to the screen - </a:t>
            </a:r>
            <a:r>
              <a:rPr lang="en-CA" u="sng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Eidan</a:t>
            </a:r>
          </a:p>
          <a:p>
            <a:pPr marL="800100" lvl="1" indent="-342900"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CA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Initializes the board - </a:t>
            </a:r>
            <a:r>
              <a:rPr lang="en-CA" i="1" u="sng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Shabd</a:t>
            </a:r>
            <a:endParaRPr lang="en-CA" i="1" u="sng">
              <a:effectLst/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 marL="457200" lvl="1" indent="0">
              <a:spcAft>
                <a:spcPts val="800"/>
              </a:spcAft>
              <a:buNone/>
            </a:pPr>
            <a:endParaRPr lang="en-CA">
              <a:solidFill>
                <a:schemeClr val="accent5"/>
              </a:solidFill>
            </a:endParaRPr>
          </a:p>
          <a:p>
            <a:pPr marL="285750" indent="-285750">
              <a:buSzPts val="1100"/>
              <a:buFont typeface="Wingdings" panose="05000000000000000000" pitchFamily="2" charset="2"/>
              <a:buChar char="q"/>
            </a:pPr>
            <a:r>
              <a:rPr lang="en-CA" b="1">
                <a:solidFill>
                  <a:schemeClr val="accent5"/>
                </a:solidFill>
              </a:rPr>
              <a:t>Exceptional Operation:</a:t>
            </a:r>
          </a:p>
          <a:p>
            <a:pPr marL="742950" lvl="1" indent="-285750">
              <a:buSzPts val="1100"/>
              <a:buFont typeface="Wingdings" panose="05000000000000000000" pitchFamily="2" charset="2"/>
              <a:buChar char="q"/>
            </a:pPr>
            <a:r>
              <a:rPr lang="en-CA">
                <a:solidFill>
                  <a:schemeClr val="accent5"/>
                </a:solidFill>
              </a:rPr>
              <a:t>Error checking (carriage gets stuck) - </a:t>
            </a:r>
            <a:r>
              <a:rPr lang="en-CA" u="sng">
                <a:solidFill>
                  <a:schemeClr val="accent5"/>
                </a:solidFill>
              </a:rPr>
              <a:t>Eidan</a:t>
            </a:r>
          </a:p>
          <a:p>
            <a:pPr marL="742950" lvl="1" indent="-285750">
              <a:buSzPts val="1100"/>
              <a:buFont typeface="Wingdings" panose="05000000000000000000" pitchFamily="2" charset="2"/>
              <a:buChar char="q"/>
            </a:pPr>
            <a:r>
              <a:rPr lang="en-CA">
                <a:solidFill>
                  <a:schemeClr val="accent5"/>
                </a:solidFill>
              </a:rPr>
              <a:t>Taking a piece (capturing, must make two moves) - Eidan</a:t>
            </a:r>
          </a:p>
          <a:p>
            <a:pPr marL="742950" lvl="1" indent="-285750">
              <a:buSzPts val="1100"/>
              <a:buFont typeface="Wingdings" panose="05000000000000000000" pitchFamily="2" charset="2"/>
              <a:buChar char="q"/>
            </a:pPr>
            <a:endParaRPr lang="en-CA">
              <a:solidFill>
                <a:schemeClr val="accent5"/>
              </a:solidFill>
            </a:endParaRPr>
          </a:p>
        </p:txBody>
      </p:sp>
      <p:sp>
        <p:nvSpPr>
          <p:cNvPr id="410" name="Google Shape;410;p3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Operation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28940401"/>
      </p:ext>
    </p:extLst>
  </p:cSld>
  <p:clrMapOvr>
    <a:masterClrMapping/>
  </p:clrMapOvr>
  <p:transition>
    <p:split/>
  </p:transition>
  <p:extLst>
    <p:ext uri="{6950BFC3-D8DA-4A85-94F7-54DA5524770B}">
      <p188:commentRel xmlns:p188="http://schemas.microsoft.com/office/powerpoint/2018/8/main" r:id="rId3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1"/>
          <p:cNvSpPr txBox="1">
            <a:spLocks noGrp="1"/>
          </p:cNvSpPr>
          <p:nvPr>
            <p:ph type="body" idx="1"/>
          </p:nvPr>
        </p:nvSpPr>
        <p:spPr>
          <a:xfrm>
            <a:off x="719999" y="1216549"/>
            <a:ext cx="5800721" cy="38051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SzPts val="1100"/>
              <a:buFont typeface="Wingdings" panose="05000000000000000000" pitchFamily="2" charset="2"/>
              <a:buChar char="q"/>
            </a:pPr>
            <a:r>
              <a:rPr lang="en-CA" b="1">
                <a:solidFill>
                  <a:schemeClr val="accent5"/>
                </a:solidFill>
              </a:rPr>
              <a:t>Board Layout</a:t>
            </a:r>
          </a:p>
          <a:p>
            <a:pPr marL="742950" lvl="1" indent="-285750">
              <a:buSzPts val="1100"/>
              <a:buFont typeface="Wingdings" panose="05000000000000000000" pitchFamily="2" charset="2"/>
              <a:buChar char="q"/>
            </a:pPr>
            <a:r>
              <a:rPr lang="en-CA">
                <a:solidFill>
                  <a:schemeClr val="accent5"/>
                </a:solidFill>
              </a:rPr>
              <a:t>Uses 2D array</a:t>
            </a:r>
          </a:p>
          <a:p>
            <a:pPr marL="742950" lvl="1" indent="-285750">
              <a:buSzPts val="1100"/>
              <a:buFont typeface="Wingdings" panose="05000000000000000000" pitchFamily="2" charset="2"/>
              <a:buChar char="q"/>
            </a:pPr>
            <a:r>
              <a:rPr lang="en-CA">
                <a:solidFill>
                  <a:schemeClr val="accent5"/>
                </a:solidFill>
              </a:rPr>
              <a:t>Pieces represented as strings</a:t>
            </a:r>
          </a:p>
          <a:p>
            <a:pPr marL="1200150" lvl="2" indent="-285750">
              <a:buSzPts val="1100"/>
              <a:buFont typeface="Wingdings" panose="05000000000000000000" pitchFamily="2" charset="2"/>
              <a:buChar char="q"/>
            </a:pPr>
            <a:r>
              <a:rPr lang="en-CA">
                <a:solidFill>
                  <a:schemeClr val="accent5"/>
                </a:solidFill>
              </a:rPr>
              <a:t>E.g. “BK” for Black King</a:t>
            </a:r>
          </a:p>
          <a:p>
            <a:pPr marL="1200150" lvl="2" indent="-285750">
              <a:buSzPts val="1100"/>
              <a:buFont typeface="Wingdings" panose="05000000000000000000" pitchFamily="2" charset="2"/>
              <a:buChar char="q"/>
            </a:pPr>
            <a:r>
              <a:rPr lang="en-CA">
                <a:solidFill>
                  <a:schemeClr val="accent5"/>
                </a:solidFill>
              </a:rPr>
              <a:t>E.g. “” for White Knight</a:t>
            </a:r>
          </a:p>
          <a:p>
            <a:pPr marL="1200150" lvl="2" indent="-285750">
              <a:buSzPts val="1100"/>
              <a:buFont typeface="Wingdings" panose="05000000000000000000" pitchFamily="2" charset="2"/>
              <a:buChar char="q"/>
            </a:pPr>
            <a:r>
              <a:rPr lang="en-CA">
                <a:solidFill>
                  <a:schemeClr val="accent5"/>
                </a:solidFill>
              </a:rPr>
              <a:t>WN</a:t>
            </a:r>
          </a:p>
          <a:p>
            <a:pPr marL="285750" indent="-285750">
              <a:buSzPts val="1100"/>
              <a:buFont typeface="Wingdings" panose="05000000000000000000" pitchFamily="2" charset="2"/>
              <a:buChar char="q"/>
            </a:pPr>
            <a:r>
              <a:rPr lang="en-CA" b="1">
                <a:solidFill>
                  <a:schemeClr val="accent5"/>
                </a:solidFill>
              </a:rPr>
              <a:t>Other Storage</a:t>
            </a:r>
          </a:p>
          <a:p>
            <a:pPr marL="742950" lvl="1" indent="-285750">
              <a:buSzPts val="1100"/>
              <a:buFont typeface="Wingdings" panose="05000000000000000000" pitchFamily="2" charset="2"/>
              <a:buChar char="q"/>
            </a:pPr>
            <a:r>
              <a:rPr lang="en-CA">
                <a:solidFill>
                  <a:schemeClr val="accent5"/>
                </a:solidFill>
              </a:rPr>
              <a:t>Player’s turn</a:t>
            </a:r>
          </a:p>
          <a:p>
            <a:pPr marL="1200150" lvl="2" indent="-285750">
              <a:buSzPts val="1100"/>
              <a:buFont typeface="Wingdings" panose="05000000000000000000" pitchFamily="2" charset="2"/>
              <a:buChar char="q"/>
            </a:pPr>
            <a:r>
              <a:rPr lang="en-CA">
                <a:solidFill>
                  <a:schemeClr val="accent5"/>
                </a:solidFill>
              </a:rPr>
              <a:t>Boolean, whether or not it’s white’s turn</a:t>
            </a:r>
          </a:p>
          <a:p>
            <a:pPr marL="742950" lvl="1" indent="-285750">
              <a:buSzPts val="1100"/>
              <a:buFont typeface="Wingdings" panose="05000000000000000000" pitchFamily="2" charset="2"/>
              <a:buChar char="q"/>
            </a:pPr>
            <a:r>
              <a:rPr lang="en-CA">
                <a:solidFill>
                  <a:schemeClr val="accent5"/>
                </a:solidFill>
              </a:rPr>
              <a:t>Constants for movements (motor encoder movements, etc.)</a:t>
            </a:r>
          </a:p>
          <a:p>
            <a:pPr marL="742950" lvl="1" indent="-285750">
              <a:buSzPts val="1100"/>
              <a:buFont typeface="Wingdings" panose="05000000000000000000" pitchFamily="2" charset="2"/>
              <a:buChar char="q"/>
            </a:pPr>
            <a:r>
              <a:rPr lang="en-CA">
                <a:solidFill>
                  <a:schemeClr val="accent5"/>
                </a:solidFill>
              </a:rPr>
              <a:t>Variables for inputs (whether touch is pressed, color sensor, etc.)</a:t>
            </a:r>
          </a:p>
          <a:p>
            <a:pPr marL="1200150" lvl="2" indent="-285750">
              <a:buSzPts val="1100"/>
              <a:buFont typeface="Wingdings" panose="05000000000000000000" pitchFamily="2" charset="2"/>
              <a:buChar char="q"/>
            </a:pPr>
            <a:endParaRPr lang="en-CA">
              <a:solidFill>
                <a:schemeClr val="accent5"/>
              </a:solidFill>
            </a:endParaRPr>
          </a:p>
        </p:txBody>
      </p:sp>
      <p:sp>
        <p:nvSpPr>
          <p:cNvPr id="410" name="Google Shape;410;p3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Storage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01049001"/>
      </p:ext>
    </p:extLst>
  </p:cSld>
  <p:clrMapOvr>
    <a:masterClrMapping/>
  </p:clrMapOvr>
  <p:transition>
    <p:spli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1"/>
          <p:cNvSpPr txBox="1">
            <a:spLocks noGrp="1"/>
          </p:cNvSpPr>
          <p:nvPr>
            <p:ph type="body" idx="1"/>
          </p:nvPr>
        </p:nvSpPr>
        <p:spPr>
          <a:xfrm>
            <a:off x="719999" y="1216549"/>
            <a:ext cx="5800721" cy="38051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SzPts val="1100"/>
              <a:buFont typeface="Wingdings" panose="05000000000000000000" pitchFamily="2" charset="2"/>
              <a:buChar char="q"/>
            </a:pPr>
            <a:r>
              <a:rPr lang="en-CA" b="1">
                <a:solidFill>
                  <a:schemeClr val="accent5"/>
                </a:solidFill>
              </a:rPr>
              <a:t>Function Testing</a:t>
            </a:r>
          </a:p>
          <a:p>
            <a:pPr marL="742950" lvl="1" indent="-285750">
              <a:buSzPts val="1100"/>
              <a:buFont typeface="Wingdings" panose="05000000000000000000" pitchFamily="2" charset="2"/>
              <a:buChar char="q"/>
            </a:pPr>
            <a:r>
              <a:rPr lang="en-CA">
                <a:solidFill>
                  <a:schemeClr val="accent5"/>
                </a:solidFill>
              </a:rPr>
              <a:t>Each Function will be tested individually</a:t>
            </a:r>
          </a:p>
          <a:p>
            <a:pPr marL="742950" lvl="1" indent="-285750">
              <a:buSzPts val="1100"/>
              <a:buFont typeface="Wingdings" panose="05000000000000000000" pitchFamily="2" charset="2"/>
              <a:buChar char="q"/>
            </a:pPr>
            <a:r>
              <a:rPr lang="en-CA">
                <a:solidFill>
                  <a:schemeClr val="accent5"/>
                </a:solidFill>
              </a:rPr>
              <a:t>E.g. Command the robot to open and close the claw</a:t>
            </a:r>
          </a:p>
          <a:p>
            <a:pPr marL="742950" lvl="1" indent="-285750">
              <a:buSzPts val="1100"/>
              <a:buFont typeface="Wingdings" panose="05000000000000000000" pitchFamily="2" charset="2"/>
              <a:buChar char="q"/>
            </a:pPr>
            <a:r>
              <a:rPr lang="en-CA">
                <a:solidFill>
                  <a:schemeClr val="accent5"/>
                </a:solidFill>
              </a:rPr>
              <a:t>E.g. Command to move a singular piece.</a:t>
            </a:r>
          </a:p>
          <a:p>
            <a:pPr marL="742950" lvl="1" indent="-285750">
              <a:buSzPts val="1100"/>
              <a:buFont typeface="Wingdings" panose="05000000000000000000" pitchFamily="2" charset="2"/>
              <a:buChar char="q"/>
            </a:pPr>
            <a:endParaRPr lang="en-CA">
              <a:solidFill>
                <a:schemeClr val="accent5"/>
              </a:solidFill>
            </a:endParaRPr>
          </a:p>
          <a:p>
            <a:pPr marL="285750" indent="-285750">
              <a:buSzPts val="1100"/>
              <a:buFont typeface="Wingdings" panose="05000000000000000000" pitchFamily="2" charset="2"/>
              <a:buChar char="q"/>
            </a:pPr>
            <a:r>
              <a:rPr lang="en-CA" b="1">
                <a:solidFill>
                  <a:schemeClr val="accent5"/>
                </a:solidFill>
              </a:rPr>
              <a:t>Integration Testing</a:t>
            </a:r>
          </a:p>
          <a:p>
            <a:pPr marL="742950" lvl="1" indent="-285750">
              <a:buSzPts val="1100"/>
              <a:buFont typeface="Wingdings" panose="05000000000000000000" pitchFamily="2" charset="2"/>
              <a:buChar char="q"/>
            </a:pPr>
            <a:r>
              <a:rPr lang="en-CA">
                <a:solidFill>
                  <a:schemeClr val="accent5"/>
                </a:solidFill>
              </a:rPr>
              <a:t>Moving with user commands</a:t>
            </a:r>
          </a:p>
          <a:p>
            <a:pPr marL="742950" lvl="1" indent="-285750">
              <a:buSzPts val="1100"/>
              <a:buFont typeface="Wingdings" panose="05000000000000000000" pitchFamily="2" charset="2"/>
              <a:buChar char="q"/>
            </a:pPr>
            <a:r>
              <a:rPr lang="en-CA">
                <a:solidFill>
                  <a:schemeClr val="accent5"/>
                </a:solidFill>
              </a:rPr>
              <a:t>File Input and replaying games</a:t>
            </a:r>
          </a:p>
          <a:p>
            <a:pPr marL="742950" lvl="1" indent="-285750">
              <a:buSzPts val="1100"/>
              <a:buFont typeface="Wingdings" panose="05000000000000000000" pitchFamily="2" charset="2"/>
              <a:buChar char="q"/>
            </a:pPr>
            <a:r>
              <a:rPr lang="en-CA">
                <a:solidFill>
                  <a:schemeClr val="accent5"/>
                </a:solidFill>
              </a:rPr>
              <a:t>Consistent zeroing</a:t>
            </a:r>
          </a:p>
          <a:p>
            <a:pPr marL="742950" lvl="1" indent="-285750">
              <a:buSzPts val="1100"/>
              <a:buFont typeface="Wingdings" panose="05000000000000000000" pitchFamily="2" charset="2"/>
              <a:buChar char="q"/>
            </a:pPr>
            <a:r>
              <a:rPr lang="en-CA">
                <a:solidFill>
                  <a:schemeClr val="accent5"/>
                </a:solidFill>
              </a:rPr>
              <a:t>Trading a piece</a:t>
            </a:r>
          </a:p>
          <a:p>
            <a:pPr marL="742950" lvl="1" indent="-285750">
              <a:buSzPts val="1100"/>
              <a:buFont typeface="Wingdings" panose="05000000000000000000" pitchFamily="2" charset="2"/>
              <a:buChar char="q"/>
            </a:pPr>
            <a:endParaRPr lang="en-CA">
              <a:solidFill>
                <a:schemeClr val="accent5"/>
              </a:solidFill>
            </a:endParaRPr>
          </a:p>
          <a:p>
            <a:pPr marL="742950" lvl="1" indent="-285750">
              <a:buSzPts val="1100"/>
              <a:buFont typeface="Wingdings" panose="05000000000000000000" pitchFamily="2" charset="2"/>
              <a:buChar char="q"/>
            </a:pPr>
            <a:r>
              <a:rPr lang="en-CA">
                <a:solidFill>
                  <a:schemeClr val="accent5"/>
                </a:solidFill>
              </a:rPr>
              <a:t>In essence, we will be testing all of the functionality and criteria to ensure proper integration.</a:t>
            </a:r>
          </a:p>
          <a:p>
            <a:pPr marL="1200150" lvl="2" indent="-285750">
              <a:buSzPts val="1100"/>
              <a:buFont typeface="Wingdings" panose="05000000000000000000" pitchFamily="2" charset="2"/>
              <a:buChar char="q"/>
            </a:pPr>
            <a:endParaRPr lang="en-CA">
              <a:solidFill>
                <a:schemeClr val="accent5"/>
              </a:solidFill>
            </a:endParaRPr>
          </a:p>
        </p:txBody>
      </p:sp>
      <p:sp>
        <p:nvSpPr>
          <p:cNvPr id="410" name="Google Shape;410;p3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Testing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41302318"/>
      </p:ext>
    </p:extLst>
  </p:cSld>
  <p:clrMapOvr>
    <a:masterClrMapping/>
  </p:clrMapOvr>
  <p:transition>
    <p:spli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1"/>
          <p:cNvSpPr txBox="1">
            <a:spLocks noGrp="1"/>
          </p:cNvSpPr>
          <p:nvPr>
            <p:ph type="body" idx="1"/>
          </p:nvPr>
        </p:nvSpPr>
        <p:spPr>
          <a:xfrm>
            <a:off x="719999" y="1216549"/>
            <a:ext cx="5800721" cy="38051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  <a:buFont typeface="Wingdings" panose="05000000000000000000" pitchFamily="2" charset="2"/>
              <a:buChar char="q"/>
            </a:pPr>
            <a:r>
              <a:rPr lang="en-US"/>
              <a:t>Execute 5 moves</a:t>
            </a:r>
            <a:endParaRPr lang="en-CA"/>
          </a:p>
          <a:p>
            <a:pPr lvl="1">
              <a:buSzPts val="1100"/>
              <a:buFont typeface="Wingdings" panose="05000000000000000000" pitchFamily="2" charset="2"/>
              <a:buChar char="q"/>
            </a:pPr>
            <a:r>
              <a:rPr lang="en-US"/>
              <a:t>Successfully pick up and place the piece</a:t>
            </a:r>
            <a:endParaRPr lang="en-CA"/>
          </a:p>
          <a:p>
            <a:pPr lvl="1">
              <a:buSzPts val="1100"/>
              <a:buFont typeface="Wingdings" panose="05000000000000000000" pitchFamily="2" charset="2"/>
              <a:buChar char="q"/>
            </a:pPr>
            <a:r>
              <a:rPr lang="en-US"/>
              <a:t>Successfully “take” a piece and dispose of the taken piece</a:t>
            </a:r>
          </a:p>
          <a:p>
            <a:pPr lvl="1">
              <a:buSzPts val="1100"/>
              <a:buFont typeface="Wingdings" panose="05000000000000000000" pitchFamily="2" charset="2"/>
              <a:buChar char="q"/>
            </a:pPr>
            <a:endParaRPr lang="en-CA"/>
          </a:p>
          <a:p>
            <a:pPr lvl="0">
              <a:buSzPts val="1100"/>
              <a:buFont typeface="Wingdings" panose="05000000000000000000" pitchFamily="2" charset="2"/>
              <a:buChar char="q"/>
            </a:pPr>
            <a:r>
              <a:rPr lang="en-US"/>
              <a:t>Take in user input</a:t>
            </a:r>
            <a:endParaRPr lang="en-CA"/>
          </a:p>
          <a:p>
            <a:pPr lvl="0">
              <a:buSzPts val="1100"/>
              <a:buFont typeface="Wingdings" panose="05000000000000000000" pitchFamily="2" charset="2"/>
              <a:buChar char="q"/>
            </a:pPr>
            <a:r>
              <a:rPr lang="en-US"/>
              <a:t>Accurately navigate to and pick up pieces</a:t>
            </a:r>
            <a:endParaRPr lang="en-CA"/>
          </a:p>
          <a:p>
            <a:pPr lvl="0">
              <a:buSzPts val="1100"/>
              <a:buFont typeface="Wingdings" panose="05000000000000000000" pitchFamily="2" charset="2"/>
              <a:buChar char="q"/>
            </a:pPr>
            <a:r>
              <a:rPr lang="en-US"/>
              <a:t>Use imported file to update game state</a:t>
            </a:r>
            <a:endParaRPr lang="en-CA"/>
          </a:p>
          <a:p>
            <a:pPr lvl="0">
              <a:buSzPts val="1100"/>
              <a:buFont typeface="Wingdings" panose="05000000000000000000" pitchFamily="2" charset="2"/>
              <a:buChar char="q"/>
            </a:pPr>
            <a:r>
              <a:rPr lang="en-US"/>
              <a:t>Output a file of the game played</a:t>
            </a:r>
          </a:p>
          <a:p>
            <a:pPr lvl="0"/>
            <a:endParaRPr lang="en-US"/>
          </a:p>
          <a:p>
            <a:pPr lvl="0">
              <a:buSzPts val="1100"/>
              <a:buFont typeface="Wingdings" panose="05000000000000000000" pitchFamily="2" charset="2"/>
              <a:buChar char="q"/>
            </a:pPr>
            <a:r>
              <a:rPr lang="en-US"/>
              <a:t>Start up: Select game mode using EV3 button’s</a:t>
            </a:r>
            <a:endParaRPr lang="en-CA"/>
          </a:p>
          <a:p>
            <a:pPr lvl="0">
              <a:buSzPts val="1100"/>
              <a:buFont typeface="Wingdings" panose="05000000000000000000" pitchFamily="2" charset="2"/>
              <a:buChar char="q"/>
            </a:pPr>
            <a:r>
              <a:rPr lang="en-US"/>
              <a:t>Shut-down: Press a touch sensor (labelled shut down)</a:t>
            </a:r>
          </a:p>
        </p:txBody>
      </p:sp>
      <p:sp>
        <p:nvSpPr>
          <p:cNvPr id="410" name="Google Shape;410;p3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 t</a:t>
            </a:r>
            <a:r>
              <a:rPr lang="en-CA"/>
              <a:t>o Complete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06154292"/>
      </p:ext>
    </p:extLst>
  </p:cSld>
  <p:clrMapOvr>
    <a:masterClrMapping/>
  </p:clrMapOvr>
  <p:transition>
    <p:split/>
  </p:transition>
</p:sld>
</file>

<file path=ppt/theme/theme1.xml><?xml version="1.0" encoding="utf-8"?>
<a:theme xmlns:a="http://schemas.openxmlformats.org/drawingml/2006/main" name="Robotic Workshop by Slidesgo">
  <a:themeElements>
    <a:clrScheme name="Simple Light">
      <a:dk1>
        <a:srgbClr val="263238"/>
      </a:dk1>
      <a:lt1>
        <a:srgbClr val="FFFFFF"/>
      </a:lt1>
      <a:dk2>
        <a:srgbClr val="C7F9CC"/>
      </a:dk2>
      <a:lt2>
        <a:srgbClr val="80ED99"/>
      </a:lt2>
      <a:accent1>
        <a:srgbClr val="1A2327"/>
      </a:accent1>
      <a:accent2>
        <a:srgbClr val="58DD76"/>
      </a:accent2>
      <a:accent3>
        <a:srgbClr val="C7F9CC"/>
      </a:accent3>
      <a:accent4>
        <a:srgbClr val="80ED99"/>
      </a:accent4>
      <a:accent5>
        <a:srgbClr val="263238"/>
      </a:accent5>
      <a:accent6>
        <a:srgbClr val="FDFDFD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6FCE4BF99A564F89CFDE92A779EA57" ma:contentTypeVersion="13" ma:contentTypeDescription="Create a new document." ma:contentTypeScope="" ma:versionID="2f6c45d473077db3c57b745756bedb7b">
  <xsd:schema xmlns:xsd="http://www.w3.org/2001/XMLSchema" xmlns:xs="http://www.w3.org/2001/XMLSchema" xmlns:p="http://schemas.microsoft.com/office/2006/metadata/properties" xmlns:ns3="bd148b7f-cc00-428e-9f1a-6a23acf7eab1" xmlns:ns4="e0115976-fca4-466d-97e5-e358516db14c" targetNamespace="http://schemas.microsoft.com/office/2006/metadata/properties" ma:root="true" ma:fieldsID="9c3e711aca127fe18193c73cf0849317" ns3:_="" ns4:_="">
    <xsd:import namespace="bd148b7f-cc00-428e-9f1a-6a23acf7eab1"/>
    <xsd:import namespace="e0115976-fca4-466d-97e5-e358516db14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148b7f-cc00-428e-9f1a-6a23acf7ea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Tags" ma:index="19" nillable="true" ma:displayName="Tags" ma:internalName="MediaServiceAutoTags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115976-fca4-466d-97e5-e358516db14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77BFA0E-5DC8-4272-97D2-4F5F75E77F94}">
  <ds:schemaRefs>
    <ds:schemaRef ds:uri="bd148b7f-cc00-428e-9f1a-6a23acf7eab1"/>
    <ds:schemaRef ds:uri="e0115976-fca4-466d-97e5-e358516db14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DEE8392-505B-4AE3-B26B-D20A9AEB52B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93BA32-0919-4140-8E26-BB0A8220AF05}">
  <ds:schemaRefs>
    <ds:schemaRef ds:uri="bd148b7f-cc00-428e-9f1a-6a23acf7eab1"/>
    <ds:schemaRef ds:uri="e0115976-fca4-466d-97e5-e358516db14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12</Slides>
  <Notes>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Robotic Workshop by Slidesgo</vt:lpstr>
      <vt:lpstr>Carl-Bot :  The Brains</vt:lpstr>
      <vt:lpstr>Contents</vt:lpstr>
      <vt:lpstr>PowerPoint Presentation</vt:lpstr>
      <vt:lpstr>PowerPoint Presentation</vt:lpstr>
      <vt:lpstr>Software Operation</vt:lpstr>
      <vt:lpstr>Software Operation</vt:lpstr>
      <vt:lpstr>Data Storage</vt:lpstr>
      <vt:lpstr>Unit Testing</vt:lpstr>
      <vt:lpstr>Tasks to Complete</vt:lpstr>
      <vt:lpstr>Exceptional  Cases</vt:lpstr>
      <vt:lpstr>Our Questions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Chess Robot</dc:title>
  <cp:revision>1</cp:revision>
  <dcterms:modified xsi:type="dcterms:W3CDTF">2022-11-16T19:14:24Z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0x0101007F6FCE4BF99A564F89CFDE92A779EA57</vt:lpwstr>
  </property>
</Properties>
</file>