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6D98-0087-48B4-9AE3-BCA7455A2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1F2B0-8077-4A53-A040-DEDDB7434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737D9-E8FF-4F17-9486-9E8031DC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388A-168A-4BB2-9D13-2349CEC3C251}" type="datetimeFigureOut">
              <a:rPr lang="en-US" smtClean="0"/>
              <a:t>04-Dec-19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3DA26-CD0F-47F8-AE33-B038712C3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20314-23F0-402D-996B-8601625B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A3B2-7A01-4274-AD82-6ACD8B652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9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D529-882C-4090-B94A-1666101B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BFFB7-99A2-47BE-BDC8-D46F6553C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E092C-3C5E-4066-81AF-8B84DE27E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388A-168A-4BB2-9D13-2349CEC3C251}" type="datetimeFigureOut">
              <a:rPr lang="en-US" smtClean="0"/>
              <a:t>04-Dec-19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B24E5-9B8F-4007-9D68-9B2F078F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7D4B0-527D-4835-83F8-B40939AE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A3B2-7A01-4274-AD82-6ACD8B652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9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08745A-EE42-4A49-8217-B0FEF7645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61913-66DA-4790-AF79-180AF1026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28A15-DCA6-4222-AD02-1CC1E8E4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388A-168A-4BB2-9D13-2349CEC3C251}" type="datetimeFigureOut">
              <a:rPr lang="en-US" smtClean="0"/>
              <a:t>04-Dec-19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15AD4-1FA5-48AE-A7BB-E6F31CCF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B2C4B-0BE2-4EB4-89DF-12C90956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A3B2-7A01-4274-AD82-6ACD8B652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2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34C7-BC7B-4238-882E-7A81F187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558CA-78F8-42C3-BE1B-EE0F0600B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F4C62-EF4C-45D9-88DA-4199377C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388A-168A-4BB2-9D13-2349CEC3C251}" type="datetimeFigureOut">
              <a:rPr lang="en-US" smtClean="0"/>
              <a:t>04-Dec-19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8470-8309-4DE0-9A7B-D69A78F1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B812-F945-4E8A-98D5-FE4491C0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A3B2-7A01-4274-AD82-6ACD8B652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498E-57C1-4A0D-B7DF-124E251D1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89373-8065-49B1-89C8-FFCAC8FD1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89C7D-BF18-44F5-8344-3F3A85791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388A-168A-4BB2-9D13-2349CEC3C251}" type="datetimeFigureOut">
              <a:rPr lang="en-US" smtClean="0"/>
              <a:t>04-Dec-19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348A5-02CE-4C90-AAD8-A1B819E0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F8520-3256-4A19-B698-D579213F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A3B2-7A01-4274-AD82-6ACD8B652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7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2F91-D18A-4E02-9077-C614E794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7ABE5-7306-4C9F-A4D3-BF3380163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E4B3E-F92E-4083-8084-06416B250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735F2-4805-4107-86E7-B305B253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388A-168A-4BB2-9D13-2349CEC3C251}" type="datetimeFigureOut">
              <a:rPr lang="en-US" smtClean="0"/>
              <a:t>04-Dec-19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AA89F-B479-43F8-A67E-938E48A7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A3A05-A3E3-4CF0-823B-F49C9A52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A3B2-7A01-4274-AD82-6ACD8B652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7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EE39-133D-491D-BC4E-3D3BC6FC9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9892B-5E83-47A5-96AF-71636D3D7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C017F-7F14-4384-B112-0B870F37B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63A1C-324A-413F-8BB2-EA672C25C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1F48C3-D5B2-428F-B95E-2D2145FC6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401D2-8882-45F6-8C80-23ED2823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388A-168A-4BB2-9D13-2349CEC3C251}" type="datetimeFigureOut">
              <a:rPr lang="en-US" smtClean="0"/>
              <a:t>04-Dec-19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8AEF42-08B6-456E-A384-D7F9D0A6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E4D958-DDAB-4AF5-B258-822D1DD2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A3B2-7A01-4274-AD82-6ACD8B652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2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5FF86-4CC9-4DEA-AC15-1AC606E7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B0D2A-6DD8-4A1E-A502-C1BD1942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388A-168A-4BB2-9D13-2349CEC3C251}" type="datetimeFigureOut">
              <a:rPr lang="en-US" smtClean="0"/>
              <a:t>04-Dec-19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18459-1DBF-484A-BE29-24FD90DD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6AFA4-7F0C-4317-9498-60CFCC8E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A3B2-7A01-4274-AD82-6ACD8B652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5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229E6-3A64-4FCC-AFB7-FDCD3AC70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388A-168A-4BB2-9D13-2349CEC3C251}" type="datetimeFigureOut">
              <a:rPr lang="en-US" smtClean="0"/>
              <a:t>04-Dec-19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C5BB2-F7F2-4763-829F-724B75147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DD774-6377-453D-9D6B-68BC7980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A3B2-7A01-4274-AD82-6ACD8B652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5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F4A4-99CC-447F-837B-E38D46100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2202F-CAA3-4F42-966F-1214C4D3B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7E848-F639-42C5-9852-AC63CB2EF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C0B37-99A9-4715-9C48-53BF5879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388A-168A-4BB2-9D13-2349CEC3C251}" type="datetimeFigureOut">
              <a:rPr lang="en-US" smtClean="0"/>
              <a:t>04-Dec-19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8A604-B0E5-445E-927F-CE54C399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7F25F-D474-4CCB-BD58-809540E0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A3B2-7A01-4274-AD82-6ACD8B652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8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1EC3-A8F0-476E-A0B7-566213169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5F0DBA-D584-4C84-802A-0500A5915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3D6FD-2EE1-4855-9C61-EE656B556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16415-657B-4907-9039-EDF5D424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388A-168A-4BB2-9D13-2349CEC3C251}" type="datetimeFigureOut">
              <a:rPr lang="en-US" smtClean="0"/>
              <a:t>04-Dec-19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EDADE-1E6C-4713-926B-7D12E3C70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E66C8-63D4-4862-AEF8-15E148CC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A3B2-7A01-4274-AD82-6ACD8B652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3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4093E5-491E-4C31-8BD6-498C6E225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C3658-F7B8-41F5-91B4-C8B2135AF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663E8-E267-4A27-9890-088564115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5388A-168A-4BB2-9D13-2349CEC3C251}" type="datetimeFigureOut">
              <a:rPr lang="en-US" smtClean="0"/>
              <a:t>04-Dec-19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4419F-2679-4765-B808-225ED30A3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0F451-7169-4D74-A444-045180A3A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A3B2-7A01-4274-AD82-6ACD8B652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7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rchive.ics.uci.edu/ml/datasets.ph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0BC71-EE92-4237-9459-193E39B49F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6B1929-7FB7-4301-AC1C-B3C872592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0671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Breast Cancer Coimbra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8004F-E82B-4348-BC02-75F6B013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2862"/>
            <a:ext cx="9144000" cy="306675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Disusun</a:t>
            </a:r>
            <a:r>
              <a:rPr lang="en-US" dirty="0"/>
              <a:t> oleh:</a:t>
            </a:r>
          </a:p>
          <a:p>
            <a:r>
              <a:rPr lang="en-US" b="1" dirty="0" err="1"/>
              <a:t>Moh</a:t>
            </a:r>
            <a:r>
              <a:rPr lang="en-US" b="1" dirty="0"/>
              <a:t> </a:t>
            </a:r>
            <a:r>
              <a:rPr lang="en-US" b="1" dirty="0" err="1"/>
              <a:t>Awaludin</a:t>
            </a:r>
            <a:r>
              <a:rPr lang="en-US" b="1" dirty="0"/>
              <a:t> </a:t>
            </a:r>
            <a:r>
              <a:rPr lang="en-US" b="1" dirty="0" err="1"/>
              <a:t>Djaeni</a:t>
            </a:r>
            <a:r>
              <a:rPr lang="en-US" b="1" dirty="0"/>
              <a:t> S		</a:t>
            </a:r>
            <a:r>
              <a:rPr lang="id-ID" b="1" dirty="0"/>
              <a:t>3311801043</a:t>
            </a:r>
            <a:endParaRPr lang="en-US" dirty="0"/>
          </a:p>
          <a:p>
            <a:r>
              <a:rPr lang="en-US" b="1" dirty="0"/>
              <a:t>Iqbal Nur </a:t>
            </a:r>
            <a:r>
              <a:rPr lang="en-US" b="1" dirty="0" err="1"/>
              <a:t>Ramadhani</a:t>
            </a:r>
            <a:r>
              <a:rPr lang="en-US" b="1" dirty="0"/>
              <a:t>			3311801044</a:t>
            </a:r>
            <a:endParaRPr lang="en-US" dirty="0"/>
          </a:p>
          <a:p>
            <a:r>
              <a:rPr lang="en-US" b="1" dirty="0" err="1"/>
              <a:t>Elpin</a:t>
            </a:r>
            <a:r>
              <a:rPr lang="en-US" b="1" dirty="0"/>
              <a:t> </a:t>
            </a:r>
            <a:r>
              <a:rPr lang="en-US" b="1" dirty="0" err="1"/>
              <a:t>peng</a:t>
            </a:r>
            <a:r>
              <a:rPr lang="en-US" b="1" dirty="0"/>
              <a:t> sung			3311801046</a:t>
            </a:r>
            <a:endParaRPr lang="en-US" dirty="0"/>
          </a:p>
          <a:p>
            <a:r>
              <a:rPr lang="en-US" b="1" dirty="0"/>
              <a:t>Owen Mora </a:t>
            </a:r>
            <a:r>
              <a:rPr lang="en-US" b="1" dirty="0" err="1"/>
              <a:t>Situmorang</a:t>
            </a:r>
            <a:r>
              <a:rPr lang="en-US" b="1" dirty="0"/>
              <a:t>		3311801052</a:t>
            </a:r>
            <a:endParaRPr lang="en-US" dirty="0"/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337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0BC71-EE92-4237-9459-193E39B49F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6B1929-7FB7-4301-AC1C-B3C872592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0671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Lalu melihat model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8004F-E82B-4348-BC02-75F6B013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2862"/>
            <a:ext cx="9144000" cy="3066756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891B4B-BE65-4A6C-8870-C9318626140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47841" y="2436354"/>
            <a:ext cx="6296318" cy="9926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92C765-D65D-4651-9A99-CEA8811605D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19694" y="3613638"/>
            <a:ext cx="5952612" cy="272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4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0BC71-EE92-4237-9459-193E39B49F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6B1929-7FB7-4301-AC1C-B3C872592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0671"/>
            <a:ext cx="9144000" cy="1098395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8004F-E82B-4348-BC02-75F6B013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2862"/>
            <a:ext cx="9144000" cy="3066756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887623-000C-4530-8BC7-C280F497591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3327" y="1347580"/>
            <a:ext cx="5943600" cy="4150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085903-8A95-457A-A68E-8E9770766FB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85112" y="1519868"/>
            <a:ext cx="5133561" cy="38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2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0BC71-EE92-4237-9459-193E39B49F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6B1929-7FB7-4301-AC1C-B3C872592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0671"/>
            <a:ext cx="9144000" cy="1098395"/>
          </a:xfrm>
        </p:spPr>
        <p:txBody>
          <a:bodyPr>
            <a:noAutofit/>
          </a:bodyPr>
          <a:lstStyle/>
          <a:p>
            <a:r>
              <a:rPr lang="en-US" sz="4000" dirty="0" err="1"/>
              <a:t>Langkah</a:t>
            </a:r>
            <a:r>
              <a:rPr lang="en-US" sz="4000" dirty="0"/>
              <a:t> 6 - </a:t>
            </a:r>
            <a:r>
              <a:rPr lang="en-US" sz="4000" dirty="0" err="1"/>
              <a:t>Menampilkan</a:t>
            </a:r>
            <a:r>
              <a:rPr lang="en-US" sz="4000" dirty="0"/>
              <a:t> </a:t>
            </a:r>
            <a:r>
              <a:rPr lang="en-US" sz="4000" dirty="0" err="1"/>
              <a:t>pohon</a:t>
            </a:r>
            <a:r>
              <a:rPr lang="en-US" sz="4000" dirty="0"/>
              <a:t> yang </a:t>
            </a:r>
            <a:r>
              <a:rPr lang="en-US" sz="4000" dirty="0" err="1"/>
              <a:t>sudah</a:t>
            </a:r>
            <a:r>
              <a:rPr lang="en-US" sz="4000" dirty="0"/>
              <a:t> </a:t>
            </a:r>
            <a:r>
              <a:rPr lang="en-US" sz="4000" dirty="0" err="1"/>
              <a:t>dibangun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8004F-E82B-4348-BC02-75F6B013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2862"/>
            <a:ext cx="9144000" cy="3066756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3DFDE6-5B5B-4B90-A011-867FEBC8835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92644" y="3039727"/>
            <a:ext cx="4006712" cy="965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94D51E-7F6E-43E5-A3EB-80E42A1C412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20887" y="4372281"/>
            <a:ext cx="5950226" cy="74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45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0BC71-EE92-4237-9459-193E39B49F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6B1929-7FB7-4301-AC1C-B3C872592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0671"/>
            <a:ext cx="9144000" cy="1098395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8004F-E82B-4348-BC02-75F6B013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2862"/>
            <a:ext cx="9144000" cy="3066756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283ECC-0996-428F-AB8A-AE890CE04C9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9357" y="384313"/>
            <a:ext cx="10853530" cy="61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47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0BC71-EE92-4237-9459-193E39B49F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6B1929-7FB7-4301-AC1C-B3C872592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0671"/>
            <a:ext cx="9144000" cy="1098395"/>
          </a:xfrm>
        </p:spPr>
        <p:txBody>
          <a:bodyPr>
            <a:normAutofit/>
          </a:bodyPr>
          <a:lstStyle/>
          <a:p>
            <a:r>
              <a:rPr lang="en-US" sz="3600" dirty="0" err="1"/>
              <a:t>Langkah</a:t>
            </a:r>
            <a:r>
              <a:rPr lang="en-US" sz="3600" dirty="0"/>
              <a:t> 7 - </a:t>
            </a:r>
            <a:r>
              <a:rPr lang="en-US" sz="3600" dirty="0" err="1"/>
              <a:t>Menjadikan</a:t>
            </a:r>
            <a:r>
              <a:rPr lang="en-US" sz="3600" dirty="0"/>
              <a:t> dataset, </a:t>
            </a:r>
            <a:r>
              <a:rPr lang="en-US" sz="3600" dirty="0" err="1"/>
              <a:t>sebagai</a:t>
            </a:r>
            <a:r>
              <a:rPr lang="en-US" sz="3600" dirty="0"/>
              <a:t> data testing </a:t>
            </a:r>
            <a:r>
              <a:rPr lang="en-US" sz="3600" dirty="0" err="1"/>
              <a:t>lalu</a:t>
            </a:r>
            <a:r>
              <a:rPr lang="en-US" sz="3600" dirty="0"/>
              <a:t> </a:t>
            </a:r>
            <a:r>
              <a:rPr lang="en-US" sz="3600" dirty="0" err="1"/>
              <a:t>memprediksi</a:t>
            </a:r>
            <a:r>
              <a:rPr lang="en-US" sz="3600" dirty="0"/>
              <a:t> dataset </a:t>
            </a:r>
            <a:r>
              <a:rPr lang="en-US" sz="3600" dirty="0" err="1"/>
              <a:t>tersebut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8004F-E82B-4348-BC02-75F6B013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2862"/>
            <a:ext cx="9144000" cy="3066756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5343CE-9719-4399-BF96-2F000064CDA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32921" y="2192611"/>
            <a:ext cx="5526157" cy="9704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A062BD-315B-4B67-A884-D9B673D9299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32920" y="3209924"/>
            <a:ext cx="5526157" cy="9704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898158-8246-49FF-A8A5-060D19ACD4F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332921" y="4227237"/>
            <a:ext cx="5526156" cy="8218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49E67B-B413-472F-BB3B-A0A3AEAC362B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332920" y="5095939"/>
            <a:ext cx="5526156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95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0BC71-EE92-4237-9459-193E39B49F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6B1929-7FB7-4301-AC1C-B3C872592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0671"/>
            <a:ext cx="9144000" cy="1098395"/>
          </a:xfrm>
        </p:spPr>
        <p:txBody>
          <a:bodyPr>
            <a:noAutofit/>
          </a:bodyPr>
          <a:lstStyle/>
          <a:p>
            <a:r>
              <a:rPr lang="en-US" sz="3600" dirty="0" err="1"/>
              <a:t>Langkah</a:t>
            </a:r>
            <a:r>
              <a:rPr lang="en-US" sz="3600" dirty="0"/>
              <a:t> 8 - </a:t>
            </a:r>
            <a:r>
              <a:rPr lang="en-US" sz="3600" dirty="0" err="1"/>
              <a:t>Lalu</a:t>
            </a:r>
            <a:r>
              <a:rPr lang="en-US" sz="3600" dirty="0"/>
              <a:t> </a:t>
            </a:r>
            <a:r>
              <a:rPr lang="en-US" sz="3600" dirty="0" err="1"/>
              <a:t>Membandingkan</a:t>
            </a:r>
            <a:r>
              <a:rPr lang="en-US" sz="3600" dirty="0"/>
              <a:t> </a:t>
            </a:r>
            <a:r>
              <a:rPr lang="en-US" sz="3600" dirty="0" err="1"/>
              <a:t>hasil</a:t>
            </a:r>
            <a:r>
              <a:rPr lang="en-US" sz="3600" dirty="0"/>
              <a:t> </a:t>
            </a:r>
            <a:r>
              <a:rPr lang="en-US" sz="3600" dirty="0" err="1"/>
              <a:t>prediksi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dataset yang </a:t>
            </a:r>
            <a:r>
              <a:rPr lang="en-US" sz="3600" dirty="0" err="1"/>
              <a:t>sudah</a:t>
            </a:r>
            <a:r>
              <a:rPr lang="en-US" sz="3600" dirty="0"/>
              <a:t> di </a:t>
            </a:r>
            <a:r>
              <a:rPr lang="en-US" sz="3600" dirty="0" err="1"/>
              <a:t>buat</a:t>
            </a:r>
            <a:r>
              <a:rPr lang="en-US" sz="3600" dirty="0"/>
              <a:t> </a:t>
            </a:r>
            <a:r>
              <a:rPr lang="en-US" sz="3600" dirty="0" err="1"/>
              <a:t>sebelumnya</a:t>
            </a:r>
            <a:r>
              <a:rPr lang="en-US" sz="3600" dirty="0"/>
              <a:t>, </a:t>
            </a:r>
            <a:r>
              <a:rPr lang="en-US" sz="3600" dirty="0" err="1"/>
              <a:t>maka</a:t>
            </a:r>
            <a:r>
              <a:rPr lang="en-US" sz="3600" dirty="0"/>
              <a:t> </a:t>
            </a:r>
            <a:r>
              <a:rPr lang="en-US" sz="3600" dirty="0" err="1"/>
              <a:t>hasilnya</a:t>
            </a:r>
            <a:r>
              <a:rPr lang="en-US" sz="3600" dirty="0"/>
              <a:t> </a:t>
            </a:r>
            <a:r>
              <a:rPr lang="en-US" sz="3600" dirty="0" err="1"/>
              <a:t>sebagai</a:t>
            </a:r>
            <a:r>
              <a:rPr lang="en-US" sz="3600" dirty="0"/>
              <a:t> </a:t>
            </a:r>
            <a:r>
              <a:rPr lang="en-US" sz="3600" dirty="0" err="1"/>
              <a:t>berikut</a:t>
            </a:r>
            <a:r>
              <a:rPr lang="en-US" sz="3600" dirty="0"/>
              <a:t> :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8004F-E82B-4348-BC02-75F6B013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340" y="3737114"/>
            <a:ext cx="4041912" cy="269019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1 = </a:t>
            </a:r>
            <a:r>
              <a:rPr lang="en-US" dirty="0" err="1">
                <a:solidFill>
                  <a:srgbClr val="FFFFFF"/>
                </a:solidFill>
              </a:rPr>
              <a:t>Kontrol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Sehat</a:t>
            </a:r>
            <a:endParaRPr lang="en-US" dirty="0">
              <a:solidFill>
                <a:srgbClr val="FFFFFF"/>
              </a:solidFill>
            </a:endParaRPr>
          </a:p>
          <a:p>
            <a:pPr algn="l"/>
            <a:r>
              <a:rPr lang="en-US" dirty="0">
                <a:solidFill>
                  <a:srgbClr val="FFFFFF"/>
                </a:solidFill>
              </a:rPr>
              <a:t>2 = </a:t>
            </a:r>
            <a:r>
              <a:rPr lang="en-US" dirty="0" err="1">
                <a:solidFill>
                  <a:srgbClr val="FFFFFF"/>
                </a:solidFill>
              </a:rPr>
              <a:t>Pasien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9F6B16-B102-4296-9424-EE14D13A67D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91200" y="2826790"/>
            <a:ext cx="6016487" cy="1011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5358CF-D26D-4067-AB36-32488383E44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91199" y="4024584"/>
            <a:ext cx="6016488" cy="17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01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0BC71-EE92-4237-9459-193E39B49F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6B1929-7FB7-4301-AC1C-B3C872592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9801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Terima</a:t>
            </a:r>
            <a:r>
              <a:rPr lang="en-US" dirty="0">
                <a:solidFill>
                  <a:srgbClr val="FFFFFF"/>
                </a:solidFill>
              </a:rPr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4057297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0BC71-EE92-4237-9459-193E39B49F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6B1929-7FB7-4301-AC1C-B3C872592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3929"/>
            <a:ext cx="9263270" cy="1354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https://github.com/owenmora123/3311801052_datamining_polibatam.git</a:t>
            </a:r>
          </a:p>
        </p:txBody>
      </p:sp>
    </p:spTree>
    <p:extLst>
      <p:ext uri="{BB962C8B-B14F-4D97-AF65-F5344CB8AC3E}">
        <p14:creationId xmlns:p14="http://schemas.microsoft.com/office/powerpoint/2010/main" val="1514092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0BC71-EE92-4237-9459-193E39B49F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6B1929-7FB7-4301-AC1C-B3C872592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7764" y="456085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01C9CB-70E1-433E-8944-97CC7E372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087" y="1753552"/>
            <a:ext cx="6972300" cy="490537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368004F-E82B-4348-BC02-75F6B013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465" y="1753552"/>
            <a:ext cx="4215618" cy="4759789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tx1">
                  <a:lumMod val="95000"/>
                </a:schemeClr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endParaRPr lang="en-US" dirty="0">
              <a:solidFill>
                <a:schemeClr val="tx1">
                  <a:lumMod val="95000"/>
                </a:schemeClr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endParaRPr lang="en-US" dirty="0">
              <a:solidFill>
                <a:schemeClr val="tx1">
                  <a:lumMod val="95000"/>
                </a:schemeClr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endParaRPr lang="en-US" dirty="0">
              <a:solidFill>
                <a:schemeClr val="tx1">
                  <a:lumMod val="95000"/>
                </a:schemeClr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https://archive.ics.uci.edu/ml/datasets.php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761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0BC71-EE92-4237-9459-193E39B49F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6B1929-7FB7-4301-AC1C-B3C872592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0671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Breast Cancer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8004F-E82B-4348-BC02-75F6B013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2862"/>
            <a:ext cx="9144000" cy="3066756"/>
          </a:xfrm>
        </p:spPr>
        <p:txBody>
          <a:bodyPr>
            <a:normAutofit fontScale="85000" lnSpcReduction="10000"/>
          </a:bodyPr>
          <a:lstStyle/>
          <a:p>
            <a:pPr algn="l"/>
            <a:br>
              <a:rPr lang="en-US" dirty="0"/>
            </a:br>
            <a:r>
              <a:rPr lang="en-US" dirty="0" err="1"/>
              <a:t>Kanker</a:t>
            </a:r>
            <a:r>
              <a:rPr lang="en-US" dirty="0"/>
              <a:t> </a:t>
            </a:r>
            <a:r>
              <a:rPr lang="en-US" dirty="0" err="1"/>
              <a:t>payudara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keganasan</a:t>
            </a:r>
            <a:r>
              <a:rPr lang="en-US" dirty="0"/>
              <a:t> yang paling </a:t>
            </a:r>
            <a:r>
              <a:rPr lang="en-US" dirty="0" err="1"/>
              <a:t>umum</a:t>
            </a:r>
            <a:r>
              <a:rPr lang="en-US" dirty="0"/>
              <a:t> di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wanita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dunia. Ada </a:t>
            </a:r>
            <a:r>
              <a:rPr lang="en-US" dirty="0" err="1"/>
              <a:t>literatur</a:t>
            </a:r>
            <a:r>
              <a:rPr lang="en-US" dirty="0"/>
              <a:t> yang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badan dan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kanker</a:t>
            </a:r>
            <a:r>
              <a:rPr lang="en-US" dirty="0"/>
              <a:t> </a:t>
            </a:r>
            <a:r>
              <a:rPr lang="en-US" dirty="0" err="1"/>
              <a:t>payudara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keraguan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</a:t>
            </a:r>
            <a:r>
              <a:rPr lang="en-US" dirty="0" err="1"/>
              <a:t>adipokin</a:t>
            </a:r>
            <a:r>
              <a:rPr lang="en-US" dirty="0"/>
              <a:t> per se, </a:t>
            </a:r>
            <a:r>
              <a:rPr lang="en-US" dirty="0" err="1"/>
              <a:t>peran</a:t>
            </a:r>
            <a:r>
              <a:rPr lang="en-US" dirty="0"/>
              <a:t> insulin dan </a:t>
            </a:r>
            <a:r>
              <a:rPr lang="en-US" dirty="0" err="1"/>
              <a:t>glukosa</a:t>
            </a:r>
            <a:r>
              <a:rPr lang="en-US" dirty="0"/>
              <a:t> </a:t>
            </a:r>
            <a:r>
              <a:rPr lang="en-US" dirty="0" err="1"/>
              <a:t>terlepas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obesitas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crosstalk di </a:t>
            </a:r>
            <a:r>
              <a:rPr lang="en-US" dirty="0" err="1"/>
              <a:t>antara</a:t>
            </a:r>
            <a:r>
              <a:rPr lang="en-US" dirty="0"/>
              <a:t> para </a:t>
            </a:r>
            <a:r>
              <a:rPr lang="en-US" dirty="0" err="1"/>
              <a:t>pemain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kami </a:t>
            </a:r>
            <a:r>
              <a:rPr lang="en-US" dirty="0" err="1"/>
              <a:t>bermaksud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tubuh</a:t>
            </a:r>
            <a:r>
              <a:rPr lang="en-US" dirty="0"/>
              <a:t> (BMI), </a:t>
            </a:r>
            <a:r>
              <a:rPr lang="en-US" dirty="0" err="1"/>
              <a:t>glikemia</a:t>
            </a:r>
            <a:r>
              <a:rPr lang="en-US" dirty="0"/>
              <a:t>, insulinemia, </a:t>
            </a:r>
            <a:r>
              <a:rPr lang="en-US" dirty="0" err="1"/>
              <a:t>resistensi</a:t>
            </a:r>
            <a:r>
              <a:rPr lang="en-US" dirty="0"/>
              <a:t> insulin,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adipokin</a:t>
            </a:r>
            <a:r>
              <a:rPr lang="en-US" dirty="0"/>
              <a:t> </a:t>
            </a:r>
            <a:r>
              <a:rPr lang="en-US" dirty="0" err="1"/>
              <a:t>darah</a:t>
            </a:r>
            <a:r>
              <a:rPr lang="en-US" dirty="0"/>
              <a:t> dan </a:t>
            </a:r>
            <a:r>
              <a:rPr lang="en-US" dirty="0" err="1"/>
              <a:t>karakteristik</a:t>
            </a:r>
            <a:r>
              <a:rPr lang="en-US" dirty="0"/>
              <a:t> tumor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Portugis</a:t>
            </a:r>
            <a:r>
              <a:rPr lang="en-US" dirty="0"/>
              <a:t> </a:t>
            </a:r>
            <a:r>
              <a:rPr lang="en-US" dirty="0" err="1"/>
              <a:t>wanita</a:t>
            </a:r>
            <a:r>
              <a:rPr lang="en-US" dirty="0"/>
              <a:t> yang </a:t>
            </a:r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badan / </a:t>
            </a:r>
            <a:r>
              <a:rPr lang="en-US" dirty="0" err="1"/>
              <a:t>postmenopause</a:t>
            </a:r>
            <a:r>
              <a:rPr lang="en-US" dirty="0"/>
              <a:t> / </a:t>
            </a:r>
            <a:r>
              <a:rPr lang="en-US" dirty="0" err="1"/>
              <a:t>obesitas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kanker</a:t>
            </a:r>
            <a:r>
              <a:rPr lang="en-US" dirty="0"/>
              <a:t> </a:t>
            </a:r>
            <a:r>
              <a:rPr lang="en-US" dirty="0" err="1"/>
              <a:t>payudara</a:t>
            </a:r>
            <a:r>
              <a:rPr lang="en-US" dirty="0"/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013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0BC71-EE92-4237-9459-193E39B49F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6B1929-7FB7-4301-AC1C-B3C872592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0671"/>
            <a:ext cx="9144000" cy="1098395"/>
          </a:xfrm>
        </p:spPr>
        <p:txBody>
          <a:bodyPr>
            <a:normAutofit/>
          </a:bodyPr>
          <a:lstStyle/>
          <a:p>
            <a:r>
              <a:rPr lang="en-US" sz="3600" dirty="0" err="1"/>
              <a:t>Langkah</a:t>
            </a:r>
            <a:r>
              <a:rPr lang="en-US" sz="3600" dirty="0"/>
              <a:t> 1 - Kita </a:t>
            </a:r>
            <a:r>
              <a:rPr lang="en-US" sz="3600" dirty="0" err="1"/>
              <a:t>buka</a:t>
            </a:r>
            <a:r>
              <a:rPr lang="en-US" sz="3600" dirty="0"/>
              <a:t> </a:t>
            </a:r>
            <a:r>
              <a:rPr lang="en-US" sz="3600" dirty="0" err="1"/>
              <a:t>Rstudio</a:t>
            </a:r>
            <a:r>
              <a:rPr lang="en-US" sz="3600" dirty="0"/>
              <a:t> dan </a:t>
            </a:r>
            <a:r>
              <a:rPr lang="en-US" sz="3600" dirty="0" err="1"/>
              <a:t>membuat</a:t>
            </a:r>
            <a:r>
              <a:rPr lang="en-US" sz="3600" dirty="0"/>
              <a:t> script </a:t>
            </a:r>
            <a:r>
              <a:rPr lang="en-US" sz="3600" dirty="0" err="1"/>
              <a:t>baru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8004F-E82B-4348-BC02-75F6B013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2862"/>
            <a:ext cx="9144000" cy="3066756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4F2B90-1D7B-4E40-B97B-7C47467415B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52812" y="2235223"/>
            <a:ext cx="52863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93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1929-7FB7-4301-AC1C-B3C872592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1" y="4385066"/>
            <a:ext cx="10923638" cy="1317643"/>
          </a:xfrm>
        </p:spPr>
        <p:txBody>
          <a:bodyPr>
            <a:normAutofit/>
          </a:bodyPr>
          <a:lstStyle/>
          <a:p>
            <a:pPr algn="l"/>
            <a:r>
              <a:rPr lang="en-US"/>
              <a:t>Langkah 2 - Atur lokasi directory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8004F-E82B-4348-BC02-75F6B013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02709"/>
            <a:ext cx="10923638" cy="521109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6B3436-1A0C-4642-B9CB-C319E986C724}"/>
              </a:ext>
            </a:extLst>
          </p:cNvPr>
          <p:cNvPicPr/>
          <p:nvPr/>
        </p:nvPicPr>
        <p:blipFill rotWithShape="1">
          <a:blip r:embed="rId2"/>
          <a:srcRect l="13756" r="23092"/>
          <a:stretch/>
        </p:blipFill>
        <p:spPr>
          <a:xfrm>
            <a:off x="20" y="10"/>
            <a:ext cx="6095974" cy="4252522"/>
          </a:xfrm>
          <a:prstGeom prst="rect">
            <a:avLst/>
          </a:prstGeom>
        </p:spPr>
      </p:pic>
      <p:cxnSp>
        <p:nvCxnSpPr>
          <p:cNvPr id="34" name="Straight Connector 27">
            <a:extLst>
              <a:ext uri="{FF2B5EF4-FFF2-40B4-BE49-F238E27FC236}">
                <a16:creationId xmlns:a16="http://schemas.microsoft.com/office/drawing/2014/main" id="{EBAD6A72-88E8-42F7-88B9-CAF74453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-680"/>
            <a:ext cx="0" cy="424281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9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9C7CDD0-CCC3-471A-9367-B2F68FDD6F7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06818" y="1422287"/>
            <a:ext cx="5225629" cy="135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84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0BC71-EE92-4237-9459-193E39B49F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6B1929-7FB7-4301-AC1C-B3C872592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0671"/>
            <a:ext cx="9144000" cy="1098395"/>
          </a:xfrm>
        </p:spPr>
        <p:txBody>
          <a:bodyPr>
            <a:noAutofit/>
          </a:bodyPr>
          <a:lstStyle/>
          <a:p>
            <a:r>
              <a:rPr lang="en-US" sz="4000" dirty="0" err="1"/>
              <a:t>Langkah</a:t>
            </a:r>
            <a:r>
              <a:rPr lang="en-US" sz="4000" dirty="0"/>
              <a:t> 3 - </a:t>
            </a:r>
            <a:r>
              <a:rPr lang="en-US" sz="4000" dirty="0" err="1"/>
              <a:t>Kemudian</a:t>
            </a:r>
            <a:r>
              <a:rPr lang="en-US" sz="4000" dirty="0"/>
              <a:t> </a:t>
            </a:r>
            <a:r>
              <a:rPr lang="en-US" sz="4000" dirty="0" err="1"/>
              <a:t>baca</a:t>
            </a:r>
            <a:r>
              <a:rPr lang="en-US" sz="4000" dirty="0"/>
              <a:t> dataset </a:t>
            </a:r>
            <a:r>
              <a:rPr lang="en-US" sz="4000" dirty="0" err="1"/>
              <a:t>dari</a:t>
            </a:r>
            <a:r>
              <a:rPr lang="en-US" sz="4000" dirty="0"/>
              <a:t> </a:t>
            </a:r>
            <a:r>
              <a:rPr lang="en-US" sz="4000" dirty="0" err="1"/>
              <a:t>sebuah</a:t>
            </a:r>
            <a:r>
              <a:rPr lang="en-US" sz="4000" dirty="0"/>
              <a:t> file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8004F-E82B-4348-BC02-75F6B013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2862"/>
            <a:ext cx="9144000" cy="3066756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6BCFFF-6BA3-4AA8-B1EA-54EDC1BB81B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78099" y="3108297"/>
            <a:ext cx="4835801" cy="7435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326725-D217-4B85-9459-59FA1EC9E01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678099" y="4223949"/>
            <a:ext cx="4835801" cy="74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10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0BC71-EE92-4237-9459-193E39B49F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6B1929-7FB7-4301-AC1C-B3C872592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0671"/>
            <a:ext cx="9144000" cy="1098395"/>
          </a:xfrm>
        </p:spPr>
        <p:txBody>
          <a:bodyPr>
            <a:noAutofit/>
          </a:bodyPr>
          <a:lstStyle/>
          <a:p>
            <a:r>
              <a:rPr lang="en-US" sz="3600" dirty="0" err="1"/>
              <a:t>Langkah</a:t>
            </a:r>
            <a:r>
              <a:rPr lang="en-US" sz="3600" dirty="0"/>
              <a:t> 4 - </a:t>
            </a:r>
            <a:r>
              <a:rPr lang="en-US" sz="3600" dirty="0" err="1"/>
              <a:t>Instalasi</a:t>
            </a:r>
            <a:r>
              <a:rPr lang="en-US" sz="3600" dirty="0"/>
              <a:t> package(c50,printr,dan recipes) dan </a:t>
            </a:r>
            <a:r>
              <a:rPr lang="en-US" sz="3600" dirty="0" err="1"/>
              <a:t>Gunakan</a:t>
            </a:r>
            <a:r>
              <a:rPr lang="en-US" sz="3600" dirty="0"/>
              <a:t> package </a:t>
            </a:r>
            <a:r>
              <a:rPr lang="en-US" sz="3600" dirty="0" err="1"/>
              <a:t>tersebut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953978-9456-4E3F-9A87-EFAF29775A5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72972" y="2928399"/>
            <a:ext cx="6246056" cy="258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92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0BC71-EE92-4237-9459-193E39B49F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6B1929-7FB7-4301-AC1C-B3C872592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0671"/>
            <a:ext cx="9144000" cy="1098395"/>
          </a:xfrm>
        </p:spPr>
        <p:txBody>
          <a:bodyPr>
            <a:normAutofit/>
          </a:bodyPr>
          <a:lstStyle/>
          <a:p>
            <a:r>
              <a:rPr lang="en-US" sz="3600" dirty="0" err="1"/>
              <a:t>Langkah</a:t>
            </a:r>
            <a:r>
              <a:rPr lang="en-US" sz="3600" dirty="0"/>
              <a:t> 5 - </a:t>
            </a:r>
            <a:r>
              <a:rPr lang="en-US" sz="3600" dirty="0" err="1"/>
              <a:t>Pembuatan</a:t>
            </a:r>
            <a:r>
              <a:rPr lang="en-US" sz="3600" dirty="0"/>
              <a:t> model </a:t>
            </a:r>
            <a:r>
              <a:rPr lang="en-US" sz="3600" dirty="0" err="1"/>
              <a:t>menggunakan</a:t>
            </a:r>
            <a:r>
              <a:rPr lang="en-US" sz="3600" dirty="0"/>
              <a:t> </a:t>
            </a:r>
            <a:r>
              <a:rPr lang="en-US" sz="3600" dirty="0" err="1"/>
              <a:t>algoritma</a:t>
            </a:r>
            <a:r>
              <a:rPr lang="en-US" sz="3600" dirty="0"/>
              <a:t> c50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8004F-E82B-4348-BC02-75F6B013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2862"/>
            <a:ext cx="9144000" cy="3066756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FDBF56-AC22-4B28-A101-B428CCF8EED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46852" y="3039727"/>
            <a:ext cx="7898296" cy="11703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A8F4AEC-F49E-41D0-8177-0BC4B640746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46852" y="4597665"/>
            <a:ext cx="7898296" cy="9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41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271</Words>
  <Application>Microsoft Office PowerPoint</Application>
  <PresentationFormat>Widescreen</PresentationFormat>
  <Paragraphs>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Breast Cancer Coimbra</vt:lpstr>
      <vt:lpstr>https://github.com/owenmora123/3311801052_datamining_polibatam.git</vt:lpstr>
      <vt:lpstr>Dataset</vt:lpstr>
      <vt:lpstr>Breast Cancer </vt:lpstr>
      <vt:lpstr>Langkah 1 - Kita buka Rstudio dan membuat script baru</vt:lpstr>
      <vt:lpstr>Langkah 2 - Atur lokasi directory </vt:lpstr>
      <vt:lpstr>Langkah 3 - Kemudian baca dataset dari sebuah file</vt:lpstr>
      <vt:lpstr>Langkah 4 - Instalasi package(c50,printr,dan recipes) dan Gunakan package tersebut</vt:lpstr>
      <vt:lpstr>Langkah 5 - Pembuatan model menggunakan algoritma c50</vt:lpstr>
      <vt:lpstr>Lalu melihat model </vt:lpstr>
      <vt:lpstr>PowerPoint Presentation</vt:lpstr>
      <vt:lpstr>Langkah 6 - Menampilkan pohon yang sudah dibangun</vt:lpstr>
      <vt:lpstr>PowerPoint Presentation</vt:lpstr>
      <vt:lpstr>Langkah 7 - Menjadikan dataset, sebagai data testing lalu memprediksi dataset tersebut</vt:lpstr>
      <vt:lpstr>Langkah 8 - Lalu Membandingkan hasil prediksi dengan dataset yang sudah di buat sebelumnya, maka hasilnya sebagai berikut :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</dc:title>
  <dc:creator>owen mora</dc:creator>
  <cp:lastModifiedBy>owen mora</cp:lastModifiedBy>
  <cp:revision>4</cp:revision>
  <dcterms:created xsi:type="dcterms:W3CDTF">2019-12-04T13:57:13Z</dcterms:created>
  <dcterms:modified xsi:type="dcterms:W3CDTF">2019-12-04T14:29:42Z</dcterms:modified>
</cp:coreProperties>
</file>