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C6CB-DF3B-45FF-845B-CEB4FD9A6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FFE0E-5478-482E-8DBE-5507BA0D3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A602-2AA7-4FA1-9E46-4DC8DF00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BBADE-4446-4B2D-ABA6-42E4AA68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D6257-74B5-4386-A08B-C91A0F7D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0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0B99-C70A-4320-9AF5-92DE60CA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7B126-352C-4A6E-AAEC-5403A0B3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6CAC-CE57-4178-A320-29D4E34E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DE19-EFA1-4052-AD3D-C9125CD8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7471-67DB-4815-AB8C-C011817C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7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2C1AE-574B-4CCE-AD6B-8DA0012D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0C086-9936-44EC-B4F0-9930DAE4E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FDA9-0508-4C98-93AA-B9E04105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2DA2-B2A8-4138-9A63-C568C9C6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7B3B-FCF2-43FB-9208-80413B2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8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D62B-A93B-4C9D-9E67-0B3321FC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0F72-30D8-4CD0-9D46-E26B2D50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D50A-C6D7-4383-9EF3-6E7FB018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45651-8CBA-4024-896D-B09A8956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08B4-5890-447D-81E2-65AD78DC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9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B70-FA6D-4E31-899F-8C76BCC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81E9-A6D8-423D-8314-F8C76825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B225-51E1-45E4-B5E5-09602F81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F3FD-4163-4A89-9DE2-6FD0460F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D709-00B0-4CFE-9748-C53409AC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61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03A1-476A-492C-8457-62BEC6DD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BAA5-73B0-42F8-9814-E69DEE91C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CB5A9-FC7E-45F1-90D9-01A872D3B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38F9-31BD-47E7-98E0-EC6FAA7E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87FE0-9C7F-426C-86B2-4A4526FD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9B2CB-EB46-4B3D-B766-03551A8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23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FBB7-9FF4-4460-9429-D3C108A4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6B190-F6F0-4B04-8B75-4C5F665C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78E6E-738D-4307-B826-DD8C6F42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FC4BC-3D06-47F5-8BC2-1FE47564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4FAA6-D037-4F02-BD7F-52D362847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3C875-C9F3-43C0-B0A3-CF1A47C8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776C1-304E-417D-9ABE-F88EDA70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B42F8-F364-42A1-9C91-305DF01C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92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F90A-E51A-4141-9B32-229E6D9E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BEB24-2F4C-4D14-B1B1-42ABCC68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4423-7627-40DC-9FB7-035D7E2D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878D1-0159-4633-8AE4-DF764AD5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6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3239F-D0FA-4B5C-A65B-2F410702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304C2-D9E6-408B-94E6-657B8B42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7DCAB-EA4C-4DAD-AF5A-B5C620CA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47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9768-2EF2-4F0B-AC3B-5CF4C0F1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327D-CC2B-4E7B-9D81-61121CD4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E6F6E-C17F-4B38-BA48-424DA2BD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3677-FA3D-4E19-908D-3193B3B5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F661-ADAD-4FD7-97DD-27C0E8C5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ACF4-39C6-4CF5-87F5-F63536D8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79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4BE9-384F-43FD-8796-60523B71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7D563-0460-47C5-B4D4-E59D5D4EC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EFF4A-0080-4105-AA8B-9213BC73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DD355-563D-4E02-A583-D7DE04AD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33A9-AAE1-4082-9A08-39FDBBEC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4F969-A8FF-466D-815C-2D4C2CAA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7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E8203-A271-4003-9903-252C9C124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DC414-10D3-4C5B-B9D2-B242E1D7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4647-9368-4AEC-A599-9560C8DA1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E520-F0A7-4AE2-B89E-83D723705ADE}" type="datetimeFigureOut">
              <a:rPr lang="en-CA" smtClean="0"/>
              <a:t>2020-03-23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C3C8-A412-4CB8-9204-EEBA1A946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9EEC-38B9-4923-AFD6-ACFA0269D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EC58-2395-49FC-B484-5010F3F4B2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12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866AAA-E4E2-40BE-8231-95461B1D5864}"/>
                  </a:ext>
                </a:extLst>
              </p:cNvPr>
              <p:cNvSpPr txBox="1"/>
              <p:nvPr/>
            </p:nvSpPr>
            <p:spPr>
              <a:xfrm>
                <a:off x="1182848" y="855677"/>
                <a:ext cx="1409350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0.99876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mtClean="0"/>
                                  <m:t>0.000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0.00032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0.0008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866AAA-E4E2-40BE-8231-95461B1D5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" y="855677"/>
                <a:ext cx="1409350" cy="3731791"/>
              </a:xfrm>
              <a:prstGeom prst="rect">
                <a:avLst/>
              </a:prstGeom>
              <a:blipFill>
                <a:blip r:embed="rId2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153634-D527-49BB-8CC0-DAC38B597D18}"/>
                  </a:ext>
                </a:extLst>
              </p:cNvPr>
              <p:cNvSpPr txBox="1"/>
              <p:nvPr/>
            </p:nvSpPr>
            <p:spPr>
              <a:xfrm>
                <a:off x="4833458" y="855676"/>
                <a:ext cx="1409350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0.99886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0.00032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smtClean="0"/>
                                  <m:t>0.0004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0.0008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0.0035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153634-D527-49BB-8CC0-DAC38B59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458" y="855676"/>
                <a:ext cx="1409350" cy="3731791"/>
              </a:xfrm>
              <a:prstGeom prst="rect">
                <a:avLst/>
              </a:prstGeom>
              <a:blipFill>
                <a:blip r:embed="rId3"/>
                <a:stretch>
                  <a:fillRect r="-562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F6DC8-F140-4FA9-9721-FEAC0CDC8F36}"/>
                  </a:ext>
                </a:extLst>
              </p:cNvPr>
              <p:cNvSpPr txBox="1"/>
              <p:nvPr/>
            </p:nvSpPr>
            <p:spPr>
              <a:xfrm>
                <a:off x="8484068" y="870367"/>
                <a:ext cx="1409350" cy="3731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0.99886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0.00032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0.0004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0.0006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0.0008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0.0010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0.0014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/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0.002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0.003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CA"/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2F6DC8-F140-4FA9-9721-FEAC0CDC8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068" y="870367"/>
                <a:ext cx="1409350" cy="3731791"/>
              </a:xfrm>
              <a:prstGeom prst="rect">
                <a:avLst/>
              </a:prstGeom>
              <a:blipFill>
                <a:blip r:embed="rId4"/>
                <a:stretch>
                  <a:fillRect r="-671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EBD6D8-06CE-43FF-96A7-1FF4AC57EEAC}"/>
              </a:ext>
            </a:extLst>
          </p:cNvPr>
          <p:cNvCxnSpPr/>
          <p:nvPr/>
        </p:nvCxnSpPr>
        <p:spPr>
          <a:xfrm>
            <a:off x="3514987" y="2583809"/>
            <a:ext cx="1216404" cy="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2EAB01-4E9B-464F-8431-6E53271C8C4E}"/>
              </a:ext>
            </a:extLst>
          </p:cNvPr>
          <p:cNvSpPr txBox="1"/>
          <p:nvPr/>
        </p:nvSpPr>
        <p:spPr>
          <a:xfrm>
            <a:off x="3540154" y="1626924"/>
            <a:ext cx="116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Apply threshold of </a:t>
            </a:r>
            <a:r>
              <a:rPr lang="en-CA" dirty="0" err="1"/>
              <a:t>i</a:t>
            </a:r>
            <a:r>
              <a:rPr lang="en-CA" dirty="0"/>
              <a:t> =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E0FA48-A7FC-42E1-9D3F-E4B69569BA94}"/>
              </a:ext>
            </a:extLst>
          </p:cNvPr>
          <p:cNvSpPr/>
          <p:nvPr/>
        </p:nvSpPr>
        <p:spPr>
          <a:xfrm>
            <a:off x="30061" y="832592"/>
            <a:ext cx="118005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700" dirty="0"/>
              <a:t>1</a:t>
            </a:r>
          </a:p>
          <a:p>
            <a:pPr algn="r"/>
            <a:r>
              <a:rPr lang="en-CA" sz="1700" dirty="0"/>
              <a:t>2</a:t>
            </a:r>
          </a:p>
          <a:p>
            <a:pPr algn="r"/>
            <a:r>
              <a:rPr lang="en-CA" sz="1700" dirty="0"/>
              <a:t>3</a:t>
            </a:r>
          </a:p>
          <a:p>
            <a:pPr algn="r"/>
            <a:r>
              <a:rPr lang="en-CA" sz="1700" dirty="0"/>
              <a:t>4</a:t>
            </a:r>
          </a:p>
          <a:p>
            <a:pPr algn="r"/>
            <a:r>
              <a:rPr lang="en-CA" sz="1700" dirty="0"/>
              <a:t>5</a:t>
            </a:r>
          </a:p>
          <a:p>
            <a:pPr algn="r"/>
            <a:r>
              <a:rPr lang="en-CA" sz="1700" dirty="0"/>
              <a:t>6</a:t>
            </a:r>
          </a:p>
          <a:p>
            <a:pPr algn="r"/>
            <a:r>
              <a:rPr lang="en-CA" sz="1700" dirty="0"/>
              <a:t>7</a:t>
            </a:r>
          </a:p>
          <a:p>
            <a:pPr algn="r"/>
            <a:r>
              <a:rPr lang="en-CA" sz="1700" dirty="0"/>
              <a:t>8</a:t>
            </a:r>
          </a:p>
          <a:p>
            <a:pPr algn="r"/>
            <a:r>
              <a:rPr lang="en-CA" sz="1700" dirty="0"/>
              <a:t>9</a:t>
            </a:r>
          </a:p>
          <a:p>
            <a:pPr algn="r"/>
            <a:r>
              <a:rPr lang="en-CA" sz="1700" dirty="0"/>
              <a:t>10</a:t>
            </a:r>
          </a:p>
          <a:p>
            <a:pPr algn="r"/>
            <a:r>
              <a:rPr lang="en-CA" sz="1700" dirty="0"/>
              <a:t>11</a:t>
            </a:r>
          </a:p>
          <a:p>
            <a:pPr algn="r"/>
            <a:r>
              <a:rPr lang="en-CA" sz="1700" dirty="0"/>
              <a:t>12</a:t>
            </a:r>
          </a:p>
          <a:p>
            <a:pPr algn="r"/>
            <a:r>
              <a:rPr lang="en-CA" sz="1700" dirty="0"/>
              <a:t>death</a:t>
            </a:r>
          </a:p>
          <a:p>
            <a:pPr algn="r"/>
            <a:r>
              <a:rPr lang="en-CA" sz="1700" dirty="0"/>
              <a:t>transplant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BD0F3-1E9D-4A00-9908-E0BAFDFD62FF}"/>
              </a:ext>
            </a:extLst>
          </p:cNvPr>
          <p:cNvSpPr txBox="1"/>
          <p:nvPr/>
        </p:nvSpPr>
        <p:spPr>
          <a:xfrm>
            <a:off x="351595" y="545284"/>
            <a:ext cx="8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State 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65C66-0C17-4512-B7DE-D905181E225C}"/>
              </a:ext>
            </a:extLst>
          </p:cNvPr>
          <p:cNvSpPr txBox="1"/>
          <p:nvPr/>
        </p:nvSpPr>
        <p:spPr>
          <a:xfrm>
            <a:off x="1542834" y="486343"/>
            <a:ext cx="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EDE2B-7F60-4E4A-8124-E8B236664B90}"/>
              </a:ext>
            </a:extLst>
          </p:cNvPr>
          <p:cNvSpPr txBox="1"/>
          <p:nvPr/>
        </p:nvSpPr>
        <p:spPr>
          <a:xfrm>
            <a:off x="2213952" y="421315"/>
            <a:ext cx="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84DA0-B1AC-4FE3-856B-5D9A055C6899}"/>
              </a:ext>
            </a:extLst>
          </p:cNvPr>
          <p:cNvSpPr txBox="1"/>
          <p:nvPr/>
        </p:nvSpPr>
        <p:spPr>
          <a:xfrm>
            <a:off x="2583809" y="486343"/>
            <a:ext cx="121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transplant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744D2E-3BD3-43AD-89A2-815AE148AD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540154" y="2721570"/>
            <a:ext cx="1293304" cy="2340233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EC527-3DA1-4F49-A23E-74A7AE6790C6}"/>
              </a:ext>
            </a:extLst>
          </p:cNvPr>
          <p:cNvSpPr txBox="1"/>
          <p:nvPr/>
        </p:nvSpPr>
        <p:spPr>
          <a:xfrm>
            <a:off x="4833458" y="4738637"/>
            <a:ext cx="25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Lost daily probability of any transplants = 0.0008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806B5D-058F-48C3-8417-C441F26BD141}"/>
              </a:ext>
            </a:extLst>
          </p:cNvPr>
          <p:cNvCxnSpPr/>
          <p:nvPr/>
        </p:nvCxnSpPr>
        <p:spPr>
          <a:xfrm>
            <a:off x="7165596" y="2583809"/>
            <a:ext cx="1216404" cy="0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8C74C4-8BD7-48B4-A469-0E4840CA4AA2}"/>
              </a:ext>
            </a:extLst>
          </p:cNvPr>
          <p:cNvSpPr txBox="1"/>
          <p:nvPr/>
        </p:nvSpPr>
        <p:spPr>
          <a:xfrm>
            <a:off x="7113862" y="1584894"/>
            <a:ext cx="126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Reallocate lost probability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4653E0-EB6C-438B-B06B-487647C2B1DD}"/>
              </a:ext>
            </a:extLst>
          </p:cNvPr>
          <p:cNvCxnSpPr>
            <a:cxnSpLocks/>
          </p:cNvCxnSpPr>
          <p:nvPr/>
        </p:nvCxnSpPr>
        <p:spPr>
          <a:xfrm flipV="1">
            <a:off x="7163499" y="2797040"/>
            <a:ext cx="1256951" cy="219441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45E7F5-B13E-4029-95B4-B6815B0963A6}"/>
              </a:ext>
            </a:extLst>
          </p:cNvPr>
          <p:cNvSpPr txBox="1"/>
          <p:nvPr/>
        </p:nvSpPr>
        <p:spPr>
          <a:xfrm>
            <a:off x="4706224" y="370558"/>
            <a:ext cx="347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Add lost prob. to non-moving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186AD3-8717-4304-8815-FA74B5D5F6B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538133" y="704506"/>
            <a:ext cx="166380" cy="15117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605B49-A861-492D-9927-689AC44E3C3A}"/>
              </a:ext>
            </a:extLst>
          </p:cNvPr>
          <p:cNvSpPr txBox="1"/>
          <p:nvPr/>
        </p:nvSpPr>
        <p:spPr>
          <a:xfrm>
            <a:off x="8092053" y="4708507"/>
            <a:ext cx="347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Subtract added prob. from non-moving state (not shown)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229342-4664-4653-BFD2-B6D57E273D0A}"/>
              </a:ext>
            </a:extLst>
          </p:cNvPr>
          <p:cNvCxnSpPr>
            <a:cxnSpLocks/>
          </p:cNvCxnSpPr>
          <p:nvPr/>
        </p:nvCxnSpPr>
        <p:spPr>
          <a:xfrm flipV="1">
            <a:off x="9670408" y="4579748"/>
            <a:ext cx="0" cy="252432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6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E2086F-124E-4FDA-AC40-29E5B133BA88}"/>
              </a:ext>
            </a:extLst>
          </p:cNvPr>
          <p:cNvSpPr/>
          <p:nvPr/>
        </p:nvSpPr>
        <p:spPr>
          <a:xfrm>
            <a:off x="179109" y="683199"/>
            <a:ext cx="121165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       [0.99886, 0.00101,      0.     ,  0.     , 0.     , 0.     , 0.     ,  0.     , 0.     , 0.     , 0.     , 0.     , 0.00012, 0.     ],</a:t>
            </a:r>
          </a:p>
          <a:p>
            <a:r>
              <a:rPr lang="en-CA" dirty="0"/>
              <a:t>       [0.00032, 0.99855, 0.00096, 0.     , 0.     , 0.     , 0.     ,  0.     , 0.     , 0.     , 0.     , 0.     , 0.00017, 0.     ],</a:t>
            </a:r>
          </a:p>
          <a:p>
            <a:r>
              <a:rPr lang="en-CA" dirty="0"/>
              <a:t>       [0.     ,       0.00113, 0.99715, 0.00147, 0.     , 0.     , 0.     ,  0.     , 0.     , 0.     , 0.     , 0.     , 0.00024, 0.     ],</a:t>
            </a:r>
          </a:p>
          <a:p>
            <a:r>
              <a:rPr lang="en-CA" dirty="0"/>
              <a:t>       [0.     , 0.     , 0.00311, 0.99338, 0.00319, 0.     , 0.     ,   0.     , 0.     , 0.     , 0.     , 0.     , 0.00032, 0.     ],</a:t>
            </a:r>
          </a:p>
          <a:p>
            <a:r>
              <a:rPr lang="en-CA" dirty="0"/>
              <a:t>       [0.     , 0.     , 0.     , 0.0067 , 0.98694, 0.00552, 0.     ,    0.     , 0.     , 0.     , 0.     , 0.     , 0.00042, 0.00043],</a:t>
            </a:r>
          </a:p>
          <a:p>
            <a:r>
              <a:rPr lang="en-CA" dirty="0"/>
              <a:t>       [0.     , 0.     , 0.     , 0.     , 0.01069, 0.98   , 0.0081 ,        0.     , 0.     , 0.     , 0.     , 0.     , 0.00056, 0.00064],</a:t>
            </a:r>
          </a:p>
          <a:p>
            <a:r>
              <a:rPr lang="en-CA" dirty="0"/>
              <a:t>       [0.     , 0.     , 0.     , 0.     , 0.     , 0.01475, 0.97284,     0.0108 , 0.     , 0.     , 0.     , 0.     , 0.00076, 0.00085],</a:t>
            </a:r>
          </a:p>
          <a:p>
            <a:r>
              <a:rPr lang="en-CA" dirty="0"/>
              <a:t>       [0.     , 0.     , 0.     , 0.     , 0.     , 0.     , 0.02432,    0.94999, 0.02359, 0.     , 0.     , 0.     , 0.00103, 0.00107],</a:t>
            </a:r>
          </a:p>
          <a:p>
            <a:r>
              <a:rPr lang="en-CA" dirty="0"/>
              <a:t>       [0.     , 0.     , 0.     , 0.     , 0.     , 0.     , 0.     ,     0.03301, 0.93331, 0.03082, 0.     , 0.     , 0.00137, 0.00149],</a:t>
            </a:r>
          </a:p>
          <a:p>
            <a:r>
              <a:rPr lang="en-CA" dirty="0"/>
              <a:t>       [0.     , 0.     , 0.     , 0.     , 0.     , 0.     , 0.     ,      0.     , 0.0394 , 0.91954, 0.03717, 0.     , 0.00186, 0.00203],</a:t>
            </a:r>
          </a:p>
          <a:p>
            <a:r>
              <a:rPr lang="en-CA" dirty="0"/>
              <a:t>       [0.     , 0.     , 0.     , 0.     , 0.     , 0.     , 0.     ,      0.     , 0.     , 0.03033, 0.93319, 0.03147, 0.00245, 0.00256],</a:t>
            </a:r>
          </a:p>
          <a:p>
            <a:r>
              <a:rPr lang="en-CA" dirty="0"/>
              <a:t>       [0.     , 0.     , 0.     , 0.     , 0.     , 0.     , 0.     ,      0.     , 0.     , 0.     , 0.0318 , 0.96092, 0.00355, 0.00373],</a:t>
            </a:r>
          </a:p>
          <a:p>
            <a:r>
              <a:rPr lang="en-CA" dirty="0"/>
              <a:t>       [0.     , 0.     , 0.     , 0.     , 0.     , 0.     , 0.     ,      0.     , 0.     , 0.     , 0.     , 0.     , 1.     , 0.     ],</a:t>
            </a:r>
          </a:p>
          <a:p>
            <a:r>
              <a:rPr lang="en-CA" dirty="0"/>
              <a:t>       [0.     , 0.     , 0.     , 0.     , 0.     , 0.     , 0.     ,      0.     , 0.     , 0.     , 0.     , 0.     , 0.     , 1.     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5C7BC-DD5A-4829-9F86-F069F24717E7}"/>
              </a:ext>
            </a:extLst>
          </p:cNvPr>
          <p:cNvSpPr txBox="1"/>
          <p:nvPr/>
        </p:nvSpPr>
        <p:spPr>
          <a:xfrm>
            <a:off x="4326903" y="313867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Threshold = 5</a:t>
            </a:r>
          </a:p>
        </p:txBody>
      </p:sp>
    </p:spTree>
    <p:extLst>
      <p:ext uri="{BB962C8B-B14F-4D97-AF65-F5344CB8AC3E}">
        <p14:creationId xmlns:p14="http://schemas.microsoft.com/office/powerpoint/2010/main" val="218736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8F8411-8BA3-45A3-9659-A8D62E89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77" y="1893070"/>
            <a:ext cx="1714500" cy="2619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129187-22DF-4E98-BD1A-1C8D737942F5}"/>
              </a:ext>
            </a:extLst>
          </p:cNvPr>
          <p:cNvSpPr txBox="1"/>
          <p:nvPr/>
        </p:nvSpPr>
        <p:spPr>
          <a:xfrm>
            <a:off x="2074405" y="1523738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Threshold =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F5EEF-819E-4B57-AC62-39E0FD6D5AA8}"/>
              </a:ext>
            </a:extLst>
          </p:cNvPr>
          <p:cNvSpPr txBox="1"/>
          <p:nvPr/>
        </p:nvSpPr>
        <p:spPr>
          <a:xfrm>
            <a:off x="3532048" y="1239247"/>
            <a:ext cx="9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00F6C-C467-4A18-8203-0ED0927DD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8"/>
          <a:stretch/>
        </p:blipFill>
        <p:spPr>
          <a:xfrm>
            <a:off x="6854914" y="1921645"/>
            <a:ext cx="1121594" cy="255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E90FFF-080F-42D0-BA78-E46B820E32F2}"/>
              </a:ext>
            </a:extLst>
          </p:cNvPr>
          <p:cNvSpPr txBox="1"/>
          <p:nvPr/>
        </p:nvSpPr>
        <p:spPr>
          <a:xfrm>
            <a:off x="6999469" y="916081"/>
            <a:ext cx="284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Expected time before death OR released from hospital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99D31-9CF6-44BE-B5C0-148799822C29}"/>
              </a:ext>
            </a:extLst>
          </p:cNvPr>
          <p:cNvSpPr txBox="1"/>
          <p:nvPr/>
        </p:nvSpPr>
        <p:spPr>
          <a:xfrm>
            <a:off x="6705275" y="157600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Threshold = 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30BBBA-C95A-446F-BB23-A71609E4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709" y="1893070"/>
            <a:ext cx="1733550" cy="2571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9EC735-BC7C-484A-B42A-A28FF8C9371F}"/>
              </a:ext>
            </a:extLst>
          </p:cNvPr>
          <p:cNvSpPr txBox="1"/>
          <p:nvPr/>
        </p:nvSpPr>
        <p:spPr>
          <a:xfrm>
            <a:off x="4094298" y="1533692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 threshold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4845AD-6E25-4321-A1F6-C45D1598A5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50"/>
          <a:stretch/>
        </p:blipFill>
        <p:spPr>
          <a:xfrm>
            <a:off x="8419879" y="1945334"/>
            <a:ext cx="1162050" cy="25671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1D77AA-8E9A-46E3-8523-7976DAA9E0EE}"/>
              </a:ext>
            </a:extLst>
          </p:cNvPr>
          <p:cNvSpPr txBox="1"/>
          <p:nvPr/>
        </p:nvSpPr>
        <p:spPr>
          <a:xfrm>
            <a:off x="8296929" y="1538062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 threshold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70B26F-2323-429D-AF20-C5AD95091FD4}"/>
              </a:ext>
            </a:extLst>
          </p:cNvPr>
          <p:cNvSpPr txBox="1"/>
          <p:nvPr/>
        </p:nvSpPr>
        <p:spPr>
          <a:xfrm>
            <a:off x="7674098" y="599845"/>
            <a:ext cx="87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Part (a)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D95D0-4B26-49CC-A3F9-CDAB78AFF385}"/>
              </a:ext>
            </a:extLst>
          </p:cNvPr>
          <p:cNvSpPr txBox="1"/>
          <p:nvPr/>
        </p:nvSpPr>
        <p:spPr>
          <a:xfrm>
            <a:off x="6999469" y="4543335"/>
            <a:ext cx="213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From: [I-Q]</a:t>
            </a:r>
            <a:r>
              <a:rPr lang="en-CA" baseline="30000" dirty="0"/>
              <a:t>-1</a:t>
            </a:r>
            <a:r>
              <a:rPr lang="en-CA" dirty="0"/>
              <a:t> x [ones]</a:t>
            </a:r>
          </a:p>
        </p:txBody>
      </p:sp>
    </p:spTree>
    <p:extLst>
      <p:ext uri="{BB962C8B-B14F-4D97-AF65-F5344CB8AC3E}">
        <p14:creationId xmlns:p14="http://schemas.microsoft.com/office/powerpoint/2010/main" val="6720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71FDBA-874A-47B6-AD3E-856DC717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74" y="2216674"/>
            <a:ext cx="1714500" cy="2562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9A2C0-F807-4EBC-8FA2-BB8E04573AEA}"/>
              </a:ext>
            </a:extLst>
          </p:cNvPr>
          <p:cNvSpPr txBox="1"/>
          <p:nvPr/>
        </p:nvSpPr>
        <p:spPr>
          <a:xfrm>
            <a:off x="3700601" y="1585216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Threshold =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7E038-CACA-45B8-A40C-E816CF380BAC}"/>
              </a:ext>
            </a:extLst>
          </p:cNvPr>
          <p:cNvSpPr txBox="1"/>
          <p:nvPr/>
        </p:nvSpPr>
        <p:spPr>
          <a:xfrm>
            <a:off x="3624013" y="1879134"/>
            <a:ext cx="7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6545A-B153-4215-864F-1145A5E58B2C}"/>
              </a:ext>
            </a:extLst>
          </p:cNvPr>
          <p:cNvSpPr txBox="1"/>
          <p:nvPr/>
        </p:nvSpPr>
        <p:spPr>
          <a:xfrm>
            <a:off x="4329273" y="1879134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transplant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D110A-6EB6-403B-83D1-BF3505487C83}"/>
              </a:ext>
            </a:extLst>
          </p:cNvPr>
          <p:cNvSpPr txBox="1"/>
          <p:nvPr/>
        </p:nvSpPr>
        <p:spPr>
          <a:xfrm>
            <a:off x="1816085" y="3128454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Entrance state </a:t>
            </a:r>
            <a:r>
              <a:rPr lang="en-CA" dirty="0" err="1"/>
              <a:t>i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53F6B-3799-4F3F-B098-281DDA7E7376}"/>
              </a:ext>
            </a:extLst>
          </p:cNvPr>
          <p:cNvSpPr txBox="1"/>
          <p:nvPr/>
        </p:nvSpPr>
        <p:spPr>
          <a:xfrm>
            <a:off x="3624013" y="1269280"/>
            <a:ext cx="401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Exit state prob based on entrance </a:t>
            </a:r>
            <a:r>
              <a:rPr lang="en-CA" dirty="0" err="1"/>
              <a:t>i</a:t>
            </a:r>
            <a:r>
              <a:rPr lang="en-CA" dirty="0"/>
              <a:t> (AHS)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1CFDF1-C480-4DA3-832A-03F9EABB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513" y="2183336"/>
            <a:ext cx="1733550" cy="262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E772B0-D414-40EF-8E17-341A22784B98}"/>
              </a:ext>
            </a:extLst>
          </p:cNvPr>
          <p:cNvSpPr txBox="1"/>
          <p:nvPr/>
        </p:nvSpPr>
        <p:spPr>
          <a:xfrm>
            <a:off x="6096000" y="1619792"/>
            <a:ext cx="140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No threshold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10C75-47E6-4E50-BB9F-7DD105F284D0}"/>
              </a:ext>
            </a:extLst>
          </p:cNvPr>
          <p:cNvSpPr txBox="1"/>
          <p:nvPr/>
        </p:nvSpPr>
        <p:spPr>
          <a:xfrm>
            <a:off x="5898558" y="1882196"/>
            <a:ext cx="7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death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94975C-B2D2-49A6-B915-5736C03B1C00}"/>
              </a:ext>
            </a:extLst>
          </p:cNvPr>
          <p:cNvSpPr txBox="1"/>
          <p:nvPr/>
        </p:nvSpPr>
        <p:spPr>
          <a:xfrm>
            <a:off x="6589135" y="190073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transplant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65E7FF-4F6F-4FA5-94D3-F976F236F9B9}"/>
              </a:ext>
            </a:extLst>
          </p:cNvPr>
          <p:cNvSpPr txBox="1"/>
          <p:nvPr/>
        </p:nvSpPr>
        <p:spPr>
          <a:xfrm>
            <a:off x="5286674" y="943315"/>
            <a:ext cx="88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Part 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A6625-70BC-4B77-AB39-6EB30ED04C4A}"/>
              </a:ext>
            </a:extLst>
          </p:cNvPr>
          <p:cNvSpPr txBox="1"/>
          <p:nvPr/>
        </p:nvSpPr>
        <p:spPr>
          <a:xfrm>
            <a:off x="4486197" y="4856359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From: [I-Q]</a:t>
            </a:r>
            <a:r>
              <a:rPr lang="en-CA" baseline="30000" dirty="0"/>
              <a:t>-1</a:t>
            </a:r>
            <a:r>
              <a:rPr lang="en-CA" dirty="0"/>
              <a:t> x [R]</a:t>
            </a:r>
          </a:p>
        </p:txBody>
      </p:sp>
    </p:spTree>
    <p:extLst>
      <p:ext uri="{BB962C8B-B14F-4D97-AF65-F5344CB8AC3E}">
        <p14:creationId xmlns:p14="http://schemas.microsoft.com/office/powerpoint/2010/main" val="379470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692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Neuber</dc:creator>
  <cp:lastModifiedBy>Owen Neuber</cp:lastModifiedBy>
  <cp:revision>9</cp:revision>
  <dcterms:created xsi:type="dcterms:W3CDTF">2020-03-23T18:22:21Z</dcterms:created>
  <dcterms:modified xsi:type="dcterms:W3CDTF">2020-03-24T01:27:17Z</dcterms:modified>
</cp:coreProperties>
</file>