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29" autoAdjust="0"/>
  </p:normalViewPr>
  <p:slideViewPr>
    <p:cSldViewPr snapToGrid="0">
      <p:cViewPr varScale="1">
        <p:scale>
          <a:sx n="103" d="100"/>
          <a:sy n="103" d="100"/>
        </p:scale>
        <p:origin x="3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967D2A-2B32-4A93-AAF9-F633971E8E0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82D1CC-4005-43CD-A476-0C9FF4D4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2D1CC-4005-43CD-A476-0C9FF4D460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2D1CC-4005-43CD-A476-0C9FF4D46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9E253-485D-4205-90CE-2AE95EEC21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03CDC-2D75-4BB1-B476-DB36B42E0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blue jacket&#10;&#10;Description automatically generated">
            <a:extLst>
              <a:ext uri="{FF2B5EF4-FFF2-40B4-BE49-F238E27FC236}">
                <a16:creationId xmlns:a16="http://schemas.microsoft.com/office/drawing/2014/main" id="{0630073B-F8E8-DDF4-F39F-D640507B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28531" y="1528533"/>
            <a:ext cx="5029200" cy="1972137"/>
          </a:xfrm>
          <a:prstGeom prst="rect">
            <a:avLst/>
          </a:prstGeom>
        </p:spPr>
      </p:pic>
      <p:pic>
        <p:nvPicPr>
          <p:cNvPr id="2" name="Picture 1" descr="A person in a blue jacket&#10;&#10;Description automatically generated">
            <a:extLst>
              <a:ext uri="{FF2B5EF4-FFF2-40B4-BE49-F238E27FC236}">
                <a16:creationId xmlns:a16="http://schemas.microsoft.com/office/drawing/2014/main" id="{57D0655D-5B8A-46CC-8A44-0C707F3F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28531" y="6557731"/>
            <a:ext cx="5029200" cy="1972137"/>
          </a:xfrm>
          <a:prstGeom prst="rect">
            <a:avLst/>
          </a:prstGeom>
        </p:spPr>
      </p:pic>
      <p:pic>
        <p:nvPicPr>
          <p:cNvPr id="3" name="Picture 2" descr="A person in a blue jacket&#10;&#10;Description automatically generated">
            <a:extLst>
              <a:ext uri="{FF2B5EF4-FFF2-40B4-BE49-F238E27FC236}">
                <a16:creationId xmlns:a16="http://schemas.microsoft.com/office/drawing/2014/main" id="{44910A47-F81F-71F6-73C1-2E4E28509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607" y="1528534"/>
            <a:ext cx="5029200" cy="1972137"/>
          </a:xfrm>
          <a:prstGeom prst="rect">
            <a:avLst/>
          </a:prstGeom>
        </p:spPr>
      </p:pic>
      <p:pic>
        <p:nvPicPr>
          <p:cNvPr id="4" name="Picture 3" descr="A person in a blue jacket&#10;&#10;Description automatically generated">
            <a:extLst>
              <a:ext uri="{FF2B5EF4-FFF2-40B4-BE49-F238E27FC236}">
                <a16:creationId xmlns:a16="http://schemas.microsoft.com/office/drawing/2014/main" id="{3EBBE671-BE7F-8269-AD49-2EBC41217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607" y="6557732"/>
            <a:ext cx="5029200" cy="1972137"/>
          </a:xfrm>
          <a:prstGeom prst="rect">
            <a:avLst/>
          </a:prstGeom>
        </p:spPr>
      </p:pic>
      <p:pic>
        <p:nvPicPr>
          <p:cNvPr id="8" name="Picture 7" descr="A person in a blue jacket&#10;&#10;Description automatically generated">
            <a:extLst>
              <a:ext uri="{FF2B5EF4-FFF2-40B4-BE49-F238E27FC236}">
                <a16:creationId xmlns:a16="http://schemas.microsoft.com/office/drawing/2014/main" id="{E1949961-E91F-3E58-00BE-26602E866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5747" y="1528532"/>
            <a:ext cx="5029200" cy="1972137"/>
          </a:xfrm>
          <a:prstGeom prst="rect">
            <a:avLst/>
          </a:prstGeom>
        </p:spPr>
      </p:pic>
      <p:pic>
        <p:nvPicPr>
          <p:cNvPr id="12" name="Picture 11" descr="A person in a blue jacket&#10;&#10;Description automatically generated">
            <a:extLst>
              <a:ext uri="{FF2B5EF4-FFF2-40B4-BE49-F238E27FC236}">
                <a16:creationId xmlns:a16="http://schemas.microsoft.com/office/drawing/2014/main" id="{0521F0AC-1FFC-A906-FA8D-D5B7CF75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5747" y="6557730"/>
            <a:ext cx="5029200" cy="1972137"/>
          </a:xfrm>
          <a:prstGeom prst="rect">
            <a:avLst/>
          </a:prstGeom>
        </p:spPr>
      </p:pic>
      <p:pic>
        <p:nvPicPr>
          <p:cNvPr id="41" name="Picture 40" descr="A person in a blue jacket&#10;&#10;Description automatically generated">
            <a:extLst>
              <a:ext uri="{FF2B5EF4-FFF2-40B4-BE49-F238E27FC236}">
                <a16:creationId xmlns:a16="http://schemas.microsoft.com/office/drawing/2014/main" id="{705DE351-6518-A823-9990-E649DEA9B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7885" y="1528533"/>
            <a:ext cx="5029200" cy="1972137"/>
          </a:xfrm>
          <a:prstGeom prst="rect">
            <a:avLst/>
          </a:prstGeom>
        </p:spPr>
      </p:pic>
      <p:pic>
        <p:nvPicPr>
          <p:cNvPr id="42" name="Picture 41" descr="A person in a blue jacket&#10;&#10;Description automatically generated">
            <a:extLst>
              <a:ext uri="{FF2B5EF4-FFF2-40B4-BE49-F238E27FC236}">
                <a16:creationId xmlns:a16="http://schemas.microsoft.com/office/drawing/2014/main" id="{C135C4BA-3C1A-3B31-42CF-834C5AAAD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7885" y="6557731"/>
            <a:ext cx="5029200" cy="19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white and blue flag&#10;&#10;Description automatically generated">
            <a:extLst>
              <a:ext uri="{FF2B5EF4-FFF2-40B4-BE49-F238E27FC236}">
                <a16:creationId xmlns:a16="http://schemas.microsoft.com/office/drawing/2014/main" id="{36F045B0-DE91-682B-BBA9-2559C11CA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28532" y="1528532"/>
            <a:ext cx="5029200" cy="1972136"/>
          </a:xfrm>
          <a:prstGeom prst="rect">
            <a:avLst/>
          </a:prstGeom>
        </p:spPr>
      </p:pic>
      <p:pic>
        <p:nvPicPr>
          <p:cNvPr id="2" name="Picture 1" descr="A red white and blue flag&#10;&#10;Description automatically generated">
            <a:extLst>
              <a:ext uri="{FF2B5EF4-FFF2-40B4-BE49-F238E27FC236}">
                <a16:creationId xmlns:a16="http://schemas.microsoft.com/office/drawing/2014/main" id="{EC5F7DA4-C395-6590-51C3-AEBB96A8F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28531" y="6557732"/>
            <a:ext cx="5029200" cy="1972136"/>
          </a:xfrm>
          <a:prstGeom prst="rect">
            <a:avLst/>
          </a:prstGeom>
        </p:spPr>
      </p:pic>
      <p:pic>
        <p:nvPicPr>
          <p:cNvPr id="3" name="Picture 2" descr="A red white and blue flag&#10;&#10;Description automatically generated">
            <a:extLst>
              <a:ext uri="{FF2B5EF4-FFF2-40B4-BE49-F238E27FC236}">
                <a16:creationId xmlns:a16="http://schemas.microsoft.com/office/drawing/2014/main" id="{6AFB2943-F61E-9829-8C91-DD3ED913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604" y="1528532"/>
            <a:ext cx="5029200" cy="1972136"/>
          </a:xfrm>
          <a:prstGeom prst="rect">
            <a:avLst/>
          </a:prstGeom>
        </p:spPr>
      </p:pic>
      <p:pic>
        <p:nvPicPr>
          <p:cNvPr id="4" name="Picture 3" descr="A red white and blue flag&#10;&#10;Description automatically generated">
            <a:extLst>
              <a:ext uri="{FF2B5EF4-FFF2-40B4-BE49-F238E27FC236}">
                <a16:creationId xmlns:a16="http://schemas.microsoft.com/office/drawing/2014/main" id="{BA50DEE1-126E-9F8A-C6A0-D5D581F3C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605" y="6557732"/>
            <a:ext cx="5029200" cy="1972136"/>
          </a:xfrm>
          <a:prstGeom prst="rect">
            <a:avLst/>
          </a:prstGeom>
        </p:spPr>
      </p:pic>
      <p:pic>
        <p:nvPicPr>
          <p:cNvPr id="9" name="Picture 8" descr="A red white and blue flag&#10;&#10;Description automatically generated">
            <a:extLst>
              <a:ext uri="{FF2B5EF4-FFF2-40B4-BE49-F238E27FC236}">
                <a16:creationId xmlns:a16="http://schemas.microsoft.com/office/drawing/2014/main" id="{D3CEDA6B-4F42-964C-62CB-06667007C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5740" y="1528531"/>
            <a:ext cx="5029200" cy="1972136"/>
          </a:xfrm>
          <a:prstGeom prst="rect">
            <a:avLst/>
          </a:prstGeom>
        </p:spPr>
      </p:pic>
      <p:pic>
        <p:nvPicPr>
          <p:cNvPr id="38" name="Picture 37" descr="A red white and blue flag&#10;&#10;Description automatically generated">
            <a:extLst>
              <a:ext uri="{FF2B5EF4-FFF2-40B4-BE49-F238E27FC236}">
                <a16:creationId xmlns:a16="http://schemas.microsoft.com/office/drawing/2014/main" id="{C8748CC3-ECCA-D211-7458-EB706A812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5741" y="6557731"/>
            <a:ext cx="5029200" cy="1972136"/>
          </a:xfrm>
          <a:prstGeom prst="rect">
            <a:avLst/>
          </a:prstGeom>
        </p:spPr>
      </p:pic>
      <p:pic>
        <p:nvPicPr>
          <p:cNvPr id="39" name="Picture 38" descr="A red white and blue flag&#10;&#10;Description automatically generated">
            <a:extLst>
              <a:ext uri="{FF2B5EF4-FFF2-40B4-BE49-F238E27FC236}">
                <a16:creationId xmlns:a16="http://schemas.microsoft.com/office/drawing/2014/main" id="{44C366A9-8F1A-7F10-CA7F-DEC39D05F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7876" y="1528531"/>
            <a:ext cx="5029200" cy="1972136"/>
          </a:xfrm>
          <a:prstGeom prst="rect">
            <a:avLst/>
          </a:prstGeom>
        </p:spPr>
      </p:pic>
      <p:pic>
        <p:nvPicPr>
          <p:cNvPr id="40" name="Picture 39" descr="A red white and blue flag&#10;&#10;Description automatically generated">
            <a:extLst>
              <a:ext uri="{FF2B5EF4-FFF2-40B4-BE49-F238E27FC236}">
                <a16:creationId xmlns:a16="http://schemas.microsoft.com/office/drawing/2014/main" id="{9FFB1FC9-12AE-4942-EA5F-D2F7BA7EF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7877" y="6557731"/>
            <a:ext cx="5029200" cy="19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Bridges, Owen T</dc:creator>
  <cp:lastModifiedBy>Bridges, Owen T</cp:lastModifiedBy>
  <cp:revision>2</cp:revision>
  <cp:lastPrinted>2025-01-27T02:07:27Z</cp:lastPrinted>
  <dcterms:created xsi:type="dcterms:W3CDTF">2025-01-27T01:57:53Z</dcterms:created>
  <dcterms:modified xsi:type="dcterms:W3CDTF">2025-01-27T02:25:47Z</dcterms:modified>
</cp:coreProperties>
</file>