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0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9D6B-21FA-46C1-A311-3D9D1E16156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CA80-C1FD-4026-B05B-BD03CA8B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liu.MASONBEE\Documents\github\SNI_community_CCM\SNI_site_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39181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56599"/>
              </p:ext>
            </p:extLst>
          </p:nvPr>
        </p:nvGraphicFramePr>
        <p:xfrm>
          <a:off x="457200" y="3352800"/>
          <a:ext cx="8382002" cy="2579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700"/>
                <a:gridCol w="1362276"/>
                <a:gridCol w="1570624"/>
                <a:gridCol w="1466450"/>
                <a:gridCol w="1250088"/>
                <a:gridCol w="857432"/>
                <a:gridCol w="857432"/>
              </a:tblGrid>
              <a:tr h="515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Mac on understory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Understory on understory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Understory on young mac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Urchin on Mac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Urchin on Understory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Urchin on young mac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</a:tr>
              <a:tr h="515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Nav Fac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+/-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</a:tr>
              <a:tr h="515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Dutch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</a:tr>
              <a:tr h="515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Daytona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</a:tr>
              <a:tr h="515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West 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+/-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+/-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1" marR="5901" marT="5901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4905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Mac: </a:t>
            </a:r>
            <a:r>
              <a:rPr lang="en-US" i="1" dirty="0" err="1" smtClean="0"/>
              <a:t>Macrocystis</a:t>
            </a:r>
            <a:r>
              <a:rPr lang="en-US" i="1" dirty="0" smtClean="0"/>
              <a:t> </a:t>
            </a:r>
            <a:r>
              <a:rPr lang="en-US" dirty="0" smtClean="0"/>
              <a:t>&gt; 1m</a:t>
            </a:r>
          </a:p>
          <a:p>
            <a:endParaRPr lang="en-US" dirty="0"/>
          </a:p>
          <a:p>
            <a:r>
              <a:rPr lang="en-US" dirty="0" smtClean="0"/>
              <a:t>Young mac: </a:t>
            </a:r>
            <a:r>
              <a:rPr lang="en-US" i="1" dirty="0" err="1" smtClean="0"/>
              <a:t>Macrocystis</a:t>
            </a:r>
            <a:r>
              <a:rPr lang="en-US" i="1" dirty="0" smtClean="0"/>
              <a:t> </a:t>
            </a:r>
            <a:r>
              <a:rPr lang="en-US" dirty="0" smtClean="0"/>
              <a:t>&lt;1m</a:t>
            </a:r>
          </a:p>
          <a:p>
            <a:endParaRPr lang="en-US" dirty="0"/>
          </a:p>
          <a:p>
            <a:r>
              <a:rPr lang="en-US" dirty="0" smtClean="0"/>
              <a:t>Understory: </a:t>
            </a:r>
            <a:r>
              <a:rPr lang="en-US" i="1" dirty="0" err="1" smtClean="0"/>
              <a:t>Pterygophora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Laminaria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Urchins: </a:t>
            </a:r>
            <a:r>
              <a:rPr lang="en-US" i="1" dirty="0" err="1" smtClean="0"/>
              <a:t>Strongylocentrotus</a:t>
            </a:r>
            <a:r>
              <a:rPr lang="en-US" i="1" dirty="0" smtClean="0"/>
              <a:t> </a:t>
            </a:r>
            <a:r>
              <a:rPr lang="en-US" i="1" dirty="0" err="1" smtClean="0"/>
              <a:t>purpuratus</a:t>
            </a:r>
            <a:r>
              <a:rPr lang="en-US" i="1" dirty="0" smtClean="0"/>
              <a:t>, S. </a:t>
            </a:r>
            <a:r>
              <a:rPr lang="en-US" i="1" dirty="0" err="1" smtClean="0"/>
              <a:t>fransciscanus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48131"/>
              </p:ext>
            </p:extLst>
          </p:nvPr>
        </p:nvGraphicFramePr>
        <p:xfrm>
          <a:off x="453421" y="3352800"/>
          <a:ext cx="8229600" cy="2884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201"/>
                <a:gridCol w="1681529"/>
                <a:gridCol w="1938704"/>
                <a:gridCol w="1810116"/>
                <a:gridCol w="1543050"/>
              </a:tblGrid>
              <a:tr h="95066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Red Urchin on Purple Urchin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Purple Urchin on Red Urchin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NPGO on Mac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Waves on Mac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</a:tr>
              <a:tr h="483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Nav Fac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</a:tr>
              <a:tr h="483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Dutch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+/-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</a:tr>
              <a:tr h="483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Daytona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+/-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-</a:t>
                      </a: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</a:tr>
              <a:tr h="483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West 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/>
                </a:tc>
              </a:tr>
            </a:tbl>
          </a:graphicData>
        </a:graphic>
      </p:graphicFrame>
      <p:pic>
        <p:nvPicPr>
          <p:cNvPr id="5" name="Picture 2" descr="C:\Users\oliu.MASONBEE\Documents\github\SNI_community_CCM\SNI_site_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39181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0600" y="4905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Mac: </a:t>
            </a:r>
            <a:r>
              <a:rPr lang="en-US" i="1" dirty="0" err="1" smtClean="0"/>
              <a:t>Macrocystis</a:t>
            </a:r>
            <a:r>
              <a:rPr lang="en-US" i="1" dirty="0" smtClean="0"/>
              <a:t> </a:t>
            </a:r>
            <a:r>
              <a:rPr lang="en-US" dirty="0" smtClean="0"/>
              <a:t>&gt; 1m</a:t>
            </a:r>
          </a:p>
          <a:p>
            <a:endParaRPr lang="en-US" dirty="0"/>
          </a:p>
          <a:p>
            <a:r>
              <a:rPr lang="en-US" dirty="0" smtClean="0"/>
              <a:t>Young mac: </a:t>
            </a:r>
            <a:r>
              <a:rPr lang="en-US" i="1" dirty="0" err="1" smtClean="0"/>
              <a:t>Macrocystis</a:t>
            </a:r>
            <a:r>
              <a:rPr lang="en-US" i="1" dirty="0" smtClean="0"/>
              <a:t> </a:t>
            </a:r>
            <a:r>
              <a:rPr lang="en-US" dirty="0" smtClean="0"/>
              <a:t>&lt;1m</a:t>
            </a:r>
          </a:p>
          <a:p>
            <a:endParaRPr lang="en-US" dirty="0"/>
          </a:p>
          <a:p>
            <a:r>
              <a:rPr lang="en-US" dirty="0" smtClean="0"/>
              <a:t>Understory: </a:t>
            </a:r>
            <a:r>
              <a:rPr lang="en-US" i="1" dirty="0" err="1" smtClean="0"/>
              <a:t>Pterygophora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Laminaria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Urchins: </a:t>
            </a:r>
            <a:r>
              <a:rPr lang="en-US" i="1" dirty="0" err="1" smtClean="0"/>
              <a:t>Strongylocentrotus</a:t>
            </a:r>
            <a:r>
              <a:rPr lang="en-US" i="1" dirty="0" smtClean="0"/>
              <a:t> </a:t>
            </a:r>
            <a:r>
              <a:rPr lang="en-US" i="1" dirty="0" err="1" smtClean="0"/>
              <a:t>purpuratus</a:t>
            </a:r>
            <a:r>
              <a:rPr lang="en-US" i="1" dirty="0" smtClean="0"/>
              <a:t>, S. </a:t>
            </a:r>
            <a:r>
              <a:rPr lang="en-US" i="1" dirty="0" err="1" smtClean="0"/>
              <a:t>fransciscanus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59686"/>
              </p:ext>
            </p:extLst>
          </p:nvPr>
        </p:nvGraphicFramePr>
        <p:xfrm>
          <a:off x="304801" y="3581401"/>
          <a:ext cx="8610598" cy="167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085"/>
                <a:gridCol w="1200821"/>
                <a:gridCol w="1384477"/>
                <a:gridCol w="1292648"/>
                <a:gridCol w="939968"/>
                <a:gridCol w="917775"/>
                <a:gridCol w="988912"/>
                <a:gridCol w="988912"/>
              </a:tblGrid>
              <a:tr h="569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Effect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Mac on understory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Understory on understory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Understory on young mac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Urchin on Mac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Urchin on Understory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Red Urchin on Purple Urchin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Purple Urchin on Red Urchin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</a:tr>
              <a:tr h="103073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less positive to </a:t>
                      </a:r>
                      <a:r>
                        <a:rPr lang="en-US" sz="1200" u="none" strike="noStrike" dirty="0" smtClean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more 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 smtClean="0">
                          <a:effectLst/>
                        </a:rPr>
                        <a:t>Mostly negative </a:t>
                      </a:r>
                      <a:r>
                        <a:rPr lang="it-IT" sz="1200" u="none" strike="noStrike" dirty="0">
                          <a:effectLst/>
                        </a:rPr>
                        <a:t>in barren, </a:t>
                      </a:r>
                      <a:r>
                        <a:rPr lang="it-IT" sz="1200" u="none" strike="noStrike" dirty="0" smtClean="0">
                          <a:effectLst/>
                        </a:rPr>
                        <a:t>mostly</a:t>
                      </a:r>
                      <a:r>
                        <a:rPr lang="it-IT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200" u="none" strike="noStrike" dirty="0" smtClean="0">
                          <a:effectLst/>
                        </a:rPr>
                        <a:t>positive </a:t>
                      </a:r>
                      <a:r>
                        <a:rPr lang="it-IT" sz="1200" u="none" strike="noStrike" dirty="0">
                          <a:effectLst/>
                        </a:rPr>
                        <a:t>in non-barren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more 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more negative </a:t>
                      </a:r>
                      <a:r>
                        <a:rPr lang="en-US" sz="1200" u="none" strike="noStrike" dirty="0" smtClean="0">
                          <a:effectLst/>
                        </a:rPr>
                        <a:t>  (</a:t>
                      </a:r>
                      <a:r>
                        <a:rPr lang="en-US" sz="1200" u="none" strike="noStrike" dirty="0">
                          <a:effectLst/>
                        </a:rPr>
                        <a:t>but positive for </a:t>
                      </a:r>
                      <a:r>
                        <a:rPr lang="en-US" sz="1200" u="none" strike="noStrike" dirty="0" err="1">
                          <a:effectLst/>
                        </a:rPr>
                        <a:t>purp</a:t>
                      </a:r>
                      <a:r>
                        <a:rPr lang="en-US" sz="1200" u="none" strike="noStrike" dirty="0">
                          <a:effectLst/>
                        </a:rPr>
                        <a:t> on </a:t>
                      </a:r>
                      <a:r>
                        <a:rPr lang="en-US" sz="1200" u="none" strike="noStrike" dirty="0" smtClean="0">
                          <a:effectLst/>
                        </a:rPr>
                        <a:t>lam)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more 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 difference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655" marR="4655" marT="4655" marB="0" anchor="ctr"/>
                </a:tc>
              </a:tr>
            </a:tbl>
          </a:graphicData>
        </a:graphic>
      </p:graphicFrame>
      <p:pic>
        <p:nvPicPr>
          <p:cNvPr id="3" name="Picture 2" descr="C:\Users\oliu.MASONBEE\Documents\github\SNI_community_CCM\SNI_site_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39181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4905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Mac: </a:t>
            </a:r>
            <a:r>
              <a:rPr lang="en-US" i="1" dirty="0" err="1" smtClean="0"/>
              <a:t>Macrocystis</a:t>
            </a:r>
            <a:r>
              <a:rPr lang="en-US" i="1" dirty="0" smtClean="0"/>
              <a:t> </a:t>
            </a:r>
            <a:r>
              <a:rPr lang="en-US" dirty="0" smtClean="0"/>
              <a:t>&gt; 1m</a:t>
            </a:r>
          </a:p>
          <a:p>
            <a:endParaRPr lang="en-US" dirty="0"/>
          </a:p>
          <a:p>
            <a:r>
              <a:rPr lang="en-US" dirty="0" smtClean="0"/>
              <a:t>Young mac: </a:t>
            </a:r>
            <a:r>
              <a:rPr lang="en-US" i="1" dirty="0" err="1" smtClean="0"/>
              <a:t>Macrocystis</a:t>
            </a:r>
            <a:r>
              <a:rPr lang="en-US" i="1" dirty="0" smtClean="0"/>
              <a:t> </a:t>
            </a:r>
            <a:r>
              <a:rPr lang="en-US" dirty="0" smtClean="0"/>
              <a:t>&lt;1m</a:t>
            </a:r>
          </a:p>
          <a:p>
            <a:endParaRPr lang="en-US" dirty="0"/>
          </a:p>
          <a:p>
            <a:r>
              <a:rPr lang="en-US" dirty="0" smtClean="0"/>
              <a:t>Understory: </a:t>
            </a:r>
            <a:r>
              <a:rPr lang="en-US" i="1" dirty="0" err="1" smtClean="0"/>
              <a:t>Pterygophora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Laminaria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Urchins: </a:t>
            </a:r>
            <a:r>
              <a:rPr lang="en-US" i="1" dirty="0" err="1" smtClean="0"/>
              <a:t>Strongylocentrotus</a:t>
            </a:r>
            <a:r>
              <a:rPr lang="en-US" i="1" dirty="0" smtClean="0"/>
              <a:t> </a:t>
            </a:r>
            <a:r>
              <a:rPr lang="en-US" i="1" dirty="0" err="1" smtClean="0"/>
              <a:t>purpuratus</a:t>
            </a:r>
            <a:r>
              <a:rPr lang="en-US" i="1" dirty="0" smtClean="0"/>
              <a:t>, S. </a:t>
            </a:r>
            <a:r>
              <a:rPr lang="en-US" i="1" dirty="0" err="1" smtClean="0"/>
              <a:t>fransciscanus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462" y="3200400"/>
            <a:ext cx="472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from Barrens to Non-barrens (West 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oliu.MASONBEE\Documents\github\SNI_community_CCM\SNI_site_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39181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4905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Mac: </a:t>
            </a:r>
            <a:r>
              <a:rPr lang="en-US" i="1" dirty="0" err="1" smtClean="0"/>
              <a:t>Macrocystis</a:t>
            </a:r>
            <a:r>
              <a:rPr lang="en-US" i="1" dirty="0" smtClean="0"/>
              <a:t> </a:t>
            </a:r>
            <a:r>
              <a:rPr lang="en-US" dirty="0" smtClean="0"/>
              <a:t>&gt; 1m</a:t>
            </a:r>
          </a:p>
          <a:p>
            <a:endParaRPr lang="en-US" dirty="0"/>
          </a:p>
          <a:p>
            <a:r>
              <a:rPr lang="en-US" dirty="0" smtClean="0"/>
              <a:t>Young mac: </a:t>
            </a:r>
            <a:r>
              <a:rPr lang="en-US" i="1" dirty="0" err="1" smtClean="0"/>
              <a:t>Macrocystis</a:t>
            </a:r>
            <a:r>
              <a:rPr lang="en-US" i="1" dirty="0" smtClean="0"/>
              <a:t> </a:t>
            </a:r>
            <a:r>
              <a:rPr lang="en-US" dirty="0" smtClean="0"/>
              <a:t>&lt;1m</a:t>
            </a:r>
          </a:p>
          <a:p>
            <a:endParaRPr lang="en-US" dirty="0"/>
          </a:p>
          <a:p>
            <a:r>
              <a:rPr lang="en-US" dirty="0" smtClean="0"/>
              <a:t>Understory: </a:t>
            </a:r>
            <a:r>
              <a:rPr lang="en-US" i="1" dirty="0" err="1" smtClean="0"/>
              <a:t>Pterygophora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Laminaria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Urchins: </a:t>
            </a:r>
            <a:r>
              <a:rPr lang="en-US" i="1" dirty="0" err="1" smtClean="0"/>
              <a:t>Strongylocentrotus</a:t>
            </a:r>
            <a:r>
              <a:rPr lang="en-US" i="1" dirty="0" smtClean="0"/>
              <a:t> </a:t>
            </a:r>
            <a:r>
              <a:rPr lang="en-US" i="1" dirty="0" err="1" smtClean="0"/>
              <a:t>purpuratus</a:t>
            </a:r>
            <a:r>
              <a:rPr lang="en-US" i="1" dirty="0" smtClean="0"/>
              <a:t>, S. </a:t>
            </a:r>
            <a:r>
              <a:rPr lang="en-US" i="1" dirty="0" err="1" smtClean="0"/>
              <a:t>fransciscanus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5300" y="3200400"/>
            <a:ext cx="30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with Physical Variables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0" y="3657600"/>
            <a:ext cx="4090244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47" y="3654361"/>
            <a:ext cx="3987153" cy="277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86760" y="6241725"/>
            <a:ext cx="7505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NPGO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6249471"/>
            <a:ext cx="7505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NPGO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378338" y="4727062"/>
            <a:ext cx="18512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Effect of Mac on </a:t>
            </a:r>
            <a:r>
              <a:rPr lang="en-US" sz="1200" dirty="0" err="1" smtClean="0"/>
              <a:t>Laminaria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78417" y="4853396"/>
            <a:ext cx="249965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Effect of Purple Urchin on young mac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78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270</Words>
  <Application>Microsoft Office PowerPoint</Application>
  <PresentationFormat>On-screen Show (4:3)</PresentationFormat>
  <Paragraphs>108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Liu</dc:creator>
  <cp:lastModifiedBy>Owen Liu</cp:lastModifiedBy>
  <cp:revision>4</cp:revision>
  <dcterms:created xsi:type="dcterms:W3CDTF">2016-10-28T15:43:15Z</dcterms:created>
  <dcterms:modified xsi:type="dcterms:W3CDTF">2016-10-28T17:07:03Z</dcterms:modified>
</cp:coreProperties>
</file>