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4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4740-AC4A-4152-BE35-9542044846B6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D82-55C6-4F92-9A6C-5DF6ECA6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2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4740-AC4A-4152-BE35-9542044846B6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D82-55C6-4F92-9A6C-5DF6ECA6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1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4740-AC4A-4152-BE35-9542044846B6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D82-55C6-4F92-9A6C-5DF6ECA6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2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4740-AC4A-4152-BE35-9542044846B6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D82-55C6-4F92-9A6C-5DF6ECA6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51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4740-AC4A-4152-BE35-9542044846B6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D82-55C6-4F92-9A6C-5DF6ECA6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09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4740-AC4A-4152-BE35-9542044846B6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D82-55C6-4F92-9A6C-5DF6ECA6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06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4740-AC4A-4152-BE35-9542044846B6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D82-55C6-4F92-9A6C-5DF6ECA6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7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4740-AC4A-4152-BE35-9542044846B6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D82-55C6-4F92-9A6C-5DF6ECA6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4740-AC4A-4152-BE35-9542044846B6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D82-55C6-4F92-9A6C-5DF6ECA6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92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4740-AC4A-4152-BE35-9542044846B6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D82-55C6-4F92-9A6C-5DF6ECA6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22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4740-AC4A-4152-BE35-9542044846B6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D82-55C6-4F92-9A6C-5DF6ECA6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9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04740-AC4A-4152-BE35-9542044846B6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CDD82-55C6-4F92-9A6C-5DF6ECA6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7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14186" y="3886200"/>
            <a:ext cx="990600" cy="6096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Pte.cal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076700" y="3124200"/>
            <a:ext cx="990600" cy="6096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Mac.pyr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076700" y="1909408"/>
            <a:ext cx="990600" cy="609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Meg.und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076700" y="4327026"/>
            <a:ext cx="990600" cy="6096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Lam.spp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438400" y="3886200"/>
            <a:ext cx="990600" cy="6096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Mac.pyr</a:t>
            </a:r>
            <a:r>
              <a:rPr lang="en-US" sz="1050" dirty="0" smtClean="0"/>
              <a:t> (j)</a:t>
            </a:r>
            <a:endParaRPr lang="en-US" sz="1600" dirty="0"/>
          </a:p>
        </p:txBody>
      </p:sp>
      <p:sp>
        <p:nvSpPr>
          <p:cNvPr id="16" name="Oval 15"/>
          <p:cNvSpPr/>
          <p:nvPr/>
        </p:nvSpPr>
        <p:spPr>
          <a:xfrm>
            <a:off x="4076700" y="5486400"/>
            <a:ext cx="990600" cy="609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NPGO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943600" y="2636142"/>
            <a:ext cx="990600" cy="60960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Str.pur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189963" y="2636142"/>
            <a:ext cx="990600" cy="60960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Str.fra</a:t>
            </a:r>
            <a:endParaRPr lang="en-US" dirty="0"/>
          </a:p>
        </p:txBody>
      </p:sp>
      <p:sp>
        <p:nvSpPr>
          <p:cNvPr id="10" name="Arc 9"/>
          <p:cNvSpPr/>
          <p:nvPr/>
        </p:nvSpPr>
        <p:spPr>
          <a:xfrm rot="14025584">
            <a:off x="3809988" y="2580741"/>
            <a:ext cx="3658174" cy="3932748"/>
          </a:xfrm>
          <a:prstGeom prst="arc">
            <a:avLst>
              <a:gd name="adj1" fmla="val 16200000"/>
              <a:gd name="adj2" fmla="val 20379557"/>
            </a:avLst>
          </a:prstGeom>
          <a:ln w="127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14" idx="0"/>
            <a:endCxn id="12" idx="4"/>
          </p:cNvCxnSpPr>
          <p:nvPr/>
        </p:nvCxnSpPr>
        <p:spPr>
          <a:xfrm flipV="1">
            <a:off x="4572000" y="3733800"/>
            <a:ext cx="0" cy="593226"/>
          </a:xfrm>
          <a:prstGeom prst="straightConnector1">
            <a:avLst/>
          </a:prstGeom>
          <a:ln w="12700" cap="rnd">
            <a:solidFill>
              <a:srgbClr val="FF0000"/>
            </a:solidFill>
            <a:round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7"/>
          </p:cNvCxnSpPr>
          <p:nvPr/>
        </p:nvCxnSpPr>
        <p:spPr>
          <a:xfrm flipV="1">
            <a:off x="3283930" y="3429000"/>
            <a:ext cx="754670" cy="546474"/>
          </a:xfrm>
          <a:prstGeom prst="straightConnector1">
            <a:avLst/>
          </a:prstGeom>
          <a:ln w="127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004324" y="3661167"/>
            <a:ext cx="784986" cy="450065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136875" y="3110072"/>
            <a:ext cx="838200" cy="277850"/>
          </a:xfrm>
          <a:prstGeom prst="straightConnector1">
            <a:avLst/>
          </a:prstGeom>
          <a:ln w="127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" idx="4"/>
            <a:endCxn id="12" idx="0"/>
          </p:cNvCxnSpPr>
          <p:nvPr/>
        </p:nvCxnSpPr>
        <p:spPr>
          <a:xfrm>
            <a:off x="4572000" y="2519008"/>
            <a:ext cx="0" cy="605192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/>
          <p:cNvSpPr/>
          <p:nvPr/>
        </p:nvSpPr>
        <p:spPr>
          <a:xfrm rot="5872914">
            <a:off x="2465309" y="2352541"/>
            <a:ext cx="1594447" cy="2058668"/>
          </a:xfrm>
          <a:prstGeom prst="arc">
            <a:avLst>
              <a:gd name="adj1" fmla="val 16758584"/>
              <a:gd name="adj2" fmla="val 20379557"/>
            </a:avLst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c 38"/>
          <p:cNvSpPr/>
          <p:nvPr/>
        </p:nvSpPr>
        <p:spPr>
          <a:xfrm rot="14728241">
            <a:off x="3667939" y="1625603"/>
            <a:ext cx="2210705" cy="3552892"/>
          </a:xfrm>
          <a:prstGeom prst="arc">
            <a:avLst>
              <a:gd name="adj1" fmla="val 16758584"/>
              <a:gd name="adj2" fmla="val 21010709"/>
            </a:avLst>
          </a:prstGeom>
          <a:ln w="12700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c 39"/>
          <p:cNvSpPr/>
          <p:nvPr/>
        </p:nvSpPr>
        <p:spPr>
          <a:xfrm rot="14728241">
            <a:off x="4172726" y="1732426"/>
            <a:ext cx="1087516" cy="3339248"/>
          </a:xfrm>
          <a:prstGeom prst="arc">
            <a:avLst>
              <a:gd name="adj1" fmla="val 16557922"/>
              <a:gd name="adj2" fmla="val 5241593"/>
            </a:avLst>
          </a:prstGeom>
          <a:ln w="127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14" idx="6"/>
          </p:cNvCxnSpPr>
          <p:nvPr/>
        </p:nvCxnSpPr>
        <p:spPr>
          <a:xfrm flipV="1">
            <a:off x="5067300" y="4406526"/>
            <a:ext cx="876300" cy="225300"/>
          </a:xfrm>
          <a:prstGeom prst="straightConnector1">
            <a:avLst/>
          </a:prstGeom>
          <a:ln w="12700">
            <a:solidFill>
              <a:srgbClr val="00B05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c 43"/>
          <p:cNvSpPr/>
          <p:nvPr/>
        </p:nvSpPr>
        <p:spPr>
          <a:xfrm rot="4411960">
            <a:off x="3852381" y="3139277"/>
            <a:ext cx="1594447" cy="3640277"/>
          </a:xfrm>
          <a:prstGeom prst="arc">
            <a:avLst>
              <a:gd name="adj1" fmla="val 16428850"/>
              <a:gd name="adj2" fmla="val 20559688"/>
            </a:avLst>
          </a:prstGeom>
          <a:ln w="12700">
            <a:solidFill>
              <a:srgbClr val="00B05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c 47"/>
          <p:cNvSpPr/>
          <p:nvPr/>
        </p:nvSpPr>
        <p:spPr>
          <a:xfrm rot="8695428">
            <a:off x="2297801" y="477069"/>
            <a:ext cx="4752743" cy="4689069"/>
          </a:xfrm>
          <a:prstGeom prst="arc">
            <a:avLst>
              <a:gd name="adj1" fmla="val 15826451"/>
              <a:gd name="adj2" fmla="val 20890590"/>
            </a:avLst>
          </a:prstGeom>
          <a:ln w="12700">
            <a:solidFill>
              <a:srgbClr val="00B05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/>
          <p:cNvSpPr/>
          <p:nvPr/>
        </p:nvSpPr>
        <p:spPr>
          <a:xfrm>
            <a:off x="3705578" y="2465137"/>
            <a:ext cx="2354398" cy="3275998"/>
          </a:xfrm>
          <a:prstGeom prst="arc">
            <a:avLst>
              <a:gd name="adj1" fmla="val 16499929"/>
              <a:gd name="adj2" fmla="val 20812162"/>
            </a:avLst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6377241" y="3279259"/>
            <a:ext cx="61659" cy="5457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rc 54"/>
          <p:cNvSpPr/>
          <p:nvPr/>
        </p:nvSpPr>
        <p:spPr>
          <a:xfrm rot="17297615">
            <a:off x="3573297" y="846737"/>
            <a:ext cx="2839059" cy="4462963"/>
          </a:xfrm>
          <a:prstGeom prst="arc">
            <a:avLst>
              <a:gd name="adj1" fmla="val 15929201"/>
              <a:gd name="adj2" fmla="val 6123408"/>
            </a:avLst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4575293" y="4936626"/>
            <a:ext cx="0" cy="526985"/>
          </a:xfrm>
          <a:prstGeom prst="straightConnector1">
            <a:avLst/>
          </a:prstGeom>
          <a:ln w="12700" cap="rnd">
            <a:solidFill>
              <a:srgbClr val="00B050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4992826" y="3245742"/>
            <a:ext cx="1179374" cy="1160784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Arc 60"/>
          <p:cNvSpPr/>
          <p:nvPr/>
        </p:nvSpPr>
        <p:spPr>
          <a:xfrm rot="12433100">
            <a:off x="2226690" y="2009100"/>
            <a:ext cx="3658174" cy="3932748"/>
          </a:xfrm>
          <a:prstGeom prst="arc">
            <a:avLst>
              <a:gd name="adj1" fmla="val 14711655"/>
              <a:gd name="adj2" fmla="val 21280111"/>
            </a:avLst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3124201" y="3156468"/>
            <a:ext cx="1066800" cy="12500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rc 65"/>
          <p:cNvSpPr/>
          <p:nvPr/>
        </p:nvSpPr>
        <p:spPr>
          <a:xfrm rot="17297615">
            <a:off x="3502946" y="666030"/>
            <a:ext cx="2839059" cy="4611153"/>
          </a:xfrm>
          <a:prstGeom prst="arc">
            <a:avLst>
              <a:gd name="adj1" fmla="val 15768901"/>
              <a:gd name="adj2" fmla="val 6123408"/>
            </a:avLst>
          </a:prstGeom>
          <a:ln w="12700">
            <a:solidFill>
              <a:srgbClr val="00B05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c 66"/>
          <p:cNvSpPr/>
          <p:nvPr/>
        </p:nvSpPr>
        <p:spPr>
          <a:xfrm rot="16359842">
            <a:off x="3766819" y="926834"/>
            <a:ext cx="1813422" cy="3494769"/>
          </a:xfrm>
          <a:prstGeom prst="arc">
            <a:avLst>
              <a:gd name="adj1" fmla="val 16185924"/>
              <a:gd name="adj2" fmla="val 5063244"/>
            </a:avLst>
          </a:prstGeom>
          <a:ln w="12700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c 67"/>
          <p:cNvSpPr/>
          <p:nvPr/>
        </p:nvSpPr>
        <p:spPr>
          <a:xfrm rot="5400000">
            <a:off x="3291139" y="1911639"/>
            <a:ext cx="3658174" cy="4237548"/>
          </a:xfrm>
          <a:prstGeom prst="arc">
            <a:avLst>
              <a:gd name="adj1" fmla="val 14662995"/>
              <a:gd name="adj2" fmla="val 21280111"/>
            </a:avLst>
          </a:prstGeom>
          <a:ln w="12700">
            <a:solidFill>
              <a:srgbClr val="00B05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c 69"/>
          <p:cNvSpPr/>
          <p:nvPr/>
        </p:nvSpPr>
        <p:spPr>
          <a:xfrm rot="2123711">
            <a:off x="5395428" y="2891335"/>
            <a:ext cx="1347112" cy="1780323"/>
          </a:xfrm>
          <a:prstGeom prst="arc">
            <a:avLst>
              <a:gd name="adj1" fmla="val 17203414"/>
              <a:gd name="adj2" fmla="val 20379557"/>
            </a:avLst>
          </a:prstGeom>
          <a:ln w="12700">
            <a:solidFill>
              <a:srgbClr val="00B05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c 70"/>
          <p:cNvSpPr/>
          <p:nvPr/>
        </p:nvSpPr>
        <p:spPr>
          <a:xfrm rot="19647540">
            <a:off x="4636786" y="1993200"/>
            <a:ext cx="1891453" cy="2543390"/>
          </a:xfrm>
          <a:prstGeom prst="arc">
            <a:avLst>
              <a:gd name="adj1" fmla="val 16866550"/>
              <a:gd name="adj2" fmla="val 20612318"/>
            </a:avLst>
          </a:prstGeom>
          <a:ln w="12700">
            <a:solidFill>
              <a:srgbClr val="00B05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c 71"/>
          <p:cNvSpPr/>
          <p:nvPr/>
        </p:nvSpPr>
        <p:spPr>
          <a:xfrm rot="10800000">
            <a:off x="1761730" y="1303924"/>
            <a:ext cx="3384276" cy="4955143"/>
          </a:xfrm>
          <a:prstGeom prst="arc">
            <a:avLst>
              <a:gd name="adj1" fmla="val 15292636"/>
              <a:gd name="adj2" fmla="val 7148187"/>
            </a:avLst>
          </a:prstGeom>
          <a:ln w="12700">
            <a:solidFill>
              <a:srgbClr val="00B05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c 72"/>
          <p:cNvSpPr/>
          <p:nvPr/>
        </p:nvSpPr>
        <p:spPr>
          <a:xfrm rot="14025584">
            <a:off x="3944051" y="1124689"/>
            <a:ext cx="3658174" cy="3972847"/>
          </a:xfrm>
          <a:prstGeom prst="arc">
            <a:avLst>
              <a:gd name="adj1" fmla="val 16034140"/>
              <a:gd name="adj2" fmla="val 19813321"/>
            </a:avLst>
          </a:prstGeom>
          <a:ln w="127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red sea urch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531" y="2692509"/>
            <a:ext cx="479464" cy="47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111" y="2709910"/>
            <a:ext cx="577578" cy="4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Image result for giant kel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348" y="4000116"/>
            <a:ext cx="556703" cy="37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giant kelp fores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334" y="3213970"/>
            <a:ext cx="655330" cy="43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835" y="3975474"/>
            <a:ext cx="457302" cy="45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924" y="1979133"/>
            <a:ext cx="470150" cy="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6" name="Picture 22" descr="Image result for laminari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588" y="4495801"/>
            <a:ext cx="740073" cy="26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91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c 9"/>
          <p:cNvSpPr/>
          <p:nvPr/>
        </p:nvSpPr>
        <p:spPr>
          <a:xfrm rot="14025584">
            <a:off x="3809988" y="2580741"/>
            <a:ext cx="3658174" cy="3932748"/>
          </a:xfrm>
          <a:prstGeom prst="arc">
            <a:avLst>
              <a:gd name="adj1" fmla="val 16200000"/>
              <a:gd name="adj2" fmla="val 20379557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c 47"/>
          <p:cNvSpPr/>
          <p:nvPr/>
        </p:nvSpPr>
        <p:spPr>
          <a:xfrm rot="8695428">
            <a:off x="2297801" y="477069"/>
            <a:ext cx="4752743" cy="4689069"/>
          </a:xfrm>
          <a:prstGeom prst="arc">
            <a:avLst>
              <a:gd name="adj1" fmla="val 15826451"/>
              <a:gd name="adj2" fmla="val 2089059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c 72"/>
          <p:cNvSpPr/>
          <p:nvPr/>
        </p:nvSpPr>
        <p:spPr>
          <a:xfrm rot="14025584">
            <a:off x="3944051" y="1124689"/>
            <a:ext cx="3658174" cy="3972847"/>
          </a:xfrm>
          <a:prstGeom prst="arc">
            <a:avLst>
              <a:gd name="adj1" fmla="val 16034140"/>
              <a:gd name="adj2" fmla="val 19813321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761730" y="1303924"/>
            <a:ext cx="5477270" cy="4955143"/>
            <a:chOff x="1761730" y="1303924"/>
            <a:chExt cx="5477270" cy="4955143"/>
          </a:xfrm>
        </p:grpSpPr>
        <p:sp>
          <p:nvSpPr>
            <p:cNvPr id="4" name="Oval 3"/>
            <p:cNvSpPr/>
            <p:nvPr/>
          </p:nvSpPr>
          <p:spPr>
            <a:xfrm>
              <a:off x="5814186" y="3886200"/>
              <a:ext cx="990600" cy="6096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Pte.cal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076700" y="3124200"/>
              <a:ext cx="990600" cy="6096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Mac.pyr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076700" y="1909408"/>
              <a:ext cx="990600" cy="6096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Meg.und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4076700" y="4327026"/>
              <a:ext cx="990600" cy="6096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Lam.spp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2438400" y="3886200"/>
              <a:ext cx="990600" cy="6096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Mac.pyr</a:t>
              </a:r>
              <a:r>
                <a:rPr lang="en-US" sz="1050" dirty="0" smtClean="0"/>
                <a:t> (j)</a:t>
              </a:r>
              <a:endParaRPr lang="en-US" sz="16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4076700" y="5486400"/>
              <a:ext cx="990600" cy="6096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NPGO</a:t>
              </a: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5943600" y="2636142"/>
              <a:ext cx="990600" cy="609600"/>
            </a:xfrm>
            <a:prstGeom prst="ellips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Str.pur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189963" y="2636142"/>
              <a:ext cx="990600" cy="609600"/>
            </a:xfrm>
            <a:prstGeom prst="ellips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Str.fra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4" idx="0"/>
              <a:endCxn id="12" idx="4"/>
            </p:cNvCxnSpPr>
            <p:nvPr/>
          </p:nvCxnSpPr>
          <p:spPr>
            <a:xfrm flipV="1">
              <a:off x="4572000" y="3733800"/>
              <a:ext cx="0" cy="593226"/>
            </a:xfrm>
            <a:prstGeom prst="straightConnector1">
              <a:avLst/>
            </a:prstGeom>
            <a:ln w="12700" cap="rnd">
              <a:solidFill>
                <a:srgbClr val="FF0000"/>
              </a:solidFill>
              <a:round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5" idx="7"/>
            </p:cNvCxnSpPr>
            <p:nvPr/>
          </p:nvCxnSpPr>
          <p:spPr>
            <a:xfrm flipV="1">
              <a:off x="3283930" y="3429000"/>
              <a:ext cx="754670" cy="54647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 flipV="1">
              <a:off x="5004324" y="3661167"/>
              <a:ext cx="784986" cy="450065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5136875" y="3110072"/>
              <a:ext cx="838200" cy="277850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3" idx="4"/>
              <a:endCxn id="12" idx="0"/>
            </p:cNvCxnSpPr>
            <p:nvPr/>
          </p:nvCxnSpPr>
          <p:spPr>
            <a:xfrm>
              <a:off x="4572000" y="2519008"/>
              <a:ext cx="0" cy="605192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Arc 37"/>
            <p:cNvSpPr/>
            <p:nvPr/>
          </p:nvSpPr>
          <p:spPr>
            <a:xfrm rot="5872914">
              <a:off x="2465309" y="2352541"/>
              <a:ext cx="1594447" cy="2058668"/>
            </a:xfrm>
            <a:prstGeom prst="arc">
              <a:avLst>
                <a:gd name="adj1" fmla="val 16758584"/>
                <a:gd name="adj2" fmla="val 20379557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c 38"/>
            <p:cNvSpPr/>
            <p:nvPr/>
          </p:nvSpPr>
          <p:spPr>
            <a:xfrm rot="14728241">
              <a:off x="3667939" y="1625603"/>
              <a:ext cx="2210705" cy="3552892"/>
            </a:xfrm>
            <a:prstGeom prst="arc">
              <a:avLst>
                <a:gd name="adj1" fmla="val 16758584"/>
                <a:gd name="adj2" fmla="val 21010709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c 39"/>
            <p:cNvSpPr/>
            <p:nvPr/>
          </p:nvSpPr>
          <p:spPr>
            <a:xfrm rot="14728241">
              <a:off x="4172726" y="1732426"/>
              <a:ext cx="1087516" cy="3339248"/>
            </a:xfrm>
            <a:prstGeom prst="arc">
              <a:avLst>
                <a:gd name="adj1" fmla="val 16557922"/>
                <a:gd name="adj2" fmla="val 5241593"/>
              </a:avLst>
            </a:prstGeom>
            <a:ln w="12700">
              <a:solidFill>
                <a:srgbClr val="FF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41" name="Straight Arrow Connector 40"/>
            <p:cNvCxnSpPr>
              <a:stCxn id="14" idx="6"/>
            </p:cNvCxnSpPr>
            <p:nvPr/>
          </p:nvCxnSpPr>
          <p:spPr>
            <a:xfrm flipV="1">
              <a:off x="5067300" y="4406526"/>
              <a:ext cx="876300" cy="225300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Arc 43"/>
            <p:cNvSpPr/>
            <p:nvPr/>
          </p:nvSpPr>
          <p:spPr>
            <a:xfrm rot="4411960">
              <a:off x="3852381" y="3139277"/>
              <a:ext cx="1594447" cy="3640277"/>
            </a:xfrm>
            <a:prstGeom prst="arc">
              <a:avLst>
                <a:gd name="adj1" fmla="val 16428850"/>
                <a:gd name="adj2" fmla="val 20559688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c 50"/>
            <p:cNvSpPr/>
            <p:nvPr/>
          </p:nvSpPr>
          <p:spPr>
            <a:xfrm>
              <a:off x="3705578" y="2465137"/>
              <a:ext cx="2354398" cy="3275998"/>
            </a:xfrm>
            <a:prstGeom prst="arc">
              <a:avLst>
                <a:gd name="adj1" fmla="val 16499929"/>
                <a:gd name="adj2" fmla="val 20812162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flipH="1">
              <a:off x="6377241" y="3279259"/>
              <a:ext cx="61659" cy="545769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Arc 54"/>
            <p:cNvSpPr/>
            <p:nvPr/>
          </p:nvSpPr>
          <p:spPr>
            <a:xfrm rot="17297615">
              <a:off x="3573297" y="846737"/>
              <a:ext cx="2839059" cy="4462963"/>
            </a:xfrm>
            <a:prstGeom prst="arc">
              <a:avLst>
                <a:gd name="adj1" fmla="val 15929201"/>
                <a:gd name="adj2" fmla="val 6123408"/>
              </a:avLst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4575293" y="4936626"/>
              <a:ext cx="0" cy="526985"/>
            </a:xfrm>
            <a:prstGeom prst="straightConnector1">
              <a:avLst/>
            </a:prstGeom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4992826" y="3245742"/>
              <a:ext cx="1179374" cy="1160784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Arc 60"/>
            <p:cNvSpPr/>
            <p:nvPr/>
          </p:nvSpPr>
          <p:spPr>
            <a:xfrm rot="12433100">
              <a:off x="2226690" y="2009100"/>
              <a:ext cx="3658174" cy="3932748"/>
            </a:xfrm>
            <a:prstGeom prst="arc">
              <a:avLst>
                <a:gd name="adj1" fmla="val 14711655"/>
                <a:gd name="adj2" fmla="val 21280111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flipH="1" flipV="1">
              <a:off x="3124201" y="3156468"/>
              <a:ext cx="1066800" cy="1250058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Arc 65"/>
            <p:cNvSpPr/>
            <p:nvPr/>
          </p:nvSpPr>
          <p:spPr>
            <a:xfrm rot="17297615">
              <a:off x="3502946" y="666030"/>
              <a:ext cx="2839059" cy="4611153"/>
            </a:xfrm>
            <a:prstGeom prst="arc">
              <a:avLst>
                <a:gd name="adj1" fmla="val 15768901"/>
                <a:gd name="adj2" fmla="val 6123408"/>
              </a:avLst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Arc 66"/>
            <p:cNvSpPr/>
            <p:nvPr/>
          </p:nvSpPr>
          <p:spPr>
            <a:xfrm rot="16359842">
              <a:off x="3766819" y="926834"/>
              <a:ext cx="1813422" cy="3494769"/>
            </a:xfrm>
            <a:prstGeom prst="arc">
              <a:avLst>
                <a:gd name="adj1" fmla="val 16185924"/>
                <a:gd name="adj2" fmla="val 5063244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Arc 67"/>
            <p:cNvSpPr/>
            <p:nvPr/>
          </p:nvSpPr>
          <p:spPr>
            <a:xfrm rot="5400000">
              <a:off x="3291139" y="1911639"/>
              <a:ext cx="3658174" cy="4237548"/>
            </a:xfrm>
            <a:prstGeom prst="arc">
              <a:avLst>
                <a:gd name="adj1" fmla="val 14662995"/>
                <a:gd name="adj2" fmla="val 21280111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Arc 69"/>
            <p:cNvSpPr/>
            <p:nvPr/>
          </p:nvSpPr>
          <p:spPr>
            <a:xfrm rot="2123711">
              <a:off x="5395428" y="2891335"/>
              <a:ext cx="1347112" cy="1780323"/>
            </a:xfrm>
            <a:prstGeom prst="arc">
              <a:avLst>
                <a:gd name="adj1" fmla="val 17203414"/>
                <a:gd name="adj2" fmla="val 20379557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Arc 70"/>
            <p:cNvSpPr/>
            <p:nvPr/>
          </p:nvSpPr>
          <p:spPr>
            <a:xfrm rot="19647540">
              <a:off x="4636786" y="1993200"/>
              <a:ext cx="1891453" cy="2543390"/>
            </a:xfrm>
            <a:prstGeom prst="arc">
              <a:avLst>
                <a:gd name="adj1" fmla="val 16866550"/>
                <a:gd name="adj2" fmla="val 20612318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Arc 71"/>
            <p:cNvSpPr/>
            <p:nvPr/>
          </p:nvSpPr>
          <p:spPr>
            <a:xfrm rot="10800000">
              <a:off x="1761730" y="1303924"/>
              <a:ext cx="3384276" cy="4955143"/>
            </a:xfrm>
            <a:prstGeom prst="arc">
              <a:avLst>
                <a:gd name="adj1" fmla="val 15292636"/>
                <a:gd name="adj2" fmla="val 7148187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Image result for red sea urchi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531" y="2692509"/>
              <a:ext cx="479464" cy="479464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0111" y="2709910"/>
              <a:ext cx="577578" cy="462063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31" name="Picture 7" descr="Image result for giant kelp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5348" y="4000116"/>
              <a:ext cx="556703" cy="370460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giant kelp forest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4334" y="3213970"/>
              <a:ext cx="655330" cy="430060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1" name="Picture 1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0835" y="3975474"/>
              <a:ext cx="457302" cy="456269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44" name="Picture 2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6924" y="1979133"/>
              <a:ext cx="470150" cy="470150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46" name="Picture 22" descr="Image result for laminaria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7588" y="4495801"/>
              <a:ext cx="740073" cy="263050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3428999" y="558225"/>
            <a:ext cx="2286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Competition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246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c 9"/>
          <p:cNvSpPr/>
          <p:nvPr/>
        </p:nvSpPr>
        <p:spPr>
          <a:xfrm rot="14025584">
            <a:off x="3809988" y="2580741"/>
            <a:ext cx="3658174" cy="3932748"/>
          </a:xfrm>
          <a:prstGeom prst="arc">
            <a:avLst>
              <a:gd name="adj1" fmla="val 16200000"/>
              <a:gd name="adj2" fmla="val 20379557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c 72"/>
          <p:cNvSpPr/>
          <p:nvPr/>
        </p:nvSpPr>
        <p:spPr>
          <a:xfrm rot="14025584">
            <a:off x="3944051" y="1124689"/>
            <a:ext cx="3658174" cy="3972847"/>
          </a:xfrm>
          <a:prstGeom prst="arc">
            <a:avLst>
              <a:gd name="adj1" fmla="val 16034140"/>
              <a:gd name="adj2" fmla="val 19813321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761730" y="1303924"/>
            <a:ext cx="5477270" cy="4955143"/>
            <a:chOff x="1761730" y="1303924"/>
            <a:chExt cx="5477270" cy="4955143"/>
          </a:xfrm>
        </p:grpSpPr>
        <p:sp>
          <p:nvSpPr>
            <p:cNvPr id="4" name="Oval 3"/>
            <p:cNvSpPr/>
            <p:nvPr/>
          </p:nvSpPr>
          <p:spPr>
            <a:xfrm>
              <a:off x="5814186" y="3886200"/>
              <a:ext cx="990600" cy="6096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Pte.cal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076700" y="3124200"/>
              <a:ext cx="990600" cy="6096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Mac.pyr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076700" y="1909408"/>
              <a:ext cx="990600" cy="6096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Meg.und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4076700" y="4327026"/>
              <a:ext cx="990600" cy="6096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Lam.spp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2438400" y="3886200"/>
              <a:ext cx="990600" cy="6096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Mac.pyr</a:t>
              </a:r>
              <a:r>
                <a:rPr lang="en-US" sz="1050" dirty="0" smtClean="0"/>
                <a:t> (j)</a:t>
              </a:r>
              <a:endParaRPr lang="en-US" sz="16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4076700" y="5486400"/>
              <a:ext cx="990600" cy="6096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NPGO</a:t>
              </a: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5943600" y="2636142"/>
              <a:ext cx="990600" cy="609600"/>
            </a:xfrm>
            <a:prstGeom prst="ellips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Str.pur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189963" y="2636142"/>
              <a:ext cx="990600" cy="609600"/>
            </a:xfrm>
            <a:prstGeom prst="ellips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Str.fra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4" idx="0"/>
              <a:endCxn id="12" idx="4"/>
            </p:cNvCxnSpPr>
            <p:nvPr/>
          </p:nvCxnSpPr>
          <p:spPr>
            <a:xfrm flipV="1">
              <a:off x="4572000" y="3733800"/>
              <a:ext cx="0" cy="593226"/>
            </a:xfrm>
            <a:prstGeom prst="straightConnector1">
              <a:avLst/>
            </a:prstGeom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5" idx="7"/>
            </p:cNvCxnSpPr>
            <p:nvPr/>
          </p:nvCxnSpPr>
          <p:spPr>
            <a:xfrm flipV="1">
              <a:off x="3283930" y="3429000"/>
              <a:ext cx="754670" cy="54647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 flipV="1">
              <a:off x="5004324" y="3661167"/>
              <a:ext cx="784986" cy="450065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5136875" y="3110072"/>
              <a:ext cx="838200" cy="277850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3" idx="4"/>
              <a:endCxn id="12" idx="0"/>
            </p:cNvCxnSpPr>
            <p:nvPr/>
          </p:nvCxnSpPr>
          <p:spPr>
            <a:xfrm>
              <a:off x="4572000" y="2519008"/>
              <a:ext cx="0" cy="605192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Arc 37"/>
            <p:cNvSpPr/>
            <p:nvPr/>
          </p:nvSpPr>
          <p:spPr>
            <a:xfrm rot="5872914">
              <a:off x="2465309" y="2352541"/>
              <a:ext cx="1594447" cy="2058668"/>
            </a:xfrm>
            <a:prstGeom prst="arc">
              <a:avLst>
                <a:gd name="adj1" fmla="val 16758584"/>
                <a:gd name="adj2" fmla="val 20379557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c 38"/>
            <p:cNvSpPr/>
            <p:nvPr/>
          </p:nvSpPr>
          <p:spPr>
            <a:xfrm rot="14728241">
              <a:off x="3667939" y="1625603"/>
              <a:ext cx="2210705" cy="3552892"/>
            </a:xfrm>
            <a:prstGeom prst="arc">
              <a:avLst>
                <a:gd name="adj1" fmla="val 16758584"/>
                <a:gd name="adj2" fmla="val 21010709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c 39"/>
            <p:cNvSpPr/>
            <p:nvPr/>
          </p:nvSpPr>
          <p:spPr>
            <a:xfrm rot="14728241">
              <a:off x="4172726" y="1732426"/>
              <a:ext cx="1087516" cy="3339248"/>
            </a:xfrm>
            <a:prstGeom prst="arc">
              <a:avLst>
                <a:gd name="adj1" fmla="val 16557922"/>
                <a:gd name="adj2" fmla="val 5241593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14" idx="6"/>
            </p:cNvCxnSpPr>
            <p:nvPr/>
          </p:nvCxnSpPr>
          <p:spPr>
            <a:xfrm flipV="1">
              <a:off x="5067300" y="4406526"/>
              <a:ext cx="876300" cy="22530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Arc 43"/>
            <p:cNvSpPr/>
            <p:nvPr/>
          </p:nvSpPr>
          <p:spPr>
            <a:xfrm rot="4411960">
              <a:off x="3852381" y="3139277"/>
              <a:ext cx="1594447" cy="3640277"/>
            </a:xfrm>
            <a:prstGeom prst="arc">
              <a:avLst>
                <a:gd name="adj1" fmla="val 16428850"/>
                <a:gd name="adj2" fmla="val 20559688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c 50"/>
            <p:cNvSpPr/>
            <p:nvPr/>
          </p:nvSpPr>
          <p:spPr>
            <a:xfrm>
              <a:off x="3705578" y="2465137"/>
              <a:ext cx="2354398" cy="3275998"/>
            </a:xfrm>
            <a:prstGeom prst="arc">
              <a:avLst>
                <a:gd name="adj1" fmla="val 16499929"/>
                <a:gd name="adj2" fmla="val 20812162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flipH="1">
              <a:off x="6377241" y="3279259"/>
              <a:ext cx="61659" cy="545769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Arc 54"/>
            <p:cNvSpPr/>
            <p:nvPr/>
          </p:nvSpPr>
          <p:spPr>
            <a:xfrm rot="17297615">
              <a:off x="3573297" y="846737"/>
              <a:ext cx="2839059" cy="4462963"/>
            </a:xfrm>
            <a:prstGeom prst="arc">
              <a:avLst>
                <a:gd name="adj1" fmla="val 15929201"/>
                <a:gd name="adj2" fmla="val 6123408"/>
              </a:avLst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4575293" y="4936626"/>
              <a:ext cx="0" cy="526985"/>
            </a:xfrm>
            <a:prstGeom prst="straightConnector1">
              <a:avLst/>
            </a:prstGeom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4992826" y="3245742"/>
              <a:ext cx="1179374" cy="116078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Arc 60"/>
            <p:cNvSpPr/>
            <p:nvPr/>
          </p:nvSpPr>
          <p:spPr>
            <a:xfrm rot="12433100">
              <a:off x="2226690" y="2009100"/>
              <a:ext cx="3658174" cy="3932748"/>
            </a:xfrm>
            <a:prstGeom prst="arc">
              <a:avLst>
                <a:gd name="adj1" fmla="val 14711655"/>
                <a:gd name="adj2" fmla="val 21280111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flipH="1" flipV="1">
              <a:off x="3124201" y="3156468"/>
              <a:ext cx="1066800" cy="1250058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Arc 65"/>
            <p:cNvSpPr/>
            <p:nvPr/>
          </p:nvSpPr>
          <p:spPr>
            <a:xfrm rot="17297615">
              <a:off x="3502946" y="666030"/>
              <a:ext cx="2839059" cy="4611153"/>
            </a:xfrm>
            <a:prstGeom prst="arc">
              <a:avLst>
                <a:gd name="adj1" fmla="val 15768901"/>
                <a:gd name="adj2" fmla="val 6123408"/>
              </a:avLst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Arc 66"/>
            <p:cNvSpPr/>
            <p:nvPr/>
          </p:nvSpPr>
          <p:spPr>
            <a:xfrm rot="16359842">
              <a:off x="3766819" y="926834"/>
              <a:ext cx="1813422" cy="3494769"/>
            </a:xfrm>
            <a:prstGeom prst="arc">
              <a:avLst>
                <a:gd name="adj1" fmla="val 16185924"/>
                <a:gd name="adj2" fmla="val 5063244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Arc 67"/>
            <p:cNvSpPr/>
            <p:nvPr/>
          </p:nvSpPr>
          <p:spPr>
            <a:xfrm rot="5400000">
              <a:off x="3291139" y="1911639"/>
              <a:ext cx="3658174" cy="4237548"/>
            </a:xfrm>
            <a:prstGeom prst="arc">
              <a:avLst>
                <a:gd name="adj1" fmla="val 14662995"/>
                <a:gd name="adj2" fmla="val 21280111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Arc 69"/>
            <p:cNvSpPr/>
            <p:nvPr/>
          </p:nvSpPr>
          <p:spPr>
            <a:xfrm rot="2123711">
              <a:off x="5395428" y="2891335"/>
              <a:ext cx="1347112" cy="1780323"/>
            </a:xfrm>
            <a:prstGeom prst="arc">
              <a:avLst>
                <a:gd name="adj1" fmla="val 17203414"/>
                <a:gd name="adj2" fmla="val 20379557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Arc 70"/>
            <p:cNvSpPr/>
            <p:nvPr/>
          </p:nvSpPr>
          <p:spPr>
            <a:xfrm rot="19647540">
              <a:off x="4636786" y="1993200"/>
              <a:ext cx="1891453" cy="2543390"/>
            </a:xfrm>
            <a:prstGeom prst="arc">
              <a:avLst>
                <a:gd name="adj1" fmla="val 16866550"/>
                <a:gd name="adj2" fmla="val 20612318"/>
              </a:avLst>
            </a:prstGeom>
            <a:ln w="12700">
              <a:solidFill>
                <a:srgbClr val="00B05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Arc 71"/>
            <p:cNvSpPr/>
            <p:nvPr/>
          </p:nvSpPr>
          <p:spPr>
            <a:xfrm rot="10800000">
              <a:off x="1761730" y="1303924"/>
              <a:ext cx="3384276" cy="4955143"/>
            </a:xfrm>
            <a:prstGeom prst="arc">
              <a:avLst>
                <a:gd name="adj1" fmla="val 15292636"/>
                <a:gd name="adj2" fmla="val 7148187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Image result for red sea urchi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531" y="2692509"/>
              <a:ext cx="479464" cy="479464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0111" y="2709910"/>
              <a:ext cx="577578" cy="462063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31" name="Picture 7" descr="Image result for giant kelp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5348" y="4000116"/>
              <a:ext cx="556703" cy="370460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giant kelp forest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4334" y="3213970"/>
              <a:ext cx="655330" cy="430060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1" name="Picture 1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0835" y="3975474"/>
              <a:ext cx="457302" cy="456269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44" name="Picture 2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6924" y="1979133"/>
              <a:ext cx="470150" cy="470150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46" name="Picture 22" descr="Image result for laminaria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7588" y="4495801"/>
              <a:ext cx="740073" cy="263050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3428999" y="558225"/>
            <a:ext cx="2286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Mutualism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5" name="Arc 44"/>
          <p:cNvSpPr/>
          <p:nvPr/>
        </p:nvSpPr>
        <p:spPr>
          <a:xfrm rot="8695428">
            <a:off x="2297801" y="477069"/>
            <a:ext cx="4752743" cy="4689069"/>
          </a:xfrm>
          <a:prstGeom prst="arc">
            <a:avLst>
              <a:gd name="adj1" fmla="val 15826451"/>
              <a:gd name="adj2" fmla="val 20890590"/>
            </a:avLst>
          </a:prstGeom>
          <a:ln w="12700">
            <a:solidFill>
              <a:srgbClr val="00B05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57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c 9"/>
          <p:cNvSpPr/>
          <p:nvPr/>
        </p:nvSpPr>
        <p:spPr>
          <a:xfrm rot="14025584">
            <a:off x="3809988" y="2580741"/>
            <a:ext cx="3658174" cy="3932748"/>
          </a:xfrm>
          <a:prstGeom prst="arc">
            <a:avLst>
              <a:gd name="adj1" fmla="val 16200000"/>
              <a:gd name="adj2" fmla="val 20379557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c 47"/>
          <p:cNvSpPr/>
          <p:nvPr/>
        </p:nvSpPr>
        <p:spPr>
          <a:xfrm rot="8695428">
            <a:off x="2297801" y="477069"/>
            <a:ext cx="4752743" cy="4689069"/>
          </a:xfrm>
          <a:prstGeom prst="arc">
            <a:avLst>
              <a:gd name="adj1" fmla="val 15826451"/>
              <a:gd name="adj2" fmla="val 2089059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/>
          <p:cNvSpPr/>
          <p:nvPr/>
        </p:nvSpPr>
        <p:spPr>
          <a:xfrm rot="12433100">
            <a:off x="2226690" y="2009100"/>
            <a:ext cx="3658174" cy="3932748"/>
          </a:xfrm>
          <a:prstGeom prst="arc">
            <a:avLst>
              <a:gd name="adj1" fmla="val 14711655"/>
              <a:gd name="adj2" fmla="val 21280111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c 72"/>
          <p:cNvSpPr/>
          <p:nvPr/>
        </p:nvSpPr>
        <p:spPr>
          <a:xfrm rot="14025584">
            <a:off x="3944051" y="1124689"/>
            <a:ext cx="3658174" cy="3972847"/>
          </a:xfrm>
          <a:prstGeom prst="arc">
            <a:avLst>
              <a:gd name="adj1" fmla="val 16034140"/>
              <a:gd name="adj2" fmla="val 19813321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761730" y="1303924"/>
            <a:ext cx="5477270" cy="4955143"/>
            <a:chOff x="1761730" y="1303924"/>
            <a:chExt cx="5477270" cy="4955143"/>
          </a:xfrm>
        </p:grpSpPr>
        <p:sp>
          <p:nvSpPr>
            <p:cNvPr id="4" name="Oval 3"/>
            <p:cNvSpPr/>
            <p:nvPr/>
          </p:nvSpPr>
          <p:spPr>
            <a:xfrm>
              <a:off x="5814186" y="3886200"/>
              <a:ext cx="990600" cy="6096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Pte.cal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076700" y="3124200"/>
              <a:ext cx="990600" cy="6096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Mac.pyr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076700" y="1909408"/>
              <a:ext cx="990600" cy="6096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Meg.und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4076700" y="4327026"/>
              <a:ext cx="990600" cy="6096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Lam.spp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2438400" y="3886200"/>
              <a:ext cx="990600" cy="6096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Mac.pyr</a:t>
              </a:r>
              <a:r>
                <a:rPr lang="en-US" sz="1050" dirty="0" smtClean="0"/>
                <a:t> (j)</a:t>
              </a:r>
              <a:endParaRPr lang="en-US" sz="16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4076700" y="5486400"/>
              <a:ext cx="990600" cy="6096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NPGO</a:t>
              </a: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5943600" y="2636142"/>
              <a:ext cx="990600" cy="609600"/>
            </a:xfrm>
            <a:prstGeom prst="ellips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Str.pur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189963" y="2636142"/>
              <a:ext cx="990600" cy="609600"/>
            </a:xfrm>
            <a:prstGeom prst="ellips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Str.fra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4" idx="0"/>
              <a:endCxn id="12" idx="4"/>
            </p:cNvCxnSpPr>
            <p:nvPr/>
          </p:nvCxnSpPr>
          <p:spPr>
            <a:xfrm flipV="1">
              <a:off x="4572000" y="3733800"/>
              <a:ext cx="0" cy="593226"/>
            </a:xfrm>
            <a:prstGeom prst="straightConnector1">
              <a:avLst/>
            </a:prstGeom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5" idx="7"/>
            </p:cNvCxnSpPr>
            <p:nvPr/>
          </p:nvCxnSpPr>
          <p:spPr>
            <a:xfrm flipV="1">
              <a:off x="3283930" y="3429000"/>
              <a:ext cx="754670" cy="54647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 flipV="1">
              <a:off x="5004324" y="3661167"/>
              <a:ext cx="784986" cy="450065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5136875" y="3110072"/>
              <a:ext cx="838200" cy="277850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3" idx="4"/>
              <a:endCxn id="12" idx="0"/>
            </p:cNvCxnSpPr>
            <p:nvPr/>
          </p:nvCxnSpPr>
          <p:spPr>
            <a:xfrm>
              <a:off x="4572000" y="2519008"/>
              <a:ext cx="0" cy="605192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Arc 37"/>
            <p:cNvSpPr/>
            <p:nvPr/>
          </p:nvSpPr>
          <p:spPr>
            <a:xfrm rot="5872914">
              <a:off x="2465309" y="2352541"/>
              <a:ext cx="1594447" cy="2058668"/>
            </a:xfrm>
            <a:prstGeom prst="arc">
              <a:avLst>
                <a:gd name="adj1" fmla="val 16758584"/>
                <a:gd name="adj2" fmla="val 20379557"/>
              </a:avLst>
            </a:prstGeom>
            <a:ln w="127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c 38"/>
            <p:cNvSpPr/>
            <p:nvPr/>
          </p:nvSpPr>
          <p:spPr>
            <a:xfrm rot="14728241">
              <a:off x="3667939" y="1625603"/>
              <a:ext cx="2210705" cy="3552892"/>
            </a:xfrm>
            <a:prstGeom prst="arc">
              <a:avLst>
                <a:gd name="adj1" fmla="val 16758584"/>
                <a:gd name="adj2" fmla="val 21010709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c 39"/>
            <p:cNvSpPr/>
            <p:nvPr/>
          </p:nvSpPr>
          <p:spPr>
            <a:xfrm rot="14728241">
              <a:off x="4172726" y="1732426"/>
              <a:ext cx="1087516" cy="3339248"/>
            </a:xfrm>
            <a:prstGeom prst="arc">
              <a:avLst>
                <a:gd name="adj1" fmla="val 16557922"/>
                <a:gd name="adj2" fmla="val 5241593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14" idx="6"/>
            </p:cNvCxnSpPr>
            <p:nvPr/>
          </p:nvCxnSpPr>
          <p:spPr>
            <a:xfrm flipV="1">
              <a:off x="5067300" y="4406526"/>
              <a:ext cx="876300" cy="225300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Arc 43"/>
            <p:cNvSpPr/>
            <p:nvPr/>
          </p:nvSpPr>
          <p:spPr>
            <a:xfrm rot="4411960">
              <a:off x="3852381" y="3139277"/>
              <a:ext cx="1594447" cy="3640277"/>
            </a:xfrm>
            <a:prstGeom prst="arc">
              <a:avLst>
                <a:gd name="adj1" fmla="val 16428850"/>
                <a:gd name="adj2" fmla="val 20559688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c 50"/>
            <p:cNvSpPr/>
            <p:nvPr/>
          </p:nvSpPr>
          <p:spPr>
            <a:xfrm>
              <a:off x="3705578" y="2465137"/>
              <a:ext cx="2354398" cy="3275998"/>
            </a:xfrm>
            <a:prstGeom prst="arc">
              <a:avLst>
                <a:gd name="adj1" fmla="val 16499929"/>
                <a:gd name="adj2" fmla="val 20812162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flipH="1">
              <a:off x="6377241" y="3279259"/>
              <a:ext cx="61659" cy="54576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Arc 54"/>
            <p:cNvSpPr/>
            <p:nvPr/>
          </p:nvSpPr>
          <p:spPr>
            <a:xfrm rot="17297615">
              <a:off x="3573297" y="846737"/>
              <a:ext cx="2839059" cy="4462963"/>
            </a:xfrm>
            <a:prstGeom prst="arc">
              <a:avLst>
                <a:gd name="adj1" fmla="val 15929201"/>
                <a:gd name="adj2" fmla="val 6123408"/>
              </a:avLst>
            </a:prstGeom>
            <a:ln w="127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4575293" y="4936626"/>
              <a:ext cx="0" cy="526985"/>
            </a:xfrm>
            <a:prstGeom prst="straightConnector1">
              <a:avLst/>
            </a:prstGeom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4992826" y="3245742"/>
              <a:ext cx="1179374" cy="116078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 flipV="1">
              <a:off x="3124201" y="3156468"/>
              <a:ext cx="1066800" cy="1250058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Arc 65"/>
            <p:cNvSpPr/>
            <p:nvPr/>
          </p:nvSpPr>
          <p:spPr>
            <a:xfrm rot="17297615">
              <a:off x="3502946" y="666030"/>
              <a:ext cx="2839059" cy="4611153"/>
            </a:xfrm>
            <a:prstGeom prst="arc">
              <a:avLst>
                <a:gd name="adj1" fmla="val 15768901"/>
                <a:gd name="adj2" fmla="val 6123408"/>
              </a:avLst>
            </a:prstGeom>
            <a:ln w="12700">
              <a:solidFill>
                <a:srgbClr val="00B050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Arc 66"/>
            <p:cNvSpPr/>
            <p:nvPr/>
          </p:nvSpPr>
          <p:spPr>
            <a:xfrm rot="16359842">
              <a:off x="3766819" y="926834"/>
              <a:ext cx="1813422" cy="3494769"/>
            </a:xfrm>
            <a:prstGeom prst="arc">
              <a:avLst>
                <a:gd name="adj1" fmla="val 16185924"/>
                <a:gd name="adj2" fmla="val 5063244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Arc 67"/>
            <p:cNvSpPr/>
            <p:nvPr/>
          </p:nvSpPr>
          <p:spPr>
            <a:xfrm rot="5400000">
              <a:off x="3291139" y="1911639"/>
              <a:ext cx="3658174" cy="4237548"/>
            </a:xfrm>
            <a:prstGeom prst="arc">
              <a:avLst>
                <a:gd name="adj1" fmla="val 14662995"/>
                <a:gd name="adj2" fmla="val 21280111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Arc 69"/>
            <p:cNvSpPr/>
            <p:nvPr/>
          </p:nvSpPr>
          <p:spPr>
            <a:xfrm rot="2123711">
              <a:off x="5395428" y="2891335"/>
              <a:ext cx="1347112" cy="1780323"/>
            </a:xfrm>
            <a:prstGeom prst="arc">
              <a:avLst>
                <a:gd name="adj1" fmla="val 17203414"/>
                <a:gd name="adj2" fmla="val 20379557"/>
              </a:avLst>
            </a:prstGeom>
            <a:ln w="12700">
              <a:solidFill>
                <a:srgbClr val="00B050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Arc 70"/>
            <p:cNvSpPr/>
            <p:nvPr/>
          </p:nvSpPr>
          <p:spPr>
            <a:xfrm rot="19647540">
              <a:off x="4636786" y="1993200"/>
              <a:ext cx="1891453" cy="2543390"/>
            </a:xfrm>
            <a:prstGeom prst="arc">
              <a:avLst>
                <a:gd name="adj1" fmla="val 16866550"/>
                <a:gd name="adj2" fmla="val 20612318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Arc 71"/>
            <p:cNvSpPr/>
            <p:nvPr/>
          </p:nvSpPr>
          <p:spPr>
            <a:xfrm rot="10800000">
              <a:off x="1761730" y="1303924"/>
              <a:ext cx="3384276" cy="4955143"/>
            </a:xfrm>
            <a:prstGeom prst="arc">
              <a:avLst>
                <a:gd name="adj1" fmla="val 15292636"/>
                <a:gd name="adj2" fmla="val 7148187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Image result for red sea urchi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531" y="2692509"/>
              <a:ext cx="479464" cy="479464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0111" y="2709910"/>
              <a:ext cx="577578" cy="462063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31" name="Picture 7" descr="Image result for giant kelp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5348" y="4000116"/>
              <a:ext cx="556703" cy="370460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giant kelp forest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4334" y="3213970"/>
              <a:ext cx="655330" cy="430060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1" name="Picture 1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0835" y="3975474"/>
              <a:ext cx="457302" cy="456269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44" name="Picture 2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6924" y="1979133"/>
              <a:ext cx="470150" cy="470150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46" name="Picture 22" descr="Image result for laminaria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7588" y="4495801"/>
              <a:ext cx="740073" cy="263050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3428999" y="558225"/>
            <a:ext cx="2286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“Herbivory”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205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c 9"/>
          <p:cNvSpPr/>
          <p:nvPr/>
        </p:nvSpPr>
        <p:spPr>
          <a:xfrm rot="14025584">
            <a:off x="3809988" y="2580741"/>
            <a:ext cx="3658174" cy="3932748"/>
          </a:xfrm>
          <a:prstGeom prst="arc">
            <a:avLst>
              <a:gd name="adj1" fmla="val 16200000"/>
              <a:gd name="adj2" fmla="val 20379557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c 47"/>
          <p:cNvSpPr/>
          <p:nvPr/>
        </p:nvSpPr>
        <p:spPr>
          <a:xfrm rot="8695428">
            <a:off x="2297801" y="477069"/>
            <a:ext cx="4752743" cy="4689069"/>
          </a:xfrm>
          <a:prstGeom prst="arc">
            <a:avLst>
              <a:gd name="adj1" fmla="val 15826451"/>
              <a:gd name="adj2" fmla="val 2089059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761730" y="1282026"/>
            <a:ext cx="5997831" cy="4977041"/>
            <a:chOff x="1761730" y="1282026"/>
            <a:chExt cx="5997831" cy="4977041"/>
          </a:xfrm>
        </p:grpSpPr>
        <p:sp>
          <p:nvSpPr>
            <p:cNvPr id="66" name="Arc 65"/>
            <p:cNvSpPr/>
            <p:nvPr/>
          </p:nvSpPr>
          <p:spPr>
            <a:xfrm rot="17297615">
              <a:off x="3502946" y="666030"/>
              <a:ext cx="2839059" cy="4611153"/>
            </a:xfrm>
            <a:prstGeom prst="arc">
              <a:avLst>
                <a:gd name="adj1" fmla="val 15768901"/>
                <a:gd name="adj2" fmla="val 6123408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Arc 72"/>
            <p:cNvSpPr/>
            <p:nvPr/>
          </p:nvSpPr>
          <p:spPr>
            <a:xfrm rot="14025584">
              <a:off x="3944051" y="1124689"/>
              <a:ext cx="3658174" cy="3972847"/>
            </a:xfrm>
            <a:prstGeom prst="arc">
              <a:avLst>
                <a:gd name="adj1" fmla="val 16034140"/>
                <a:gd name="adj2" fmla="val 19813321"/>
              </a:avLst>
            </a:prstGeom>
            <a:ln w="127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761730" y="1303924"/>
              <a:ext cx="5477270" cy="4955143"/>
              <a:chOff x="1761730" y="1303924"/>
              <a:chExt cx="5477270" cy="4955143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5814186" y="3886200"/>
                <a:ext cx="990600" cy="609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err="1" smtClean="0"/>
                  <a:t>Pte.cal</a:t>
                </a:r>
                <a:endParaRPr lang="en-US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076700" y="3124200"/>
                <a:ext cx="990600" cy="609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err="1" smtClean="0"/>
                  <a:t>Mac.pyr</a:t>
                </a:r>
                <a:endParaRPr lang="en-US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076700" y="1909408"/>
                <a:ext cx="990600" cy="6096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err="1" smtClean="0"/>
                  <a:t>Meg.und</a:t>
                </a:r>
                <a:endParaRPr lang="en-US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076700" y="4327026"/>
                <a:ext cx="990600" cy="609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err="1" smtClean="0"/>
                  <a:t>Lam.spp</a:t>
                </a:r>
                <a:endParaRPr lang="en-US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438400" y="3886200"/>
                <a:ext cx="990600" cy="609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Mac.pyr</a:t>
                </a:r>
                <a:r>
                  <a:rPr lang="en-US" sz="1050" dirty="0" smtClean="0"/>
                  <a:t> (j)</a:t>
                </a:r>
                <a:endParaRPr lang="en-US" sz="1600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076700" y="5486400"/>
                <a:ext cx="990600" cy="6096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NPGO</a:t>
                </a:r>
                <a:endParaRPr lang="en-US" dirty="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943600" y="2636142"/>
                <a:ext cx="990600" cy="609600"/>
              </a:xfrm>
              <a:prstGeom prst="ellips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err="1" smtClean="0"/>
                  <a:t>Str.pur</a:t>
                </a:r>
                <a:endParaRPr lang="en-US" dirty="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189963" y="2636142"/>
                <a:ext cx="990600" cy="609600"/>
              </a:xfrm>
              <a:prstGeom prst="ellips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err="1" smtClean="0"/>
                  <a:t>Str.fra</a:t>
                </a:r>
                <a:endParaRPr lang="en-US" dirty="0"/>
              </a:p>
            </p:txBody>
          </p:sp>
          <p:cxnSp>
            <p:nvCxnSpPr>
              <p:cNvPr id="22" name="Straight Arrow Connector 21"/>
              <p:cNvCxnSpPr>
                <a:stCxn id="14" idx="0"/>
                <a:endCxn id="12" idx="4"/>
              </p:cNvCxnSpPr>
              <p:nvPr/>
            </p:nvCxnSpPr>
            <p:spPr>
              <a:xfrm flipV="1">
                <a:off x="4572000" y="3733800"/>
                <a:ext cx="0" cy="593226"/>
              </a:xfrm>
              <a:prstGeom prst="straightConnector1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15" idx="7"/>
              </p:cNvCxnSpPr>
              <p:nvPr/>
            </p:nvCxnSpPr>
            <p:spPr>
              <a:xfrm flipV="1">
                <a:off x="3283930" y="3429000"/>
                <a:ext cx="754670" cy="54647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H="1" flipV="1">
                <a:off x="5004324" y="3661167"/>
                <a:ext cx="784986" cy="450065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>
                <a:off x="5136875" y="3110072"/>
                <a:ext cx="838200" cy="277850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3" idx="4"/>
                <a:endCxn id="12" idx="0"/>
              </p:cNvCxnSpPr>
              <p:nvPr/>
            </p:nvCxnSpPr>
            <p:spPr>
              <a:xfrm>
                <a:off x="4572000" y="2519008"/>
                <a:ext cx="0" cy="605192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Arc 37"/>
              <p:cNvSpPr/>
              <p:nvPr/>
            </p:nvSpPr>
            <p:spPr>
              <a:xfrm rot="5872914">
                <a:off x="2465309" y="2352541"/>
                <a:ext cx="1594447" cy="2058668"/>
              </a:xfrm>
              <a:prstGeom prst="arc">
                <a:avLst>
                  <a:gd name="adj1" fmla="val 16758584"/>
                  <a:gd name="adj2" fmla="val 20379557"/>
                </a:avLst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Arc 38"/>
              <p:cNvSpPr/>
              <p:nvPr/>
            </p:nvSpPr>
            <p:spPr>
              <a:xfrm rot="14728241">
                <a:off x="3667939" y="1625603"/>
                <a:ext cx="2210705" cy="3552892"/>
              </a:xfrm>
              <a:prstGeom prst="arc">
                <a:avLst>
                  <a:gd name="adj1" fmla="val 16758584"/>
                  <a:gd name="adj2" fmla="val 21010709"/>
                </a:avLst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Arc 39"/>
              <p:cNvSpPr/>
              <p:nvPr/>
            </p:nvSpPr>
            <p:spPr>
              <a:xfrm rot="14728241">
                <a:off x="4172726" y="1732426"/>
                <a:ext cx="1087516" cy="3339248"/>
              </a:xfrm>
              <a:prstGeom prst="arc">
                <a:avLst>
                  <a:gd name="adj1" fmla="val 16557922"/>
                  <a:gd name="adj2" fmla="val 5241593"/>
                </a:avLst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14" idx="6"/>
              </p:cNvCxnSpPr>
              <p:nvPr/>
            </p:nvCxnSpPr>
            <p:spPr>
              <a:xfrm flipV="1">
                <a:off x="5067300" y="4406526"/>
                <a:ext cx="876300" cy="225300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Arc 43"/>
              <p:cNvSpPr/>
              <p:nvPr/>
            </p:nvSpPr>
            <p:spPr>
              <a:xfrm rot="4411960">
                <a:off x="3852381" y="3139277"/>
                <a:ext cx="1594447" cy="3640277"/>
              </a:xfrm>
              <a:prstGeom prst="arc">
                <a:avLst>
                  <a:gd name="adj1" fmla="val 16428850"/>
                  <a:gd name="adj2" fmla="val 20559688"/>
                </a:avLst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Arc 50"/>
              <p:cNvSpPr/>
              <p:nvPr/>
            </p:nvSpPr>
            <p:spPr>
              <a:xfrm>
                <a:off x="3705578" y="2465137"/>
                <a:ext cx="2354398" cy="3275998"/>
              </a:xfrm>
              <a:prstGeom prst="arc">
                <a:avLst>
                  <a:gd name="adj1" fmla="val 16499929"/>
                  <a:gd name="adj2" fmla="val 20812162"/>
                </a:avLst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 flipH="1">
                <a:off x="6377241" y="3279259"/>
                <a:ext cx="61659" cy="545769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Arc 54"/>
              <p:cNvSpPr/>
              <p:nvPr/>
            </p:nvSpPr>
            <p:spPr>
              <a:xfrm rot="17297615">
                <a:off x="3573297" y="846737"/>
                <a:ext cx="2839059" cy="4462963"/>
              </a:xfrm>
              <a:prstGeom prst="arc">
                <a:avLst>
                  <a:gd name="adj1" fmla="val 15929201"/>
                  <a:gd name="adj2" fmla="val 6123408"/>
                </a:avLst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/>
              <p:cNvCxnSpPr/>
              <p:nvPr/>
            </p:nvCxnSpPr>
            <p:spPr>
              <a:xfrm flipV="1">
                <a:off x="4575293" y="4936626"/>
                <a:ext cx="0" cy="526985"/>
              </a:xfrm>
              <a:prstGeom prst="straightConnector1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H="1">
                <a:off x="4992826" y="3245742"/>
                <a:ext cx="1179374" cy="116078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Arc 60"/>
              <p:cNvSpPr/>
              <p:nvPr/>
            </p:nvSpPr>
            <p:spPr>
              <a:xfrm rot="12433100">
                <a:off x="2226690" y="2009100"/>
                <a:ext cx="3658174" cy="3932748"/>
              </a:xfrm>
              <a:prstGeom prst="arc">
                <a:avLst>
                  <a:gd name="adj1" fmla="val 14711655"/>
                  <a:gd name="adj2" fmla="val 21280111"/>
                </a:avLst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Arrow Connector 61"/>
              <p:cNvCxnSpPr/>
              <p:nvPr/>
            </p:nvCxnSpPr>
            <p:spPr>
              <a:xfrm flipH="1" flipV="1">
                <a:off x="3124201" y="3156468"/>
                <a:ext cx="1066800" cy="1250058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Arc 66"/>
              <p:cNvSpPr/>
              <p:nvPr/>
            </p:nvSpPr>
            <p:spPr>
              <a:xfrm rot="16359842">
                <a:off x="3766819" y="926834"/>
                <a:ext cx="1813422" cy="3494769"/>
              </a:xfrm>
              <a:prstGeom prst="arc">
                <a:avLst>
                  <a:gd name="adj1" fmla="val 16185924"/>
                  <a:gd name="adj2" fmla="val 5063244"/>
                </a:avLst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Arc 67"/>
              <p:cNvSpPr/>
              <p:nvPr/>
            </p:nvSpPr>
            <p:spPr>
              <a:xfrm rot="5400000">
                <a:off x="3291139" y="1911639"/>
                <a:ext cx="3658174" cy="4237548"/>
              </a:xfrm>
              <a:prstGeom prst="arc">
                <a:avLst>
                  <a:gd name="adj1" fmla="val 14662995"/>
                  <a:gd name="adj2" fmla="val 21280111"/>
                </a:avLst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Arc 69"/>
              <p:cNvSpPr/>
              <p:nvPr/>
            </p:nvSpPr>
            <p:spPr>
              <a:xfrm rot="2123711">
                <a:off x="5395428" y="2891335"/>
                <a:ext cx="1347112" cy="1780323"/>
              </a:xfrm>
              <a:prstGeom prst="arc">
                <a:avLst>
                  <a:gd name="adj1" fmla="val 17203414"/>
                  <a:gd name="adj2" fmla="val 20379557"/>
                </a:avLst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Arc 70"/>
              <p:cNvSpPr/>
              <p:nvPr/>
            </p:nvSpPr>
            <p:spPr>
              <a:xfrm rot="19647540">
                <a:off x="4636786" y="1993200"/>
                <a:ext cx="1891453" cy="2543390"/>
              </a:xfrm>
              <a:prstGeom prst="arc">
                <a:avLst>
                  <a:gd name="adj1" fmla="val 16866550"/>
                  <a:gd name="adj2" fmla="val 20612318"/>
                </a:avLst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Arc 71"/>
              <p:cNvSpPr/>
              <p:nvPr/>
            </p:nvSpPr>
            <p:spPr>
              <a:xfrm rot="10800000">
                <a:off x="1761730" y="1303924"/>
                <a:ext cx="3384276" cy="4955143"/>
              </a:xfrm>
              <a:prstGeom prst="arc">
                <a:avLst>
                  <a:gd name="adj1" fmla="val 15292636"/>
                  <a:gd name="adj2" fmla="val 7148187"/>
                </a:avLst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 descr="Image result for red sea urchi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5531" y="2692509"/>
                <a:ext cx="479464" cy="479464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50111" y="2709910"/>
                <a:ext cx="577578" cy="462063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pic>
            <p:nvPicPr>
              <p:cNvPr id="1031" name="Picture 7" descr="Image result for giant kelp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5348" y="4000116"/>
                <a:ext cx="556703" cy="370460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Image result for giant kelp forest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4334" y="3213970"/>
                <a:ext cx="655330" cy="430060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1" name="Picture 17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0835" y="3975474"/>
                <a:ext cx="457302" cy="456269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pic>
            <p:nvPicPr>
              <p:cNvPr id="1044" name="Picture 20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36924" y="1979133"/>
                <a:ext cx="470150" cy="470150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pic>
            <p:nvPicPr>
              <p:cNvPr id="1046" name="Picture 22" descr="Image result for laminaria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77588" y="4495801"/>
                <a:ext cx="740073" cy="263050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extBox 1"/>
          <p:cNvSpPr txBox="1"/>
          <p:nvPr/>
        </p:nvSpPr>
        <p:spPr>
          <a:xfrm>
            <a:off x="3183977" y="558225"/>
            <a:ext cx="2776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Commensalism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30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c 9"/>
          <p:cNvSpPr/>
          <p:nvPr/>
        </p:nvSpPr>
        <p:spPr>
          <a:xfrm rot="14025584">
            <a:off x="3809988" y="2580741"/>
            <a:ext cx="3658174" cy="3932748"/>
          </a:xfrm>
          <a:prstGeom prst="arc">
            <a:avLst>
              <a:gd name="adj1" fmla="val 16200000"/>
              <a:gd name="adj2" fmla="val 20379557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c 47"/>
          <p:cNvSpPr/>
          <p:nvPr/>
        </p:nvSpPr>
        <p:spPr>
          <a:xfrm rot="8695428">
            <a:off x="2297801" y="477069"/>
            <a:ext cx="4752743" cy="4689069"/>
          </a:xfrm>
          <a:prstGeom prst="arc">
            <a:avLst>
              <a:gd name="adj1" fmla="val 15826451"/>
              <a:gd name="adj2" fmla="val 2089059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c 72"/>
          <p:cNvSpPr/>
          <p:nvPr/>
        </p:nvSpPr>
        <p:spPr>
          <a:xfrm rot="14025584">
            <a:off x="3944051" y="1124689"/>
            <a:ext cx="3658174" cy="3972847"/>
          </a:xfrm>
          <a:prstGeom prst="arc">
            <a:avLst>
              <a:gd name="adj1" fmla="val 16034140"/>
              <a:gd name="adj2" fmla="val 19813321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761730" y="1303924"/>
            <a:ext cx="5477270" cy="4955143"/>
            <a:chOff x="1761730" y="1303924"/>
            <a:chExt cx="5477270" cy="4955143"/>
          </a:xfrm>
        </p:grpSpPr>
        <p:sp>
          <p:nvSpPr>
            <p:cNvPr id="4" name="Oval 3"/>
            <p:cNvSpPr/>
            <p:nvPr/>
          </p:nvSpPr>
          <p:spPr>
            <a:xfrm>
              <a:off x="5814186" y="3886200"/>
              <a:ext cx="990600" cy="6096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Pte.cal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076700" y="3124200"/>
              <a:ext cx="990600" cy="6096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Mac.pyr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076700" y="1909408"/>
              <a:ext cx="990600" cy="6096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Meg.und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4076700" y="4327026"/>
              <a:ext cx="990600" cy="6096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Lam.spp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2438400" y="3886200"/>
              <a:ext cx="990600" cy="6096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Mac.pyr</a:t>
              </a:r>
              <a:r>
                <a:rPr lang="en-US" sz="1050" dirty="0" smtClean="0"/>
                <a:t> (j)</a:t>
              </a:r>
              <a:endParaRPr lang="en-US" sz="16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4076700" y="5486400"/>
              <a:ext cx="990600" cy="6096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NPGO</a:t>
              </a: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5943600" y="2636142"/>
              <a:ext cx="990600" cy="609600"/>
            </a:xfrm>
            <a:prstGeom prst="ellips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Str.pur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189963" y="2636142"/>
              <a:ext cx="990600" cy="609600"/>
            </a:xfrm>
            <a:prstGeom prst="ellips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Str.fra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4" idx="0"/>
              <a:endCxn id="12" idx="4"/>
            </p:cNvCxnSpPr>
            <p:nvPr/>
          </p:nvCxnSpPr>
          <p:spPr>
            <a:xfrm flipV="1">
              <a:off x="4572000" y="3733800"/>
              <a:ext cx="0" cy="593226"/>
            </a:xfrm>
            <a:prstGeom prst="straightConnector1">
              <a:avLst/>
            </a:prstGeom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5" idx="7"/>
            </p:cNvCxnSpPr>
            <p:nvPr/>
          </p:nvCxnSpPr>
          <p:spPr>
            <a:xfrm flipV="1">
              <a:off x="3283930" y="3429000"/>
              <a:ext cx="754670" cy="54647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 flipV="1">
              <a:off x="5004324" y="3661167"/>
              <a:ext cx="784986" cy="450065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5136875" y="3110072"/>
              <a:ext cx="838200" cy="27785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3" idx="4"/>
              <a:endCxn id="12" idx="0"/>
            </p:cNvCxnSpPr>
            <p:nvPr/>
          </p:nvCxnSpPr>
          <p:spPr>
            <a:xfrm>
              <a:off x="4572000" y="2519008"/>
              <a:ext cx="0" cy="605192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Arc 37"/>
            <p:cNvSpPr/>
            <p:nvPr/>
          </p:nvSpPr>
          <p:spPr>
            <a:xfrm rot="5872914">
              <a:off x="2465309" y="2352541"/>
              <a:ext cx="1594447" cy="2058668"/>
            </a:xfrm>
            <a:prstGeom prst="arc">
              <a:avLst>
                <a:gd name="adj1" fmla="val 16758584"/>
                <a:gd name="adj2" fmla="val 20379557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c 38"/>
            <p:cNvSpPr/>
            <p:nvPr/>
          </p:nvSpPr>
          <p:spPr>
            <a:xfrm rot="14728241">
              <a:off x="3667939" y="1625603"/>
              <a:ext cx="2210705" cy="3552892"/>
            </a:xfrm>
            <a:prstGeom prst="arc">
              <a:avLst>
                <a:gd name="adj1" fmla="val 16758584"/>
                <a:gd name="adj2" fmla="val 21010709"/>
              </a:avLst>
            </a:prstGeom>
            <a:ln w="12700">
              <a:solidFill>
                <a:srgbClr val="FF0000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c 39"/>
            <p:cNvSpPr/>
            <p:nvPr/>
          </p:nvSpPr>
          <p:spPr>
            <a:xfrm rot="14728241">
              <a:off x="4172726" y="1732426"/>
              <a:ext cx="1087516" cy="3339248"/>
            </a:xfrm>
            <a:prstGeom prst="arc">
              <a:avLst>
                <a:gd name="adj1" fmla="val 16557922"/>
                <a:gd name="adj2" fmla="val 5241593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14" idx="6"/>
            </p:cNvCxnSpPr>
            <p:nvPr/>
          </p:nvCxnSpPr>
          <p:spPr>
            <a:xfrm flipV="1">
              <a:off x="5067300" y="4406526"/>
              <a:ext cx="876300" cy="225300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Arc 43"/>
            <p:cNvSpPr/>
            <p:nvPr/>
          </p:nvSpPr>
          <p:spPr>
            <a:xfrm rot="4411960">
              <a:off x="3852381" y="3139277"/>
              <a:ext cx="1594447" cy="3640277"/>
            </a:xfrm>
            <a:prstGeom prst="arc">
              <a:avLst>
                <a:gd name="adj1" fmla="val 16428850"/>
                <a:gd name="adj2" fmla="val 20559688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c 50"/>
            <p:cNvSpPr/>
            <p:nvPr/>
          </p:nvSpPr>
          <p:spPr>
            <a:xfrm>
              <a:off x="3705578" y="2465137"/>
              <a:ext cx="2354398" cy="3275998"/>
            </a:xfrm>
            <a:prstGeom prst="arc">
              <a:avLst>
                <a:gd name="adj1" fmla="val 16499929"/>
                <a:gd name="adj2" fmla="val 20812162"/>
              </a:avLst>
            </a:prstGeom>
            <a:ln w="127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flipH="1">
              <a:off x="6377241" y="3279259"/>
              <a:ext cx="61659" cy="545769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Arc 54"/>
            <p:cNvSpPr/>
            <p:nvPr/>
          </p:nvSpPr>
          <p:spPr>
            <a:xfrm rot="17297615">
              <a:off x="3573297" y="846737"/>
              <a:ext cx="2839059" cy="4462963"/>
            </a:xfrm>
            <a:prstGeom prst="arc">
              <a:avLst>
                <a:gd name="adj1" fmla="val 15929201"/>
                <a:gd name="adj2" fmla="val 6123408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4575293" y="4936626"/>
              <a:ext cx="0" cy="526985"/>
            </a:xfrm>
            <a:prstGeom prst="straightConnector1">
              <a:avLst/>
            </a:prstGeom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4992826" y="3245742"/>
              <a:ext cx="1179374" cy="116078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Arc 60"/>
            <p:cNvSpPr/>
            <p:nvPr/>
          </p:nvSpPr>
          <p:spPr>
            <a:xfrm rot="12433100">
              <a:off x="2226690" y="2009100"/>
              <a:ext cx="3658174" cy="3932748"/>
            </a:xfrm>
            <a:prstGeom prst="arc">
              <a:avLst>
                <a:gd name="adj1" fmla="val 14711655"/>
                <a:gd name="adj2" fmla="val 21280111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flipH="1" flipV="1">
              <a:off x="3124201" y="3156468"/>
              <a:ext cx="1066800" cy="125005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Arc 65"/>
            <p:cNvSpPr/>
            <p:nvPr/>
          </p:nvSpPr>
          <p:spPr>
            <a:xfrm rot="17297615">
              <a:off x="3502946" y="666030"/>
              <a:ext cx="2839059" cy="4611153"/>
            </a:xfrm>
            <a:prstGeom prst="arc">
              <a:avLst>
                <a:gd name="adj1" fmla="val 15768901"/>
                <a:gd name="adj2" fmla="val 6123408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Arc 66"/>
            <p:cNvSpPr/>
            <p:nvPr/>
          </p:nvSpPr>
          <p:spPr>
            <a:xfrm rot="16359842">
              <a:off x="3766819" y="926834"/>
              <a:ext cx="1813422" cy="3494769"/>
            </a:xfrm>
            <a:prstGeom prst="arc">
              <a:avLst>
                <a:gd name="adj1" fmla="val 16185924"/>
                <a:gd name="adj2" fmla="val 5063244"/>
              </a:avLst>
            </a:prstGeom>
            <a:ln w="12700">
              <a:solidFill>
                <a:srgbClr val="FF0000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Arc 67"/>
            <p:cNvSpPr/>
            <p:nvPr/>
          </p:nvSpPr>
          <p:spPr>
            <a:xfrm rot="5400000">
              <a:off x="3291139" y="1911639"/>
              <a:ext cx="3658174" cy="4237548"/>
            </a:xfrm>
            <a:prstGeom prst="arc">
              <a:avLst>
                <a:gd name="adj1" fmla="val 14662995"/>
                <a:gd name="adj2" fmla="val 21280111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Arc 69"/>
            <p:cNvSpPr/>
            <p:nvPr/>
          </p:nvSpPr>
          <p:spPr>
            <a:xfrm rot="2123711">
              <a:off x="5395428" y="2891335"/>
              <a:ext cx="1347112" cy="1780323"/>
            </a:xfrm>
            <a:prstGeom prst="arc">
              <a:avLst>
                <a:gd name="adj1" fmla="val 17203414"/>
                <a:gd name="adj2" fmla="val 20379557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Arc 70"/>
            <p:cNvSpPr/>
            <p:nvPr/>
          </p:nvSpPr>
          <p:spPr>
            <a:xfrm rot="19647540">
              <a:off x="4636786" y="1993200"/>
              <a:ext cx="1891453" cy="2543390"/>
            </a:xfrm>
            <a:prstGeom prst="arc">
              <a:avLst>
                <a:gd name="adj1" fmla="val 16866550"/>
                <a:gd name="adj2" fmla="val 20612318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Arc 71"/>
            <p:cNvSpPr/>
            <p:nvPr/>
          </p:nvSpPr>
          <p:spPr>
            <a:xfrm rot="10800000">
              <a:off x="1761730" y="1303924"/>
              <a:ext cx="3384276" cy="4955143"/>
            </a:xfrm>
            <a:prstGeom prst="arc">
              <a:avLst>
                <a:gd name="adj1" fmla="val 15292636"/>
                <a:gd name="adj2" fmla="val 7148187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Image result for red sea urchi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531" y="2692509"/>
              <a:ext cx="479464" cy="479464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0111" y="2709910"/>
              <a:ext cx="577578" cy="462063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31" name="Picture 7" descr="Image result for giant kelp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5348" y="4000116"/>
              <a:ext cx="556703" cy="370460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giant kelp forest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4334" y="3213970"/>
              <a:ext cx="655330" cy="430060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1" name="Picture 1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0835" y="3975474"/>
              <a:ext cx="457302" cy="456269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44" name="Picture 2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6924" y="1979133"/>
              <a:ext cx="470150" cy="470150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46" name="Picture 22" descr="Image result for laminaria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7588" y="4495801"/>
              <a:ext cx="740073" cy="263050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3183977" y="558225"/>
            <a:ext cx="2776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</a:rPr>
              <a:t>Amensalism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68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c 9"/>
          <p:cNvSpPr/>
          <p:nvPr/>
        </p:nvSpPr>
        <p:spPr>
          <a:xfrm rot="14025584">
            <a:off x="3809988" y="2580741"/>
            <a:ext cx="3658174" cy="3932748"/>
          </a:xfrm>
          <a:prstGeom prst="arc">
            <a:avLst>
              <a:gd name="adj1" fmla="val 16200000"/>
              <a:gd name="adj2" fmla="val 20379557"/>
            </a:avLst>
          </a:prstGeom>
          <a:ln w="127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c 47"/>
          <p:cNvSpPr/>
          <p:nvPr/>
        </p:nvSpPr>
        <p:spPr>
          <a:xfrm rot="8695428">
            <a:off x="2297801" y="477069"/>
            <a:ext cx="4752743" cy="4689069"/>
          </a:xfrm>
          <a:prstGeom prst="arc">
            <a:avLst>
              <a:gd name="adj1" fmla="val 15826451"/>
              <a:gd name="adj2" fmla="val 2089059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/>
          <p:cNvSpPr/>
          <p:nvPr/>
        </p:nvSpPr>
        <p:spPr>
          <a:xfrm rot="17297615">
            <a:off x="3573297" y="846737"/>
            <a:ext cx="2839059" cy="4462963"/>
          </a:xfrm>
          <a:prstGeom prst="arc">
            <a:avLst>
              <a:gd name="adj1" fmla="val 15929201"/>
              <a:gd name="adj2" fmla="val 6123408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/>
          <p:cNvSpPr/>
          <p:nvPr/>
        </p:nvSpPr>
        <p:spPr>
          <a:xfrm rot="17297615">
            <a:off x="3502946" y="666030"/>
            <a:ext cx="2839059" cy="4611153"/>
          </a:xfrm>
          <a:prstGeom prst="arc">
            <a:avLst>
              <a:gd name="adj1" fmla="val 15768901"/>
              <a:gd name="adj2" fmla="val 6123408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c 72"/>
          <p:cNvSpPr/>
          <p:nvPr/>
        </p:nvSpPr>
        <p:spPr>
          <a:xfrm rot="14025584">
            <a:off x="3944051" y="1124689"/>
            <a:ext cx="3658174" cy="3972847"/>
          </a:xfrm>
          <a:prstGeom prst="arc">
            <a:avLst>
              <a:gd name="adj1" fmla="val 16034140"/>
              <a:gd name="adj2" fmla="val 19813321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761730" y="1303924"/>
            <a:ext cx="5477270" cy="4955143"/>
            <a:chOff x="1761730" y="1303924"/>
            <a:chExt cx="5477270" cy="4955143"/>
          </a:xfrm>
        </p:grpSpPr>
        <p:sp>
          <p:nvSpPr>
            <p:cNvPr id="4" name="Oval 3"/>
            <p:cNvSpPr/>
            <p:nvPr/>
          </p:nvSpPr>
          <p:spPr>
            <a:xfrm>
              <a:off x="5814186" y="3886200"/>
              <a:ext cx="990600" cy="6096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Pte.cal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076700" y="3124200"/>
              <a:ext cx="990600" cy="6096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Mac.pyr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076700" y="1909408"/>
              <a:ext cx="990600" cy="6096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Meg.und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4076700" y="4327026"/>
              <a:ext cx="990600" cy="6096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Lam.spp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2438400" y="3886200"/>
              <a:ext cx="990600" cy="6096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Mac.pyr</a:t>
              </a:r>
              <a:r>
                <a:rPr lang="en-US" sz="1050" dirty="0" smtClean="0"/>
                <a:t> (j)</a:t>
              </a:r>
              <a:endParaRPr lang="en-US" sz="16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4076700" y="5486400"/>
              <a:ext cx="990600" cy="6096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NPGO</a:t>
              </a: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5943600" y="2636142"/>
              <a:ext cx="990600" cy="609600"/>
            </a:xfrm>
            <a:prstGeom prst="ellips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Str.pur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189963" y="2636142"/>
              <a:ext cx="990600" cy="609600"/>
            </a:xfrm>
            <a:prstGeom prst="ellips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Str.fra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4" idx="0"/>
              <a:endCxn id="12" idx="4"/>
            </p:cNvCxnSpPr>
            <p:nvPr/>
          </p:nvCxnSpPr>
          <p:spPr>
            <a:xfrm flipV="1">
              <a:off x="4572000" y="3733800"/>
              <a:ext cx="0" cy="593226"/>
            </a:xfrm>
            <a:prstGeom prst="straightConnector1">
              <a:avLst/>
            </a:prstGeom>
            <a:ln w="12700" cap="rnd">
              <a:solidFill>
                <a:srgbClr val="FF0000"/>
              </a:solidFill>
              <a:round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5" idx="7"/>
            </p:cNvCxnSpPr>
            <p:nvPr/>
          </p:nvCxnSpPr>
          <p:spPr>
            <a:xfrm flipV="1">
              <a:off x="3283930" y="3429000"/>
              <a:ext cx="754670" cy="54647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 flipV="1">
              <a:off x="5004324" y="3661167"/>
              <a:ext cx="784986" cy="450065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5136875" y="3110072"/>
              <a:ext cx="838200" cy="27785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3" idx="4"/>
              <a:endCxn id="12" idx="0"/>
            </p:cNvCxnSpPr>
            <p:nvPr/>
          </p:nvCxnSpPr>
          <p:spPr>
            <a:xfrm>
              <a:off x="4572000" y="2519008"/>
              <a:ext cx="0" cy="605192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Arc 37"/>
            <p:cNvSpPr/>
            <p:nvPr/>
          </p:nvSpPr>
          <p:spPr>
            <a:xfrm rot="5872914">
              <a:off x="2465309" y="2352541"/>
              <a:ext cx="1594447" cy="2058668"/>
            </a:xfrm>
            <a:prstGeom prst="arc">
              <a:avLst>
                <a:gd name="adj1" fmla="val 16758584"/>
                <a:gd name="adj2" fmla="val 20379557"/>
              </a:avLst>
            </a:prstGeom>
            <a:ln w="127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c 38"/>
            <p:cNvSpPr/>
            <p:nvPr/>
          </p:nvSpPr>
          <p:spPr>
            <a:xfrm rot="14728241">
              <a:off x="3667939" y="1625603"/>
              <a:ext cx="2210705" cy="3552892"/>
            </a:xfrm>
            <a:prstGeom prst="arc">
              <a:avLst>
                <a:gd name="adj1" fmla="val 16758584"/>
                <a:gd name="adj2" fmla="val 21010709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c 39"/>
            <p:cNvSpPr/>
            <p:nvPr/>
          </p:nvSpPr>
          <p:spPr>
            <a:xfrm rot="14728241">
              <a:off x="4172726" y="1732426"/>
              <a:ext cx="1087516" cy="3339248"/>
            </a:xfrm>
            <a:prstGeom prst="arc">
              <a:avLst>
                <a:gd name="adj1" fmla="val 16557922"/>
                <a:gd name="adj2" fmla="val 5241593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14" idx="6"/>
            </p:cNvCxnSpPr>
            <p:nvPr/>
          </p:nvCxnSpPr>
          <p:spPr>
            <a:xfrm flipV="1">
              <a:off x="5067300" y="4406526"/>
              <a:ext cx="876300" cy="225300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Arc 43"/>
            <p:cNvSpPr/>
            <p:nvPr/>
          </p:nvSpPr>
          <p:spPr>
            <a:xfrm rot="4411960">
              <a:off x="3852381" y="3139277"/>
              <a:ext cx="1594447" cy="3640277"/>
            </a:xfrm>
            <a:prstGeom prst="arc">
              <a:avLst>
                <a:gd name="adj1" fmla="val 16428850"/>
                <a:gd name="adj2" fmla="val 20559688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c 50"/>
            <p:cNvSpPr/>
            <p:nvPr/>
          </p:nvSpPr>
          <p:spPr>
            <a:xfrm>
              <a:off x="3705578" y="2465137"/>
              <a:ext cx="2354398" cy="3275998"/>
            </a:xfrm>
            <a:prstGeom prst="arc">
              <a:avLst>
                <a:gd name="adj1" fmla="val 16499929"/>
                <a:gd name="adj2" fmla="val 20812162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flipH="1">
              <a:off x="6377241" y="3279259"/>
              <a:ext cx="61659" cy="545769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4575293" y="4936626"/>
              <a:ext cx="0" cy="526985"/>
            </a:xfrm>
            <a:prstGeom prst="straightConnector1">
              <a:avLst/>
            </a:prstGeom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4992826" y="3245742"/>
              <a:ext cx="1179374" cy="116078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Arc 60"/>
            <p:cNvSpPr/>
            <p:nvPr/>
          </p:nvSpPr>
          <p:spPr>
            <a:xfrm rot="12433100">
              <a:off x="2226690" y="2009100"/>
              <a:ext cx="3658174" cy="3932748"/>
            </a:xfrm>
            <a:prstGeom prst="arc">
              <a:avLst>
                <a:gd name="adj1" fmla="val 14711655"/>
                <a:gd name="adj2" fmla="val 21280111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flipH="1" flipV="1">
              <a:off x="3124201" y="3156468"/>
              <a:ext cx="1066800" cy="1250058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Arc 66"/>
            <p:cNvSpPr/>
            <p:nvPr/>
          </p:nvSpPr>
          <p:spPr>
            <a:xfrm rot="16359842">
              <a:off x="3766819" y="926834"/>
              <a:ext cx="1813422" cy="3494769"/>
            </a:xfrm>
            <a:prstGeom prst="arc">
              <a:avLst>
                <a:gd name="adj1" fmla="val 16185924"/>
                <a:gd name="adj2" fmla="val 5063244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Arc 67"/>
            <p:cNvSpPr/>
            <p:nvPr/>
          </p:nvSpPr>
          <p:spPr>
            <a:xfrm rot="5400000">
              <a:off x="3291139" y="1911639"/>
              <a:ext cx="3658174" cy="4237548"/>
            </a:xfrm>
            <a:prstGeom prst="arc">
              <a:avLst>
                <a:gd name="adj1" fmla="val 14662995"/>
                <a:gd name="adj2" fmla="val 21280111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Arc 69"/>
            <p:cNvSpPr/>
            <p:nvPr/>
          </p:nvSpPr>
          <p:spPr>
            <a:xfrm rot="2123711">
              <a:off x="5395428" y="2891335"/>
              <a:ext cx="1347112" cy="1780323"/>
            </a:xfrm>
            <a:prstGeom prst="arc">
              <a:avLst>
                <a:gd name="adj1" fmla="val 17203414"/>
                <a:gd name="adj2" fmla="val 20379557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Arc 70"/>
            <p:cNvSpPr/>
            <p:nvPr/>
          </p:nvSpPr>
          <p:spPr>
            <a:xfrm rot="19647540">
              <a:off x="4636786" y="1993200"/>
              <a:ext cx="1891453" cy="2543390"/>
            </a:xfrm>
            <a:prstGeom prst="arc">
              <a:avLst>
                <a:gd name="adj1" fmla="val 16866550"/>
                <a:gd name="adj2" fmla="val 20612318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Arc 71"/>
            <p:cNvSpPr/>
            <p:nvPr/>
          </p:nvSpPr>
          <p:spPr>
            <a:xfrm rot="10800000">
              <a:off x="1761730" y="1303924"/>
              <a:ext cx="3384276" cy="4955143"/>
            </a:xfrm>
            <a:prstGeom prst="arc">
              <a:avLst>
                <a:gd name="adj1" fmla="val 15292636"/>
                <a:gd name="adj2" fmla="val 7148187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Image result for red sea urchi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531" y="2692509"/>
              <a:ext cx="479464" cy="479464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0111" y="2709910"/>
              <a:ext cx="577578" cy="462063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31" name="Picture 7" descr="Image result for giant kelp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5348" y="4000116"/>
              <a:ext cx="556703" cy="370460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giant kelp forest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4334" y="3213970"/>
              <a:ext cx="655330" cy="430060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1" name="Picture 1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0835" y="3975474"/>
              <a:ext cx="457302" cy="456269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44" name="Picture 2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6924" y="1979133"/>
              <a:ext cx="470150" cy="470150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46" name="Picture 22" descr="Image result for laminaria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7588" y="4495801"/>
              <a:ext cx="740073" cy="263050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2049189" y="558225"/>
            <a:ext cx="5045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</a:rPr>
              <a:t>Macrocystis</a:t>
            </a:r>
            <a:r>
              <a:rPr lang="en-US" sz="3200" dirty="0" smtClean="0">
                <a:solidFill>
                  <a:schemeClr val="bg1"/>
                </a:solidFill>
              </a:rPr>
              <a:t> as Dominant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6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c 9"/>
          <p:cNvSpPr/>
          <p:nvPr/>
        </p:nvSpPr>
        <p:spPr>
          <a:xfrm rot="14025584">
            <a:off x="3809988" y="2580741"/>
            <a:ext cx="3658174" cy="3932748"/>
          </a:xfrm>
          <a:prstGeom prst="arc">
            <a:avLst>
              <a:gd name="adj1" fmla="val 16200000"/>
              <a:gd name="adj2" fmla="val 20379557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c 47"/>
          <p:cNvSpPr/>
          <p:nvPr/>
        </p:nvSpPr>
        <p:spPr>
          <a:xfrm rot="8695428">
            <a:off x="2297801" y="477069"/>
            <a:ext cx="4752743" cy="4689069"/>
          </a:xfrm>
          <a:prstGeom prst="arc">
            <a:avLst>
              <a:gd name="adj1" fmla="val 15826451"/>
              <a:gd name="adj2" fmla="val 2089059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/>
          <p:cNvSpPr/>
          <p:nvPr/>
        </p:nvSpPr>
        <p:spPr>
          <a:xfrm rot="12433100">
            <a:off x="2226690" y="2009100"/>
            <a:ext cx="3658174" cy="3932748"/>
          </a:xfrm>
          <a:prstGeom prst="arc">
            <a:avLst>
              <a:gd name="adj1" fmla="val 14711655"/>
              <a:gd name="adj2" fmla="val 21280111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c 72"/>
          <p:cNvSpPr/>
          <p:nvPr/>
        </p:nvSpPr>
        <p:spPr>
          <a:xfrm rot="14025584">
            <a:off x="3944051" y="1124689"/>
            <a:ext cx="3658174" cy="3972847"/>
          </a:xfrm>
          <a:prstGeom prst="arc">
            <a:avLst>
              <a:gd name="adj1" fmla="val 16034140"/>
              <a:gd name="adj2" fmla="val 19813321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761730" y="1303924"/>
            <a:ext cx="5477270" cy="4955143"/>
            <a:chOff x="1761730" y="1303924"/>
            <a:chExt cx="5477270" cy="4955143"/>
          </a:xfrm>
        </p:grpSpPr>
        <p:sp>
          <p:nvSpPr>
            <p:cNvPr id="4" name="Oval 3"/>
            <p:cNvSpPr/>
            <p:nvPr/>
          </p:nvSpPr>
          <p:spPr>
            <a:xfrm>
              <a:off x="5814186" y="3886200"/>
              <a:ext cx="990600" cy="6096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Pte.cal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076700" y="3124200"/>
              <a:ext cx="990600" cy="6096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Mac.pyr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076700" y="1909408"/>
              <a:ext cx="990600" cy="6096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Meg.und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4076700" y="4327026"/>
              <a:ext cx="990600" cy="6096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Lam.spp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2438400" y="3886200"/>
              <a:ext cx="990600" cy="6096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Mac.pyr</a:t>
              </a:r>
              <a:r>
                <a:rPr lang="en-US" sz="1050" dirty="0" smtClean="0"/>
                <a:t> (j)</a:t>
              </a:r>
              <a:endParaRPr lang="en-US" sz="16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4076700" y="5486400"/>
              <a:ext cx="990600" cy="6096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NPGO</a:t>
              </a: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5943600" y="2636142"/>
              <a:ext cx="990600" cy="609600"/>
            </a:xfrm>
            <a:prstGeom prst="ellips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Str.pur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189963" y="2636142"/>
              <a:ext cx="990600" cy="609600"/>
            </a:xfrm>
            <a:prstGeom prst="ellips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Str.fra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4" idx="0"/>
              <a:endCxn id="12" idx="4"/>
            </p:cNvCxnSpPr>
            <p:nvPr/>
          </p:nvCxnSpPr>
          <p:spPr>
            <a:xfrm flipV="1">
              <a:off x="4572000" y="3733800"/>
              <a:ext cx="0" cy="593226"/>
            </a:xfrm>
            <a:prstGeom prst="straightConnector1">
              <a:avLst/>
            </a:prstGeom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5" idx="7"/>
            </p:cNvCxnSpPr>
            <p:nvPr/>
          </p:nvCxnSpPr>
          <p:spPr>
            <a:xfrm flipV="1">
              <a:off x="3283930" y="3429000"/>
              <a:ext cx="754670" cy="54647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 flipV="1">
              <a:off x="5004324" y="3661167"/>
              <a:ext cx="784986" cy="450065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5136875" y="3110072"/>
              <a:ext cx="838200" cy="27785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3" idx="4"/>
              <a:endCxn id="12" idx="0"/>
            </p:cNvCxnSpPr>
            <p:nvPr/>
          </p:nvCxnSpPr>
          <p:spPr>
            <a:xfrm>
              <a:off x="4572000" y="2519008"/>
              <a:ext cx="0" cy="605192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Arc 37"/>
            <p:cNvSpPr/>
            <p:nvPr/>
          </p:nvSpPr>
          <p:spPr>
            <a:xfrm rot="5872914">
              <a:off x="2465309" y="2352541"/>
              <a:ext cx="1594447" cy="2058668"/>
            </a:xfrm>
            <a:prstGeom prst="arc">
              <a:avLst>
                <a:gd name="adj1" fmla="val 16758584"/>
                <a:gd name="adj2" fmla="val 20379557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c 38"/>
            <p:cNvSpPr/>
            <p:nvPr/>
          </p:nvSpPr>
          <p:spPr>
            <a:xfrm rot="14728241">
              <a:off x="3667939" y="1625603"/>
              <a:ext cx="2210705" cy="3552892"/>
            </a:xfrm>
            <a:prstGeom prst="arc">
              <a:avLst>
                <a:gd name="adj1" fmla="val 16758584"/>
                <a:gd name="adj2" fmla="val 21010709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c 39"/>
            <p:cNvSpPr/>
            <p:nvPr/>
          </p:nvSpPr>
          <p:spPr>
            <a:xfrm rot="14728241">
              <a:off x="4172726" y="1732426"/>
              <a:ext cx="1087516" cy="3339248"/>
            </a:xfrm>
            <a:prstGeom prst="arc">
              <a:avLst>
                <a:gd name="adj1" fmla="val 16557922"/>
                <a:gd name="adj2" fmla="val 5241593"/>
              </a:avLst>
            </a:prstGeom>
            <a:ln w="12700">
              <a:solidFill>
                <a:srgbClr val="FF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14" idx="6"/>
            </p:cNvCxnSpPr>
            <p:nvPr/>
          </p:nvCxnSpPr>
          <p:spPr>
            <a:xfrm flipV="1">
              <a:off x="5067300" y="4406526"/>
              <a:ext cx="876300" cy="22530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Arc 43"/>
            <p:cNvSpPr/>
            <p:nvPr/>
          </p:nvSpPr>
          <p:spPr>
            <a:xfrm rot="4411960">
              <a:off x="3852381" y="3139277"/>
              <a:ext cx="1594447" cy="3640277"/>
            </a:xfrm>
            <a:prstGeom prst="arc">
              <a:avLst>
                <a:gd name="adj1" fmla="val 16428850"/>
                <a:gd name="adj2" fmla="val 20559688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c 50"/>
            <p:cNvSpPr/>
            <p:nvPr/>
          </p:nvSpPr>
          <p:spPr>
            <a:xfrm>
              <a:off x="3705578" y="2465137"/>
              <a:ext cx="2354398" cy="3275998"/>
            </a:xfrm>
            <a:prstGeom prst="arc">
              <a:avLst>
                <a:gd name="adj1" fmla="val 16499929"/>
                <a:gd name="adj2" fmla="val 20812162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flipH="1">
              <a:off x="6377241" y="3279259"/>
              <a:ext cx="61659" cy="54576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Arc 54"/>
            <p:cNvSpPr/>
            <p:nvPr/>
          </p:nvSpPr>
          <p:spPr>
            <a:xfrm rot="17297615">
              <a:off x="3573297" y="846737"/>
              <a:ext cx="2839059" cy="4462963"/>
            </a:xfrm>
            <a:prstGeom prst="arc">
              <a:avLst>
                <a:gd name="adj1" fmla="val 15929201"/>
                <a:gd name="adj2" fmla="val 6123408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4575293" y="4936626"/>
              <a:ext cx="0" cy="526985"/>
            </a:xfrm>
            <a:prstGeom prst="straightConnector1">
              <a:avLst/>
            </a:prstGeom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4992826" y="3245742"/>
              <a:ext cx="1179374" cy="1160784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 flipV="1">
              <a:off x="3124201" y="3156468"/>
              <a:ext cx="1066800" cy="1250058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Arc 65"/>
            <p:cNvSpPr/>
            <p:nvPr/>
          </p:nvSpPr>
          <p:spPr>
            <a:xfrm rot="17297615">
              <a:off x="3502946" y="666030"/>
              <a:ext cx="2839059" cy="4611153"/>
            </a:xfrm>
            <a:prstGeom prst="arc">
              <a:avLst>
                <a:gd name="adj1" fmla="val 15768901"/>
                <a:gd name="adj2" fmla="val 6123408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Arc 66"/>
            <p:cNvSpPr/>
            <p:nvPr/>
          </p:nvSpPr>
          <p:spPr>
            <a:xfrm rot="16359842">
              <a:off x="3766819" y="926834"/>
              <a:ext cx="1813422" cy="3494769"/>
            </a:xfrm>
            <a:prstGeom prst="arc">
              <a:avLst>
                <a:gd name="adj1" fmla="val 16185924"/>
                <a:gd name="adj2" fmla="val 5063244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Arc 67"/>
            <p:cNvSpPr/>
            <p:nvPr/>
          </p:nvSpPr>
          <p:spPr>
            <a:xfrm rot="5400000">
              <a:off x="3291139" y="1911639"/>
              <a:ext cx="3658174" cy="4237548"/>
            </a:xfrm>
            <a:prstGeom prst="arc">
              <a:avLst>
                <a:gd name="adj1" fmla="val 14662995"/>
                <a:gd name="adj2" fmla="val 21280111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Arc 69"/>
            <p:cNvSpPr/>
            <p:nvPr/>
          </p:nvSpPr>
          <p:spPr>
            <a:xfrm rot="2123711">
              <a:off x="5395428" y="2891335"/>
              <a:ext cx="1347112" cy="1780323"/>
            </a:xfrm>
            <a:prstGeom prst="arc">
              <a:avLst>
                <a:gd name="adj1" fmla="val 17203414"/>
                <a:gd name="adj2" fmla="val 20379557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Arc 70"/>
            <p:cNvSpPr/>
            <p:nvPr/>
          </p:nvSpPr>
          <p:spPr>
            <a:xfrm rot="19647540">
              <a:off x="4636786" y="1993200"/>
              <a:ext cx="1891453" cy="2543390"/>
            </a:xfrm>
            <a:prstGeom prst="arc">
              <a:avLst>
                <a:gd name="adj1" fmla="val 16866550"/>
                <a:gd name="adj2" fmla="val 20612318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Arc 71"/>
            <p:cNvSpPr/>
            <p:nvPr/>
          </p:nvSpPr>
          <p:spPr>
            <a:xfrm rot="10800000">
              <a:off x="1761730" y="1303924"/>
              <a:ext cx="3384276" cy="4955143"/>
            </a:xfrm>
            <a:prstGeom prst="arc">
              <a:avLst>
                <a:gd name="adj1" fmla="val 15292636"/>
                <a:gd name="adj2" fmla="val 7148187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Image result for red sea urchi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531" y="2692509"/>
              <a:ext cx="479464" cy="479464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0111" y="2709910"/>
              <a:ext cx="577578" cy="462063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31" name="Picture 7" descr="Image result for giant kelp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5348" y="4000116"/>
              <a:ext cx="556703" cy="370460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giant kelp forest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4334" y="3213970"/>
              <a:ext cx="655330" cy="430060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1" name="Picture 1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0835" y="3975474"/>
              <a:ext cx="457302" cy="456269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44" name="Picture 2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6924" y="1979133"/>
              <a:ext cx="470150" cy="470150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46" name="Picture 22" descr="Image result for laminaria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7588" y="4495801"/>
              <a:ext cx="740073" cy="263050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2049189" y="558225"/>
            <a:ext cx="5045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Cascade?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2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3393</TotalTime>
  <Words>100</Words>
  <Application>Microsoft Office PowerPoint</Application>
  <PresentationFormat>On-screen Show (4:3)</PresentationFormat>
  <Paragraphs>71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Owen Liu</dc:creator>
  <cp:lastModifiedBy>Owen Liu</cp:lastModifiedBy>
  <cp:revision>28</cp:revision>
  <cp:lastPrinted>2016-09-27T22:55:09Z</cp:lastPrinted>
  <dcterms:created xsi:type="dcterms:W3CDTF">2016-09-22T17:43:35Z</dcterms:created>
  <dcterms:modified xsi:type="dcterms:W3CDTF">2016-09-29T18:44:19Z</dcterms:modified>
</cp:coreProperties>
</file>