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66" r:id="rId3"/>
    <p:sldId id="319" r:id="rId4"/>
    <p:sldId id="323" r:id="rId5"/>
    <p:sldId id="324" r:id="rId6"/>
    <p:sldId id="327" r:id="rId7"/>
    <p:sldId id="295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6D5C36-8388-4661-A393-5A72A136A8AB}">
          <p14:sldIdLst>
            <p14:sldId id="256"/>
            <p14:sldId id="266"/>
            <p14:sldId id="319"/>
            <p14:sldId id="323"/>
            <p14:sldId id="324"/>
            <p14:sldId id="327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934BC9"/>
    <a:srgbClr val="5B9BD5"/>
    <a:srgbClr val="D6F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7" autoAdjust="0"/>
    <p:restoredTop sz="86722" autoAdjust="0"/>
  </p:normalViewPr>
  <p:slideViewPr>
    <p:cSldViewPr snapToGrid="0">
      <p:cViewPr>
        <p:scale>
          <a:sx n="72" d="100"/>
          <a:sy n="72" d="100"/>
        </p:scale>
        <p:origin x="267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Santoso (22466085)" userId="b375e2bc-c19d-4108-9c74-f6149a3e4a36" providerId="ADAL" clId="{95E04D16-B9EB-4A7F-A492-295371D22012}"/>
    <pc:docChg chg="modSld">
      <pc:chgData name="Owen Santoso (22466085)" userId="b375e2bc-c19d-4108-9c74-f6149a3e4a36" providerId="ADAL" clId="{95E04D16-B9EB-4A7F-A492-295371D22012}" dt="2021-10-11T12:47:38.995" v="1" actId="27918"/>
      <pc:docMkLst>
        <pc:docMk/>
      </pc:docMkLst>
      <pc:sldChg chg="mod">
        <pc:chgData name="Owen Santoso (22466085)" userId="b375e2bc-c19d-4108-9c74-f6149a3e4a36" providerId="ADAL" clId="{95E04D16-B9EB-4A7F-A492-295371D22012}" dt="2021-10-11T12:47:38.995" v="1" actId="27918"/>
        <pc:sldMkLst>
          <pc:docMk/>
          <pc:sldMk cId="3347999928" sldId="296"/>
        </pc:sldMkLst>
      </pc:sldChg>
    </pc:docChg>
  </pc:docChgLst>
  <pc:docChgLst>
    <pc:chgData name="Owen Santoso (22466085)" userId="b375e2bc-c19d-4108-9c74-f6149a3e4a36" providerId="ADAL" clId="{94D50680-F7FB-4732-B25A-8E6544FE298E}"/>
    <pc:docChg chg="undo redo custSel addSld delSld modSld sldOrd addMainMaster delMainMaster addSection delSection modSection">
      <pc:chgData name="Owen Santoso (22466085)" userId="b375e2bc-c19d-4108-9c74-f6149a3e4a36" providerId="ADAL" clId="{94D50680-F7FB-4732-B25A-8E6544FE298E}" dt="2021-10-03T23:20:17.470" v="12763" actId="20577"/>
      <pc:docMkLst>
        <pc:docMk/>
      </pc:docMkLst>
      <pc:sldChg chg="addSp delSp modSp mod modTransition modAnim delDesignElem">
        <pc:chgData name="Owen Santoso (22466085)" userId="b375e2bc-c19d-4108-9c74-f6149a3e4a36" providerId="ADAL" clId="{94D50680-F7FB-4732-B25A-8E6544FE298E}" dt="2021-10-03T22:12:57.390" v="10751" actId="1076"/>
        <pc:sldMkLst>
          <pc:docMk/>
          <pc:sldMk cId="3287426175" sldId="256"/>
        </pc:sldMkLst>
        <pc:spChg chg="mod">
          <ac:chgData name="Owen Santoso (22466085)" userId="b375e2bc-c19d-4108-9c74-f6149a3e4a36" providerId="ADAL" clId="{94D50680-F7FB-4732-B25A-8E6544FE298E}" dt="2021-10-03T22:12:57.390" v="10751" actId="1076"/>
          <ac:spMkLst>
            <pc:docMk/>
            <pc:sldMk cId="3287426175" sldId="256"/>
            <ac:spMk id="2" creationId="{F6F733D9-A91E-4370-9C7D-6B33730C44BA}"/>
          </ac:spMkLst>
        </pc:spChg>
        <pc:spChg chg="mod">
          <ac:chgData name="Owen Santoso (22466085)" userId="b375e2bc-c19d-4108-9c74-f6149a3e4a36" providerId="ADAL" clId="{94D50680-F7FB-4732-B25A-8E6544FE298E}" dt="2021-10-03T11:56:41.238" v="32" actId="20577"/>
          <ac:spMkLst>
            <pc:docMk/>
            <pc:sldMk cId="3287426175" sldId="256"/>
            <ac:spMk id="3" creationId="{F451CF76-4979-4EF0-B702-30AAA87F7387}"/>
          </ac:spMkLst>
        </pc:spChg>
        <pc:spChg chg="add del mod">
          <ac:chgData name="Owen Santoso (22466085)" userId="b375e2bc-c19d-4108-9c74-f6149a3e4a36" providerId="ADAL" clId="{94D50680-F7FB-4732-B25A-8E6544FE298E}" dt="2021-10-03T16:52:43.757" v="2313" actId="478"/>
          <ac:spMkLst>
            <pc:docMk/>
            <pc:sldMk cId="3287426175" sldId="256"/>
            <ac:spMk id="8" creationId="{FA21DA19-7F12-49DA-8FAA-653688502185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3287426175" sldId="256"/>
            <ac:spMk id="9" creationId="{0760E4C7-47B8-4356-ABCA-CC9C79E2D2B6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3287426175" sldId="256"/>
            <ac:spMk id="11" creationId="{3898FA35-B55D-44B7-9A7D-57C57A4A6435}"/>
          </ac:spMkLst>
        </pc:spChg>
        <pc:picChg chg="mod">
          <ac:chgData name="Owen Santoso (22466085)" userId="b375e2bc-c19d-4108-9c74-f6149a3e4a36" providerId="ADAL" clId="{94D50680-F7FB-4732-B25A-8E6544FE298E}" dt="2021-10-03T16:52:41.520" v="2311" actId="1076"/>
          <ac:picMkLst>
            <pc:docMk/>
            <pc:sldMk cId="3287426175" sldId="256"/>
            <ac:picMk id="4" creationId="{3DAF9452-38DD-416D-8B40-B3DFFA1A15A9}"/>
          </ac:picMkLst>
        </pc:picChg>
        <pc:cxnChg chg="add del">
          <ac:chgData name="Owen Santoso (22466085)" userId="b375e2bc-c19d-4108-9c74-f6149a3e4a36" providerId="ADAL" clId="{94D50680-F7FB-4732-B25A-8E6544FE298E}" dt="2021-10-03T19:37:09.560" v="7479"/>
          <ac:cxnSpMkLst>
            <pc:docMk/>
            <pc:sldMk cId="3287426175" sldId="256"/>
            <ac:cxnSpMk id="42" creationId="{414C5C93-B9E9-4392-ADCF-ABF21209DD56}"/>
          </ac:cxnSpMkLst>
        </pc:cxnChg>
      </pc:sldChg>
      <pc:sldChg chg="addSp delSp del ord modTransition delDesignElem">
        <pc:chgData name="Owen Santoso (22466085)" userId="b375e2bc-c19d-4108-9c74-f6149a3e4a36" providerId="ADAL" clId="{94D50680-F7FB-4732-B25A-8E6544FE298E}" dt="2021-10-03T18:33:15.224" v="4787" actId="47"/>
        <pc:sldMkLst>
          <pc:docMk/>
          <pc:sldMk cId="2220843399" sldId="257"/>
        </pc:sldMkLst>
        <pc:spChg chg="add del">
          <ac:chgData name="Owen Santoso (22466085)" userId="b375e2bc-c19d-4108-9c74-f6149a3e4a36" providerId="ADAL" clId="{94D50680-F7FB-4732-B25A-8E6544FE298E}" dt="2021-10-03T17:28:23.224" v="2696"/>
          <ac:spMkLst>
            <pc:docMk/>
            <pc:sldMk cId="2220843399" sldId="257"/>
            <ac:spMk id="37" creationId="{20DB4423-716D-4B40-9498-69F5F3E5E077}"/>
          </ac:spMkLst>
        </pc:spChg>
        <pc:spChg chg="add del">
          <ac:chgData name="Owen Santoso (22466085)" userId="b375e2bc-c19d-4108-9c74-f6149a3e4a36" providerId="ADAL" clId="{94D50680-F7FB-4732-B25A-8E6544FE298E}" dt="2021-10-03T17:28:23.224" v="2696"/>
          <ac:spMkLst>
            <pc:docMk/>
            <pc:sldMk cId="2220843399" sldId="257"/>
            <ac:spMk id="38" creationId="{0B339CD8-1850-4DF2-BCDF-1CAAE5F872AC}"/>
          </ac:spMkLst>
        </pc:spChg>
      </pc:sldChg>
      <pc:sldChg chg="addSp delSp modSp del mod modTransition delDesignElem">
        <pc:chgData name="Owen Santoso (22466085)" userId="b375e2bc-c19d-4108-9c74-f6149a3e4a36" providerId="ADAL" clId="{94D50680-F7FB-4732-B25A-8E6544FE298E}" dt="2021-10-03T20:27:51.735" v="7769" actId="47"/>
        <pc:sldMkLst>
          <pc:docMk/>
          <pc:sldMk cId="1363627636" sldId="258"/>
        </pc:sldMkLst>
        <pc:spChg chg="mod">
          <ac:chgData name="Owen Santoso (22466085)" userId="b375e2bc-c19d-4108-9c74-f6149a3e4a36" providerId="ADAL" clId="{94D50680-F7FB-4732-B25A-8E6544FE298E}" dt="2021-10-03T12:16:41.456" v="997" actId="20577"/>
          <ac:spMkLst>
            <pc:docMk/>
            <pc:sldMk cId="1363627636" sldId="258"/>
            <ac:spMk id="2" creationId="{26D57C6B-367D-4971-8475-735A28B74BDA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1363627636" sldId="258"/>
            <ac:spMk id="9" creationId="{2B598DCE-49A4-46FC-89A2-87E971ABED9B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1363627636" sldId="258"/>
            <ac:spMk id="11" creationId="{AF448D61-FD92-4997-B065-20433412424A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1363627636" sldId="258"/>
            <ac:spMk id="13" creationId="{ED903D6B-9D52-4138-9E24-EB3F7AFA83B0}"/>
          </ac:spMkLst>
        </pc:spChg>
        <pc:cxnChg chg="add del">
          <ac:chgData name="Owen Santoso (22466085)" userId="b375e2bc-c19d-4108-9c74-f6149a3e4a36" providerId="ADAL" clId="{94D50680-F7FB-4732-B25A-8E6544FE298E}" dt="2021-10-03T19:37:09.560" v="7479"/>
          <ac:cxnSpMkLst>
            <pc:docMk/>
            <pc:sldMk cId="1363627636" sldId="258"/>
            <ac:cxnSpMk id="7" creationId="{AEED5540-64E5-4258-ABA4-753F07B71B38}"/>
          </ac:cxnSpMkLst>
        </pc:cxnChg>
        <pc:cxnChg chg="add del">
          <ac:chgData name="Owen Santoso (22466085)" userId="b375e2bc-c19d-4108-9c74-f6149a3e4a36" providerId="ADAL" clId="{94D50680-F7FB-4732-B25A-8E6544FE298E}" dt="2021-10-03T19:37:09.560" v="7479"/>
          <ac:cxnSpMkLst>
            <pc:docMk/>
            <pc:sldMk cId="1363627636" sldId="258"/>
            <ac:cxnSpMk id="15" creationId="{E651A8F8-7445-4C49-926D-816D687651DC}"/>
          </ac:cxnSpMkLst>
        </pc:cxnChg>
      </pc:sldChg>
      <pc:sldChg chg="add del modTransition">
        <pc:chgData name="Owen Santoso (22466085)" userId="b375e2bc-c19d-4108-9c74-f6149a3e4a36" providerId="ADAL" clId="{94D50680-F7FB-4732-B25A-8E6544FE298E}" dt="2021-10-03T18:33:49.483" v="4792" actId="47"/>
        <pc:sldMkLst>
          <pc:docMk/>
          <pc:sldMk cId="3627166808" sldId="259"/>
        </pc:sldMkLst>
      </pc:sldChg>
      <pc:sldChg chg="addSp delSp modSp mod ord modTransition setClrOvrMap delDesignElem">
        <pc:chgData name="Owen Santoso (22466085)" userId="b375e2bc-c19d-4108-9c74-f6149a3e4a36" providerId="ADAL" clId="{94D50680-F7FB-4732-B25A-8E6544FE298E}" dt="2021-10-03T21:54:02.053" v="9890"/>
        <pc:sldMkLst>
          <pc:docMk/>
          <pc:sldMk cId="6605357" sldId="260"/>
        </pc:sldMkLst>
        <pc:spChg chg="mod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6605357" sldId="260"/>
            <ac:spMk id="2" creationId="{26D57C6B-367D-4971-8475-735A28B74BDA}"/>
          </ac:spMkLst>
        </pc:spChg>
        <pc:spChg chg="del">
          <ac:chgData name="Owen Santoso (22466085)" userId="b375e2bc-c19d-4108-9c74-f6149a3e4a36" providerId="ADAL" clId="{94D50680-F7FB-4732-B25A-8E6544FE298E}" dt="2021-10-03T12:02:53.716" v="173" actId="26606"/>
          <ac:spMkLst>
            <pc:docMk/>
            <pc:sldMk cId="6605357" sldId="260"/>
            <ac:spMk id="23" creationId="{A4E9F8B3-8282-4A93-BBF8-3342538A70FB}"/>
          </ac:spMkLst>
        </pc:spChg>
        <pc:spChg chg="add del mod">
          <ac:chgData name="Owen Santoso (22466085)" userId="b375e2bc-c19d-4108-9c74-f6149a3e4a36" providerId="ADAL" clId="{94D50680-F7FB-4732-B25A-8E6544FE298E}" dt="2021-10-03T12:07:09.530" v="443" actId="26606"/>
          <ac:spMkLst>
            <pc:docMk/>
            <pc:sldMk cId="6605357" sldId="260"/>
            <ac:spMk id="35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2:07:09.530" v="443" actId="26606"/>
          <ac:spMkLst>
            <pc:docMk/>
            <pc:sldMk cId="6605357" sldId="260"/>
            <ac:spMk id="41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2:07:09.530" v="443" actId="26606"/>
          <ac:spMkLst>
            <pc:docMk/>
            <pc:sldMk cId="6605357" sldId="260"/>
            <ac:spMk id="43" creationId="{F8E7CE3D-756A-41A4-9B20-2A2FC3A1E40A}"/>
          </ac:spMkLst>
        </pc:spChg>
        <pc:spChg chg="add mod">
          <ac:chgData name="Owen Santoso (22466085)" userId="b375e2bc-c19d-4108-9c74-f6149a3e4a36" providerId="ADAL" clId="{94D50680-F7FB-4732-B25A-8E6544FE298E}" dt="2021-10-03T18:16:28.587" v="4272" actId="20577"/>
          <ac:spMkLst>
            <pc:docMk/>
            <pc:sldMk cId="6605357" sldId="260"/>
            <ac:spMk id="49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6605357" sldId="260"/>
            <ac:spMk id="50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6605357" sldId="260"/>
            <ac:spMk id="52" creationId="{F8E7CE3D-756A-41A4-9B20-2A2FC3A1E40A}"/>
          </ac:spMkLst>
        </pc:spChg>
        <pc:graphicFrameChg chg="add del">
          <ac:chgData name="Owen Santoso (22466085)" userId="b375e2bc-c19d-4108-9c74-f6149a3e4a36" providerId="ADAL" clId="{94D50680-F7FB-4732-B25A-8E6544FE298E}" dt="2021-10-03T12:07:09.525" v="442" actId="26606"/>
          <ac:graphicFrameMkLst>
            <pc:docMk/>
            <pc:sldMk cId="6605357" sldId="260"/>
            <ac:graphicFrameMk id="47" creationId="{40EDDFFE-86BF-4AFD-BD2E-8514F50DC653}"/>
          </ac:graphicFrameMkLst>
        </pc:graphicFrameChg>
        <pc:picChg chg="add">
          <ac:chgData name="Owen Santoso (22466085)" userId="b375e2bc-c19d-4108-9c74-f6149a3e4a36" providerId="ADAL" clId="{94D50680-F7FB-4732-B25A-8E6544FE298E}" dt="2021-10-03T12:02:53.716" v="173" actId="26606"/>
          <ac:picMkLst>
            <pc:docMk/>
            <pc:sldMk cId="6605357" sldId="260"/>
            <ac:picMk id="37" creationId="{E466E395-99CF-471F-BE17-E1B8BD884B8E}"/>
          </ac:picMkLst>
        </pc:picChg>
        <pc:cxnChg chg="add del">
          <ac:chgData name="Owen Santoso (22466085)" userId="b375e2bc-c19d-4108-9c74-f6149a3e4a36" providerId="ADAL" clId="{94D50680-F7FB-4732-B25A-8E6544FE298E}" dt="2021-10-03T12:07:09.530" v="443" actId="26606"/>
          <ac:cxnSpMkLst>
            <pc:docMk/>
            <pc:sldMk cId="6605357" sldId="260"/>
            <ac:cxnSpMk id="45" creationId="{837CF948-9F12-4674-98E3-7A7FE57A1987}"/>
          </ac:cxnSpMkLst>
        </pc:cxnChg>
        <pc:cxnChg chg="add del">
          <ac:chgData name="Owen Santoso (22466085)" userId="b375e2bc-c19d-4108-9c74-f6149a3e4a36" providerId="ADAL" clId="{94D50680-F7FB-4732-B25A-8E6544FE298E}" dt="2021-10-03T19:37:09.560" v="7479"/>
          <ac:cxnSpMkLst>
            <pc:docMk/>
            <pc:sldMk cId="6605357" sldId="260"/>
            <ac:cxnSpMk id="54" creationId="{837CF948-9F12-4674-98E3-7A7FE57A1987}"/>
          </ac:cxnSpMkLst>
        </pc:cxnChg>
      </pc:sldChg>
      <pc:sldChg chg="addSp delSp modSp del mod modTransition delDesignElem">
        <pc:chgData name="Owen Santoso (22466085)" userId="b375e2bc-c19d-4108-9c74-f6149a3e4a36" providerId="ADAL" clId="{94D50680-F7FB-4732-B25A-8E6544FE298E}" dt="2021-10-03T20:30:31.953" v="7811" actId="47"/>
        <pc:sldMkLst>
          <pc:docMk/>
          <pc:sldMk cId="1468005055" sldId="261"/>
        </pc:sldMkLst>
        <pc:spChg chg="mod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1468005055" sldId="261"/>
            <ac:spMk id="2" creationId="{26D57C6B-367D-4971-8475-735A28B74BDA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1468005055" sldId="261"/>
            <ac:spMk id="41" creationId="{1C8B38D4-9D92-4608-A16B-260E8CC21335}"/>
          </ac:spMkLst>
        </pc:spChg>
        <pc:graphicFrameChg chg="mod">
          <ac:chgData name="Owen Santoso (22466085)" userId="b375e2bc-c19d-4108-9c74-f6149a3e4a36" providerId="ADAL" clId="{94D50680-F7FB-4732-B25A-8E6544FE298E}" dt="2021-10-03T19:36:57.405" v="7448"/>
          <ac:graphicFrameMkLst>
            <pc:docMk/>
            <pc:sldMk cId="1468005055" sldId="261"/>
            <ac:graphicFrameMk id="37" creationId="{0C54097F-185C-4060-8517-BDDBF53CC577}"/>
          </ac:graphicFrameMkLst>
        </pc:graphicFrameChg>
      </pc:sldChg>
      <pc:sldChg chg="addSp delSp modSp add mod ord modTransition setClrOvrMap delDesignElem modNotesTx">
        <pc:chgData name="Owen Santoso (22466085)" userId="b375e2bc-c19d-4108-9c74-f6149a3e4a36" providerId="ADAL" clId="{94D50680-F7FB-4732-B25A-8E6544FE298E}" dt="2021-10-03T22:31:16.128" v="11304" actId="20577"/>
        <pc:sldMkLst>
          <pc:docMk/>
          <pc:sldMk cId="4149753620" sldId="262"/>
        </pc:sldMkLst>
        <pc:spChg chg="mod">
          <ac:chgData name="Owen Santoso (22466085)" userId="b375e2bc-c19d-4108-9c74-f6149a3e4a36" providerId="ADAL" clId="{94D50680-F7FB-4732-B25A-8E6544FE298E}" dt="2021-10-03T19:30:29.684" v="6941" actId="14100"/>
          <ac:spMkLst>
            <pc:docMk/>
            <pc:sldMk cId="4149753620" sldId="262"/>
            <ac:spMk id="2" creationId="{26D57C6B-367D-4971-8475-735A28B74BDA}"/>
          </ac:spMkLst>
        </pc:spChg>
        <pc:spChg chg="add del">
          <ac:chgData name="Owen Santoso (22466085)" userId="b375e2bc-c19d-4108-9c74-f6149a3e4a36" providerId="ADAL" clId="{94D50680-F7FB-4732-B25A-8E6544FE298E}" dt="2021-10-03T17:45:36.320" v="3353" actId="26606"/>
          <ac:spMkLst>
            <pc:docMk/>
            <pc:sldMk cId="4149753620" sldId="262"/>
            <ac:spMk id="23" creationId="{A4E9F8B3-8282-4A93-BBF8-3342538A70FB}"/>
          </ac:spMkLst>
        </pc:spChg>
        <pc:spChg chg="add del mod">
          <ac:chgData name="Owen Santoso (22466085)" userId="b375e2bc-c19d-4108-9c74-f6149a3e4a36" providerId="ADAL" clId="{94D50680-F7FB-4732-B25A-8E6544FE298E}" dt="2021-10-03T17:45:36.320" v="3353" actId="26606"/>
          <ac:spMkLst>
            <pc:docMk/>
            <pc:sldMk cId="4149753620" sldId="262"/>
            <ac:spMk id="35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7:45:26.021" v="3336" actId="26606"/>
          <ac:spMkLst>
            <pc:docMk/>
            <pc:sldMk cId="4149753620" sldId="262"/>
            <ac:spMk id="40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17:45:15.862" v="3322" actId="26606"/>
          <ac:spMkLst>
            <pc:docMk/>
            <pc:sldMk cId="4149753620" sldId="262"/>
            <ac:spMk id="41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7:45:24.614" v="3332" actId="26606"/>
          <ac:spMkLst>
            <pc:docMk/>
            <pc:sldMk cId="4149753620" sldId="262"/>
            <ac:spMk id="42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7:45:16.497" v="3324" actId="26606"/>
          <ac:spMkLst>
            <pc:docMk/>
            <pc:sldMk cId="4149753620" sldId="262"/>
            <ac:spMk id="43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17:45:19.852" v="3326" actId="26606"/>
          <ac:spMkLst>
            <pc:docMk/>
            <pc:sldMk cId="4149753620" sldId="262"/>
            <ac:spMk id="46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17:45:20.858" v="3328" actId="26606"/>
          <ac:spMkLst>
            <pc:docMk/>
            <pc:sldMk cId="4149753620" sldId="262"/>
            <ac:spMk id="49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17:45:24.284" v="3330" actId="26606"/>
          <ac:spMkLst>
            <pc:docMk/>
            <pc:sldMk cId="4149753620" sldId="262"/>
            <ac:spMk id="52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17:45:24.614" v="3332" actId="26606"/>
          <ac:spMkLst>
            <pc:docMk/>
            <pc:sldMk cId="4149753620" sldId="262"/>
            <ac:spMk id="55" creationId="{BFDE77F2-18D0-49FF-860C-62E2AC424E2C}"/>
          </ac:spMkLst>
        </pc:spChg>
        <pc:spChg chg="add del">
          <ac:chgData name="Owen Santoso (22466085)" userId="b375e2bc-c19d-4108-9c74-f6149a3e4a36" providerId="ADAL" clId="{94D50680-F7FB-4732-B25A-8E6544FE298E}" dt="2021-10-03T17:45:24.614" v="3332" actId="26606"/>
          <ac:spMkLst>
            <pc:docMk/>
            <pc:sldMk cId="4149753620" sldId="262"/>
            <ac:spMk id="56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7:45:25.364" v="3334" actId="26606"/>
          <ac:spMkLst>
            <pc:docMk/>
            <pc:sldMk cId="4149753620" sldId="262"/>
            <ac:spMk id="58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7:45:26.021" v="3336" actId="26606"/>
          <ac:spMkLst>
            <pc:docMk/>
            <pc:sldMk cId="4149753620" sldId="262"/>
            <ac:spMk id="62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7:45:26.468" v="3338" actId="26606"/>
          <ac:spMkLst>
            <pc:docMk/>
            <pc:sldMk cId="4149753620" sldId="262"/>
            <ac:spMk id="64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7:45:26.468" v="3338" actId="26606"/>
          <ac:spMkLst>
            <pc:docMk/>
            <pc:sldMk cId="4149753620" sldId="262"/>
            <ac:spMk id="65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7:45:32.621" v="3340" actId="26606"/>
          <ac:spMkLst>
            <pc:docMk/>
            <pc:sldMk cId="4149753620" sldId="262"/>
            <ac:spMk id="68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7:45:32.621" v="3340" actId="26606"/>
          <ac:spMkLst>
            <pc:docMk/>
            <pc:sldMk cId="4149753620" sldId="262"/>
            <ac:spMk id="69" creationId="{F8E7CE3D-756A-41A4-9B20-2A2FC3A1E40A}"/>
          </ac:spMkLst>
        </pc:spChg>
        <pc:spChg chg="add del">
          <ac:chgData name="Owen Santoso (22466085)" userId="b375e2bc-c19d-4108-9c74-f6149a3e4a36" providerId="ADAL" clId="{94D50680-F7FB-4732-B25A-8E6544FE298E}" dt="2021-10-03T17:45:32.621" v="3340" actId="26606"/>
          <ac:spMkLst>
            <pc:docMk/>
            <pc:sldMk cId="4149753620" sldId="262"/>
            <ac:spMk id="71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7:45:33.071" v="3342" actId="26606"/>
          <ac:spMkLst>
            <pc:docMk/>
            <pc:sldMk cId="4149753620" sldId="262"/>
            <ac:spMk id="73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7:45:33.071" v="3342" actId="26606"/>
          <ac:spMkLst>
            <pc:docMk/>
            <pc:sldMk cId="4149753620" sldId="262"/>
            <ac:spMk id="74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7:45:33.684" v="3344" actId="26606"/>
          <ac:spMkLst>
            <pc:docMk/>
            <pc:sldMk cId="4149753620" sldId="262"/>
            <ac:spMk id="77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17:45:33.684" v="3344" actId="26606"/>
          <ac:spMkLst>
            <pc:docMk/>
            <pc:sldMk cId="4149753620" sldId="262"/>
            <ac:spMk id="79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7:45:34.278" v="3346" actId="26606"/>
          <ac:spMkLst>
            <pc:docMk/>
            <pc:sldMk cId="4149753620" sldId="262"/>
            <ac:spMk id="81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7:45:34.278" v="3346" actId="26606"/>
          <ac:spMkLst>
            <pc:docMk/>
            <pc:sldMk cId="4149753620" sldId="262"/>
            <ac:spMk id="82" creationId="{F8E7CE3D-756A-41A4-9B20-2A2FC3A1E40A}"/>
          </ac:spMkLst>
        </pc:spChg>
        <pc:spChg chg="add del">
          <ac:chgData name="Owen Santoso (22466085)" userId="b375e2bc-c19d-4108-9c74-f6149a3e4a36" providerId="ADAL" clId="{94D50680-F7FB-4732-B25A-8E6544FE298E}" dt="2021-10-03T17:45:34.278" v="3346" actId="26606"/>
          <ac:spMkLst>
            <pc:docMk/>
            <pc:sldMk cId="4149753620" sldId="262"/>
            <ac:spMk id="85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7:45:34.830" v="3348" actId="26606"/>
          <ac:spMkLst>
            <pc:docMk/>
            <pc:sldMk cId="4149753620" sldId="262"/>
            <ac:spMk id="87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7:45:35.792" v="3350" actId="26606"/>
          <ac:spMkLst>
            <pc:docMk/>
            <pc:sldMk cId="4149753620" sldId="262"/>
            <ac:spMk id="90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7:45:35.792" v="3350" actId="26606"/>
          <ac:spMkLst>
            <pc:docMk/>
            <pc:sldMk cId="4149753620" sldId="262"/>
            <ac:spMk id="91" creationId="{F8E7CE3D-756A-41A4-9B20-2A2FC3A1E40A}"/>
          </ac:spMkLst>
        </pc:spChg>
        <pc:spChg chg="add del">
          <ac:chgData name="Owen Santoso (22466085)" userId="b375e2bc-c19d-4108-9c74-f6149a3e4a36" providerId="ADAL" clId="{94D50680-F7FB-4732-B25A-8E6544FE298E}" dt="2021-10-03T17:45:35.792" v="3350" actId="26606"/>
          <ac:spMkLst>
            <pc:docMk/>
            <pc:sldMk cId="4149753620" sldId="262"/>
            <ac:spMk id="94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7:45:36.312" v="3352" actId="26606"/>
          <ac:spMkLst>
            <pc:docMk/>
            <pc:sldMk cId="4149753620" sldId="262"/>
            <ac:spMk id="96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17:45:36.312" v="3352" actId="26606"/>
          <ac:spMkLst>
            <pc:docMk/>
            <pc:sldMk cId="4149753620" sldId="262"/>
            <ac:spMk id="98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7:47:30.826" v="3720" actId="26606"/>
          <ac:spMkLst>
            <pc:docMk/>
            <pc:sldMk cId="4149753620" sldId="262"/>
            <ac:spMk id="100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7:47:30.826" v="3720" actId="26606"/>
          <ac:spMkLst>
            <pc:docMk/>
            <pc:sldMk cId="4149753620" sldId="262"/>
            <ac:spMk id="101" creationId="{F8E7CE3D-756A-41A4-9B20-2A2FC3A1E40A}"/>
          </ac:spMkLst>
        </pc:spChg>
        <pc:spChg chg="add mod">
          <ac:chgData name="Owen Santoso (22466085)" userId="b375e2bc-c19d-4108-9c74-f6149a3e4a36" providerId="ADAL" clId="{94D50680-F7FB-4732-B25A-8E6544FE298E}" dt="2021-10-03T22:31:16.128" v="11304" actId="20577"/>
          <ac:spMkLst>
            <pc:docMk/>
            <pc:sldMk cId="4149753620" sldId="262"/>
            <ac:spMk id="104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7:47:09.053" v="3699" actId="26606"/>
          <ac:spMkLst>
            <pc:docMk/>
            <pc:sldMk cId="4149753620" sldId="262"/>
            <ac:spMk id="109" creationId="{E7218290-08E7-4AB8-8549-F625B01F0DCB}"/>
          </ac:spMkLst>
        </pc:spChg>
        <pc:spChg chg="add del">
          <ac:chgData name="Owen Santoso (22466085)" userId="b375e2bc-c19d-4108-9c74-f6149a3e4a36" providerId="ADAL" clId="{94D50680-F7FB-4732-B25A-8E6544FE298E}" dt="2021-10-03T17:47:11.708" v="3701" actId="26606"/>
          <ac:spMkLst>
            <pc:docMk/>
            <pc:sldMk cId="4149753620" sldId="262"/>
            <ac:spMk id="111" creationId="{1D7071EC-BCB9-494C-A9A6-CF6667C0018F}"/>
          </ac:spMkLst>
        </pc:spChg>
        <pc:spChg chg="add del">
          <ac:chgData name="Owen Santoso (22466085)" userId="b375e2bc-c19d-4108-9c74-f6149a3e4a36" providerId="ADAL" clId="{94D50680-F7FB-4732-B25A-8E6544FE298E}" dt="2021-10-03T17:47:11.708" v="3701" actId="26606"/>
          <ac:spMkLst>
            <pc:docMk/>
            <pc:sldMk cId="4149753620" sldId="262"/>
            <ac:spMk id="112" creationId="{3DAD064D-86F0-42ED-B520-99689857918E}"/>
          </ac:spMkLst>
        </pc:spChg>
        <pc:spChg chg="add del">
          <ac:chgData name="Owen Santoso (22466085)" userId="b375e2bc-c19d-4108-9c74-f6149a3e4a36" providerId="ADAL" clId="{94D50680-F7FB-4732-B25A-8E6544FE298E}" dt="2021-10-03T17:47:12.620" v="3703" actId="26606"/>
          <ac:spMkLst>
            <pc:docMk/>
            <pc:sldMk cId="4149753620" sldId="262"/>
            <ac:spMk id="114" creationId="{BCCA1F03-1978-4993-9625-ECC9A327C1F7}"/>
          </ac:spMkLst>
        </pc:spChg>
        <pc:spChg chg="add del">
          <ac:chgData name="Owen Santoso (22466085)" userId="b375e2bc-c19d-4108-9c74-f6149a3e4a36" providerId="ADAL" clId="{94D50680-F7FB-4732-B25A-8E6544FE298E}" dt="2021-10-03T17:47:12.620" v="3703" actId="26606"/>
          <ac:spMkLst>
            <pc:docMk/>
            <pc:sldMk cId="4149753620" sldId="262"/>
            <ac:spMk id="115" creationId="{1DF5ECF7-5D31-4B53-8384-8D36C1065B35}"/>
          </ac:spMkLst>
        </pc:spChg>
        <pc:spChg chg="add del">
          <ac:chgData name="Owen Santoso (22466085)" userId="b375e2bc-c19d-4108-9c74-f6149a3e4a36" providerId="ADAL" clId="{94D50680-F7FB-4732-B25A-8E6544FE298E}" dt="2021-10-03T17:47:13.867" v="3705" actId="26606"/>
          <ac:spMkLst>
            <pc:docMk/>
            <pc:sldMk cId="4149753620" sldId="262"/>
            <ac:spMk id="117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7:47:13.867" v="3705" actId="26606"/>
          <ac:spMkLst>
            <pc:docMk/>
            <pc:sldMk cId="4149753620" sldId="262"/>
            <ac:spMk id="118" creationId="{F8E7CE3D-756A-41A4-9B20-2A2FC3A1E40A}"/>
          </ac:spMkLst>
        </pc:spChg>
        <pc:spChg chg="add del">
          <ac:chgData name="Owen Santoso (22466085)" userId="b375e2bc-c19d-4108-9c74-f6149a3e4a36" providerId="ADAL" clId="{94D50680-F7FB-4732-B25A-8E6544FE298E}" dt="2021-10-03T17:47:14.492" v="3707" actId="26606"/>
          <ac:spMkLst>
            <pc:docMk/>
            <pc:sldMk cId="4149753620" sldId="262"/>
            <ac:spMk id="120" creationId="{E7218290-08E7-4AB8-8549-F625B01F0DCB}"/>
          </ac:spMkLst>
        </pc:spChg>
        <pc:spChg chg="add del">
          <ac:chgData name="Owen Santoso (22466085)" userId="b375e2bc-c19d-4108-9c74-f6149a3e4a36" providerId="ADAL" clId="{94D50680-F7FB-4732-B25A-8E6544FE298E}" dt="2021-10-03T17:47:15.028" v="3709" actId="26606"/>
          <ac:spMkLst>
            <pc:docMk/>
            <pc:sldMk cId="4149753620" sldId="262"/>
            <ac:spMk id="122" creationId="{5EE2BC33-F8B8-4768-AE46-E7CF6E3D7C9D}"/>
          </ac:spMkLst>
        </pc:spChg>
        <pc:spChg chg="add del">
          <ac:chgData name="Owen Santoso (22466085)" userId="b375e2bc-c19d-4108-9c74-f6149a3e4a36" providerId="ADAL" clId="{94D50680-F7FB-4732-B25A-8E6544FE298E}" dt="2021-10-03T17:47:15.028" v="3709" actId="26606"/>
          <ac:spMkLst>
            <pc:docMk/>
            <pc:sldMk cId="4149753620" sldId="262"/>
            <ac:spMk id="123" creationId="{905EB5AC-4150-4206-9DBE-37DD0EBFBC79}"/>
          </ac:spMkLst>
        </pc:spChg>
        <pc:spChg chg="add del">
          <ac:chgData name="Owen Santoso (22466085)" userId="b375e2bc-c19d-4108-9c74-f6149a3e4a36" providerId="ADAL" clId="{94D50680-F7FB-4732-B25A-8E6544FE298E}" dt="2021-10-03T17:47:15.544" v="3711" actId="26606"/>
          <ac:spMkLst>
            <pc:docMk/>
            <pc:sldMk cId="4149753620" sldId="262"/>
            <ac:spMk id="125" creationId="{3DAD064D-86F0-42ED-B520-99689857918E}"/>
          </ac:spMkLst>
        </pc:spChg>
        <pc:spChg chg="add del">
          <ac:chgData name="Owen Santoso (22466085)" userId="b375e2bc-c19d-4108-9c74-f6149a3e4a36" providerId="ADAL" clId="{94D50680-F7FB-4732-B25A-8E6544FE298E}" dt="2021-10-03T17:47:15.544" v="3711" actId="26606"/>
          <ac:spMkLst>
            <pc:docMk/>
            <pc:sldMk cId="4149753620" sldId="262"/>
            <ac:spMk id="126" creationId="{1D7071EC-BCB9-494C-A9A6-CF6667C0018F}"/>
          </ac:spMkLst>
        </pc:spChg>
        <pc:spChg chg="add del">
          <ac:chgData name="Owen Santoso (22466085)" userId="b375e2bc-c19d-4108-9c74-f6149a3e4a36" providerId="ADAL" clId="{94D50680-F7FB-4732-B25A-8E6544FE298E}" dt="2021-10-03T17:47:16.660" v="3713" actId="26606"/>
          <ac:spMkLst>
            <pc:docMk/>
            <pc:sldMk cId="4149753620" sldId="262"/>
            <ac:spMk id="128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7:47:20.972" v="3715" actId="26606"/>
          <ac:spMkLst>
            <pc:docMk/>
            <pc:sldMk cId="4149753620" sldId="262"/>
            <ac:spMk id="130" creationId="{3DAD064D-86F0-42ED-B520-99689857918E}"/>
          </ac:spMkLst>
        </pc:spChg>
        <pc:spChg chg="add del">
          <ac:chgData name="Owen Santoso (22466085)" userId="b375e2bc-c19d-4108-9c74-f6149a3e4a36" providerId="ADAL" clId="{94D50680-F7FB-4732-B25A-8E6544FE298E}" dt="2021-10-03T17:47:20.972" v="3715" actId="26606"/>
          <ac:spMkLst>
            <pc:docMk/>
            <pc:sldMk cId="4149753620" sldId="262"/>
            <ac:spMk id="131" creationId="{1D7071EC-BCB9-494C-A9A6-CF6667C0018F}"/>
          </ac:spMkLst>
        </pc:spChg>
        <pc:spChg chg="add del">
          <ac:chgData name="Owen Santoso (22466085)" userId="b375e2bc-c19d-4108-9c74-f6149a3e4a36" providerId="ADAL" clId="{94D50680-F7FB-4732-B25A-8E6544FE298E}" dt="2021-10-03T17:47:28.150" v="3717" actId="26606"/>
          <ac:spMkLst>
            <pc:docMk/>
            <pc:sldMk cId="4149753620" sldId="262"/>
            <ac:spMk id="133" creationId="{E7218290-08E7-4AB8-8549-F625B01F0DCB}"/>
          </ac:spMkLst>
        </pc:spChg>
        <pc:spChg chg="add del">
          <ac:chgData name="Owen Santoso (22466085)" userId="b375e2bc-c19d-4108-9c74-f6149a3e4a36" providerId="ADAL" clId="{94D50680-F7FB-4732-B25A-8E6544FE298E}" dt="2021-10-03T17:47:30.821" v="3719" actId="26606"/>
          <ac:spMkLst>
            <pc:docMk/>
            <pc:sldMk cId="4149753620" sldId="262"/>
            <ac:spMk id="135" creationId="{6A027DD1-A31E-4BED-83B8-ED31F386F011}"/>
          </ac:spMkLst>
        </pc:spChg>
        <pc:spChg chg="add del">
          <ac:chgData name="Owen Santoso (22466085)" userId="b375e2bc-c19d-4108-9c74-f6149a3e4a36" providerId="ADAL" clId="{94D50680-F7FB-4732-B25A-8E6544FE298E}" dt="2021-10-03T17:47:30.821" v="3719" actId="26606"/>
          <ac:spMkLst>
            <pc:docMk/>
            <pc:sldMk cId="4149753620" sldId="262"/>
            <ac:spMk id="136" creationId="{3D24DFDD-EC25-4E11-A646-5466AB0E243D}"/>
          </ac:spMkLst>
        </pc:spChg>
        <pc:spChg chg="add del">
          <ac:chgData name="Owen Santoso (22466085)" userId="b375e2bc-c19d-4108-9c74-f6149a3e4a36" providerId="ADAL" clId="{94D50680-F7FB-4732-B25A-8E6544FE298E}" dt="2021-10-03T17:47:30.821" v="3719" actId="26606"/>
          <ac:spMkLst>
            <pc:docMk/>
            <pc:sldMk cId="4149753620" sldId="262"/>
            <ac:spMk id="137" creationId="{961C2FB6-1414-4D9D-BE7A-1FF2A7AAECC6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4149753620" sldId="262"/>
            <ac:spMk id="139" creationId="{D7DD8518-4289-43CE-9E36-8E7E0D7DDF70}"/>
          </ac:spMkLst>
        </pc:spChg>
        <pc:graphicFrameChg chg="add del">
          <ac:chgData name="Owen Santoso (22466085)" userId="b375e2bc-c19d-4108-9c74-f6149a3e4a36" providerId="ADAL" clId="{94D50680-F7FB-4732-B25A-8E6544FE298E}" dt="2021-10-03T17:27:50.157" v="2626" actId="26606"/>
          <ac:graphicFrameMkLst>
            <pc:docMk/>
            <pc:sldMk cId="4149753620" sldId="262"/>
            <ac:graphicFrameMk id="37" creationId="{49E276A2-ED0B-4BBD-86CF-E14CD847B90B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7:45:15.862" v="3322" actId="26606"/>
          <ac:graphicFrameMkLst>
            <pc:docMk/>
            <pc:sldMk cId="4149753620" sldId="262"/>
            <ac:graphicFrameMk id="38" creationId="{71D7A7C6-E0F1-421B-BDD4-6CD607F3203D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7:45:16.497" v="3324" actId="26606"/>
          <ac:graphicFrameMkLst>
            <pc:docMk/>
            <pc:sldMk cId="4149753620" sldId="262"/>
            <ac:graphicFrameMk id="44" creationId="{4C2C82CA-FE85-4530-BA6D-31BC9A029E0F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7:45:19.852" v="3326" actId="26606"/>
          <ac:graphicFrameMkLst>
            <pc:docMk/>
            <pc:sldMk cId="4149753620" sldId="262"/>
            <ac:graphicFrameMk id="47" creationId="{2D4CED4B-FCA5-4676-8403-0D2A3AA126D5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7:45:20.858" v="3328" actId="26606"/>
          <ac:graphicFrameMkLst>
            <pc:docMk/>
            <pc:sldMk cId="4149753620" sldId="262"/>
            <ac:graphicFrameMk id="50" creationId="{AD95E22C-32BA-46BF-889D-55E9337C6DAC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7:45:24.284" v="3330" actId="26606"/>
          <ac:graphicFrameMkLst>
            <pc:docMk/>
            <pc:sldMk cId="4149753620" sldId="262"/>
            <ac:graphicFrameMk id="53" creationId="{BC9AD35C-B77F-48E4-BC00-6E0E5C9131B9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7:45:25.364" v="3334" actId="26606"/>
          <ac:graphicFrameMkLst>
            <pc:docMk/>
            <pc:sldMk cId="4149753620" sldId="262"/>
            <ac:graphicFrameMk id="59" creationId="{71D7A7C6-E0F1-421B-BDD4-6CD607F3203D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7:45:34.830" v="3348" actId="26606"/>
          <ac:graphicFrameMkLst>
            <pc:docMk/>
            <pc:sldMk cId="4149753620" sldId="262"/>
            <ac:graphicFrameMk id="88" creationId="{71D7A7C6-E0F1-421B-BDD4-6CD607F3203D}"/>
          </ac:graphicFrameMkLst>
        </pc:graphicFrameChg>
        <pc:picChg chg="add del">
          <ac:chgData name="Owen Santoso (22466085)" userId="b375e2bc-c19d-4108-9c74-f6149a3e4a36" providerId="ADAL" clId="{94D50680-F7FB-4732-B25A-8E6544FE298E}" dt="2021-10-03T17:45:24.614" v="3332" actId="26606"/>
          <ac:picMkLst>
            <pc:docMk/>
            <pc:sldMk cId="4149753620" sldId="262"/>
            <ac:picMk id="39" creationId="{D0978274-BE4C-4313-9151-3F8E39BEBAB0}"/>
          </ac:picMkLst>
        </pc:picChg>
        <pc:picChg chg="add del">
          <ac:chgData name="Owen Santoso (22466085)" userId="b375e2bc-c19d-4108-9c74-f6149a3e4a36" providerId="ADAL" clId="{94D50680-F7FB-4732-B25A-8E6544FE298E}" dt="2021-10-03T17:45:26.468" v="3338" actId="26606"/>
          <ac:picMkLst>
            <pc:docMk/>
            <pc:sldMk cId="4149753620" sldId="262"/>
            <ac:picMk id="66" creationId="{E3BBFEE5-37CD-4908-AC5E-8D52238EEEE7}"/>
          </ac:picMkLst>
        </pc:picChg>
        <pc:picChg chg="add del">
          <ac:chgData name="Owen Santoso (22466085)" userId="b375e2bc-c19d-4108-9c74-f6149a3e4a36" providerId="ADAL" clId="{94D50680-F7FB-4732-B25A-8E6544FE298E}" dt="2021-10-03T17:45:32.621" v="3340" actId="26606"/>
          <ac:picMkLst>
            <pc:docMk/>
            <pc:sldMk cId="4149753620" sldId="262"/>
            <ac:picMk id="70" creationId="{DA8E474D-30F4-484B-A11E-F8C585C122D8}"/>
          </ac:picMkLst>
        </pc:picChg>
        <pc:picChg chg="add del">
          <ac:chgData name="Owen Santoso (22466085)" userId="b375e2bc-c19d-4108-9c74-f6149a3e4a36" providerId="ADAL" clId="{94D50680-F7FB-4732-B25A-8E6544FE298E}" dt="2021-10-03T17:45:33.071" v="3342" actId="26606"/>
          <ac:picMkLst>
            <pc:docMk/>
            <pc:sldMk cId="4149753620" sldId="262"/>
            <ac:picMk id="75" creationId="{E3BBFEE5-37CD-4908-AC5E-8D52238EEEE7}"/>
          </ac:picMkLst>
        </pc:picChg>
        <pc:picChg chg="add del">
          <ac:chgData name="Owen Santoso (22466085)" userId="b375e2bc-c19d-4108-9c74-f6149a3e4a36" providerId="ADAL" clId="{94D50680-F7FB-4732-B25A-8E6544FE298E}" dt="2021-10-03T17:45:34.278" v="3346" actId="26606"/>
          <ac:picMkLst>
            <pc:docMk/>
            <pc:sldMk cId="4149753620" sldId="262"/>
            <ac:picMk id="83" creationId="{D32E3612-F890-4156-9F69-30841FBE4C91}"/>
          </ac:picMkLst>
        </pc:picChg>
        <pc:picChg chg="add del">
          <ac:chgData name="Owen Santoso (22466085)" userId="b375e2bc-c19d-4108-9c74-f6149a3e4a36" providerId="ADAL" clId="{94D50680-F7FB-4732-B25A-8E6544FE298E}" dt="2021-10-03T17:45:35.792" v="3350" actId="26606"/>
          <ac:picMkLst>
            <pc:docMk/>
            <pc:sldMk cId="4149753620" sldId="262"/>
            <ac:picMk id="92" creationId="{D32E3612-F890-4156-9F69-30841FBE4C91}"/>
          </ac:picMkLst>
        </pc:picChg>
        <pc:picChg chg="add mod ord">
          <ac:chgData name="Owen Santoso (22466085)" userId="b375e2bc-c19d-4108-9c74-f6149a3e4a36" providerId="ADAL" clId="{94D50680-F7FB-4732-B25A-8E6544FE298E}" dt="2021-10-03T17:47:30.826" v="3720" actId="26606"/>
          <ac:picMkLst>
            <pc:docMk/>
            <pc:sldMk cId="4149753620" sldId="262"/>
            <ac:picMk id="102" creationId="{D32E3612-F890-4156-9F69-30841FBE4C91}"/>
          </ac:picMkLst>
        </pc:picChg>
        <pc:cxnChg chg="add del">
          <ac:chgData name="Owen Santoso (22466085)" userId="b375e2bc-c19d-4108-9c74-f6149a3e4a36" providerId="ADAL" clId="{94D50680-F7FB-4732-B25A-8E6544FE298E}" dt="2021-10-03T17:45:32.621" v="3340" actId="26606"/>
          <ac:cxnSpMkLst>
            <pc:docMk/>
            <pc:sldMk cId="4149753620" sldId="262"/>
            <ac:cxnSpMk id="45" creationId="{837CF948-9F12-4674-98E3-7A7FE57A1987}"/>
          </ac:cxnSpMkLst>
        </pc:cxnChg>
        <pc:cxnChg chg="add del">
          <ac:chgData name="Owen Santoso (22466085)" userId="b375e2bc-c19d-4108-9c74-f6149a3e4a36" providerId="ADAL" clId="{94D50680-F7FB-4732-B25A-8E6544FE298E}" dt="2021-10-03T17:45:26.021" v="3336" actId="26606"/>
          <ac:cxnSpMkLst>
            <pc:docMk/>
            <pc:sldMk cId="4149753620" sldId="262"/>
            <ac:cxnSpMk id="61" creationId="{58EFA797-975B-41D8-BC96-56CDC2CFA3E4}"/>
          </ac:cxnSpMkLst>
        </pc:cxnChg>
        <pc:cxnChg chg="add del">
          <ac:chgData name="Owen Santoso (22466085)" userId="b375e2bc-c19d-4108-9c74-f6149a3e4a36" providerId="ADAL" clId="{94D50680-F7FB-4732-B25A-8E6544FE298E}" dt="2021-10-03T17:45:33.684" v="3344" actId="26606"/>
          <ac:cxnSpMkLst>
            <pc:docMk/>
            <pc:sldMk cId="4149753620" sldId="262"/>
            <ac:cxnSpMk id="78" creationId="{58EFA797-975B-41D8-BC96-56CDC2CFA3E4}"/>
          </ac:cxnSpMkLst>
        </pc:cxnChg>
        <pc:cxnChg chg="add del">
          <ac:chgData name="Owen Santoso (22466085)" userId="b375e2bc-c19d-4108-9c74-f6149a3e4a36" providerId="ADAL" clId="{94D50680-F7FB-4732-B25A-8E6544FE298E}" dt="2021-10-03T17:45:34.278" v="3346" actId="26606"/>
          <ac:cxnSpMkLst>
            <pc:docMk/>
            <pc:sldMk cId="4149753620" sldId="262"/>
            <ac:cxnSpMk id="84" creationId="{837CF948-9F12-4674-98E3-7A7FE57A1987}"/>
          </ac:cxnSpMkLst>
        </pc:cxnChg>
        <pc:cxnChg chg="add del">
          <ac:chgData name="Owen Santoso (22466085)" userId="b375e2bc-c19d-4108-9c74-f6149a3e4a36" providerId="ADAL" clId="{94D50680-F7FB-4732-B25A-8E6544FE298E}" dt="2021-10-03T17:45:35.792" v="3350" actId="26606"/>
          <ac:cxnSpMkLst>
            <pc:docMk/>
            <pc:sldMk cId="4149753620" sldId="262"/>
            <ac:cxnSpMk id="93" creationId="{837CF948-9F12-4674-98E3-7A7FE57A1987}"/>
          </ac:cxnSpMkLst>
        </pc:cxnChg>
        <pc:cxnChg chg="add del">
          <ac:chgData name="Owen Santoso (22466085)" userId="b375e2bc-c19d-4108-9c74-f6149a3e4a36" providerId="ADAL" clId="{94D50680-F7FB-4732-B25A-8E6544FE298E}" dt="2021-10-03T17:45:36.312" v="3352" actId="26606"/>
          <ac:cxnSpMkLst>
            <pc:docMk/>
            <pc:sldMk cId="4149753620" sldId="262"/>
            <ac:cxnSpMk id="97" creationId="{58EFA797-975B-41D8-BC96-56CDC2CFA3E4}"/>
          </ac:cxnSpMkLst>
        </pc:cxnChg>
        <pc:cxnChg chg="add del">
          <ac:chgData name="Owen Santoso (22466085)" userId="b375e2bc-c19d-4108-9c74-f6149a3e4a36" providerId="ADAL" clId="{94D50680-F7FB-4732-B25A-8E6544FE298E}" dt="2021-10-03T17:47:30.826" v="3720" actId="26606"/>
          <ac:cxnSpMkLst>
            <pc:docMk/>
            <pc:sldMk cId="4149753620" sldId="262"/>
            <ac:cxnSpMk id="103" creationId="{837CF948-9F12-4674-98E3-7A7FE57A1987}"/>
          </ac:cxnSpMkLst>
        </pc:cxnChg>
        <pc:cxnChg chg="add del">
          <ac:chgData name="Owen Santoso (22466085)" userId="b375e2bc-c19d-4108-9c74-f6149a3e4a36" providerId="ADAL" clId="{94D50680-F7FB-4732-B25A-8E6544FE298E}" dt="2021-10-03T17:47:13.867" v="3705" actId="26606"/>
          <ac:cxnSpMkLst>
            <pc:docMk/>
            <pc:sldMk cId="4149753620" sldId="262"/>
            <ac:cxnSpMk id="113" creationId="{837CF948-9F12-4674-98E3-7A7FE57A1987}"/>
          </ac:cxnSpMkLst>
        </pc:cxnChg>
      </pc:sldChg>
      <pc:sldChg chg="addSp delSp modSp add mod modTransition setClrOvrMap delDesignElem modNotesTx">
        <pc:chgData name="Owen Santoso (22466085)" userId="b375e2bc-c19d-4108-9c74-f6149a3e4a36" providerId="ADAL" clId="{94D50680-F7FB-4732-B25A-8E6544FE298E}" dt="2021-10-03T21:54:02.053" v="9890"/>
        <pc:sldMkLst>
          <pc:docMk/>
          <pc:sldMk cId="2549087301" sldId="263"/>
        </pc:sldMkLst>
        <pc:spChg chg="mod">
          <ac:chgData name="Owen Santoso (22466085)" userId="b375e2bc-c19d-4108-9c74-f6149a3e4a36" providerId="ADAL" clId="{94D50680-F7FB-4732-B25A-8E6544FE298E}" dt="2021-10-03T17:29:37.881" v="2728" actId="14100"/>
          <ac:spMkLst>
            <pc:docMk/>
            <pc:sldMk cId="2549087301" sldId="263"/>
            <ac:spMk id="2" creationId="{26D57C6B-367D-4971-8475-735A28B74BDA}"/>
          </ac:spMkLst>
        </pc:spChg>
        <pc:spChg chg="mod ord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2549087301" sldId="263"/>
            <ac:spMk id="35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2:08:19.883" v="490" actId="26606"/>
          <ac:spMkLst>
            <pc:docMk/>
            <pc:sldMk cId="2549087301" sldId="263"/>
            <ac:spMk id="37" creationId="{20DB4423-716D-4B40-9498-69F5F3E5E077}"/>
          </ac:spMkLst>
        </pc:spChg>
        <pc:spChg chg="add del">
          <ac:chgData name="Owen Santoso (22466085)" userId="b375e2bc-c19d-4108-9c74-f6149a3e4a36" providerId="ADAL" clId="{94D50680-F7FB-4732-B25A-8E6544FE298E}" dt="2021-10-03T12:08:19.883" v="490" actId="26606"/>
          <ac:spMkLst>
            <pc:docMk/>
            <pc:sldMk cId="2549087301" sldId="263"/>
            <ac:spMk id="38" creationId="{0B339CD8-1850-4DF2-BCDF-1CAAE5F872AC}"/>
          </ac:spMkLst>
        </pc:spChg>
        <pc:spChg chg="add del">
          <ac:chgData name="Owen Santoso (22466085)" userId="b375e2bc-c19d-4108-9c74-f6149a3e4a36" providerId="ADAL" clId="{94D50680-F7FB-4732-B25A-8E6544FE298E}" dt="2021-10-03T12:07:59.559" v="461" actId="26606"/>
          <ac:spMkLst>
            <pc:docMk/>
            <pc:sldMk cId="2549087301" sldId="263"/>
            <ac:spMk id="43" creationId="{278DB8A0-9FF5-471F-BAC3-098541F7471A}"/>
          </ac:spMkLst>
        </pc:spChg>
        <pc:spChg chg="add del">
          <ac:chgData name="Owen Santoso (22466085)" userId="b375e2bc-c19d-4108-9c74-f6149a3e4a36" providerId="ADAL" clId="{94D50680-F7FB-4732-B25A-8E6544FE298E}" dt="2021-10-03T12:07:59.559" v="461" actId="26606"/>
          <ac:spMkLst>
            <pc:docMk/>
            <pc:sldMk cId="2549087301" sldId="263"/>
            <ac:spMk id="45" creationId="{670E223C-0E61-4DC8-99BA-100F26827A27}"/>
          </ac:spMkLst>
        </pc:spChg>
        <pc:spChg chg="add del">
          <ac:chgData name="Owen Santoso (22466085)" userId="b375e2bc-c19d-4108-9c74-f6149a3e4a36" providerId="ADAL" clId="{94D50680-F7FB-4732-B25A-8E6544FE298E}" dt="2021-10-03T12:07:59.559" v="461" actId="26606"/>
          <ac:spMkLst>
            <pc:docMk/>
            <pc:sldMk cId="2549087301" sldId="263"/>
            <ac:spMk id="47" creationId="{22A21990-63C7-495D-80A1-46249F19ED92}"/>
          </ac:spMkLst>
        </pc:spChg>
        <pc:spChg chg="add del">
          <ac:chgData name="Owen Santoso (22466085)" userId="b375e2bc-c19d-4108-9c74-f6149a3e4a36" providerId="ADAL" clId="{94D50680-F7FB-4732-B25A-8E6544FE298E}" dt="2021-10-03T12:08:00.854" v="463" actId="26606"/>
          <ac:spMkLst>
            <pc:docMk/>
            <pc:sldMk cId="2549087301" sldId="263"/>
            <ac:spMk id="49" creationId="{E7218290-08E7-4AB8-8549-F625B01F0DCB}"/>
          </ac:spMkLst>
        </pc:spChg>
        <pc:spChg chg="add del">
          <ac:chgData name="Owen Santoso (22466085)" userId="b375e2bc-c19d-4108-9c74-f6149a3e4a36" providerId="ADAL" clId="{94D50680-F7FB-4732-B25A-8E6544FE298E}" dt="2021-10-03T12:08:00.854" v="463" actId="26606"/>
          <ac:spMkLst>
            <pc:docMk/>
            <pc:sldMk cId="2549087301" sldId="263"/>
            <ac:spMk id="50" creationId="{2EAC6968-E97C-4229-A385-D68969BBA1F0}"/>
          </ac:spMkLst>
        </pc:spChg>
        <pc:spChg chg="add del">
          <ac:chgData name="Owen Santoso (22466085)" userId="b375e2bc-c19d-4108-9c74-f6149a3e4a36" providerId="ADAL" clId="{94D50680-F7FB-4732-B25A-8E6544FE298E}" dt="2021-10-03T12:08:00.854" v="463" actId="26606"/>
          <ac:spMkLst>
            <pc:docMk/>
            <pc:sldMk cId="2549087301" sldId="263"/>
            <ac:spMk id="51" creationId="{CE9A9457-874F-4EEB-BF07-9CEA561C1196}"/>
          </ac:spMkLst>
        </pc:spChg>
        <pc:spChg chg="add del">
          <ac:chgData name="Owen Santoso (22466085)" userId="b375e2bc-c19d-4108-9c74-f6149a3e4a36" providerId="ADAL" clId="{94D50680-F7FB-4732-B25A-8E6544FE298E}" dt="2021-10-03T12:08:01.790" v="465" actId="26606"/>
          <ac:spMkLst>
            <pc:docMk/>
            <pc:sldMk cId="2549087301" sldId="263"/>
            <ac:spMk id="53" creationId="{3DAD064D-86F0-42ED-B520-99689857918E}"/>
          </ac:spMkLst>
        </pc:spChg>
        <pc:spChg chg="add del">
          <ac:chgData name="Owen Santoso (22466085)" userId="b375e2bc-c19d-4108-9c74-f6149a3e4a36" providerId="ADAL" clId="{94D50680-F7FB-4732-B25A-8E6544FE298E}" dt="2021-10-03T12:08:01.790" v="465" actId="26606"/>
          <ac:spMkLst>
            <pc:docMk/>
            <pc:sldMk cId="2549087301" sldId="263"/>
            <ac:spMk id="54" creationId="{1D7071EC-BCB9-494C-A9A6-CF6667C0018F}"/>
          </ac:spMkLst>
        </pc:spChg>
        <pc:spChg chg="add del">
          <ac:chgData name="Owen Santoso (22466085)" userId="b375e2bc-c19d-4108-9c74-f6149a3e4a36" providerId="ADAL" clId="{94D50680-F7FB-4732-B25A-8E6544FE298E}" dt="2021-10-03T12:08:01.790" v="465" actId="26606"/>
          <ac:spMkLst>
            <pc:docMk/>
            <pc:sldMk cId="2549087301" sldId="263"/>
            <ac:spMk id="55" creationId="{A789735F-B733-49C7-8AB4-3F5148C6551A}"/>
          </ac:spMkLst>
        </pc:spChg>
        <pc:spChg chg="add del">
          <ac:chgData name="Owen Santoso (22466085)" userId="b375e2bc-c19d-4108-9c74-f6149a3e4a36" providerId="ADAL" clId="{94D50680-F7FB-4732-B25A-8E6544FE298E}" dt="2021-10-03T12:08:03.723" v="467" actId="26606"/>
          <ac:spMkLst>
            <pc:docMk/>
            <pc:sldMk cId="2549087301" sldId="263"/>
            <ac:spMk id="57" creationId="{D70BC64E-B094-49DE-BD9C-DB662FCF598F}"/>
          </ac:spMkLst>
        </pc:spChg>
        <pc:spChg chg="add del">
          <ac:chgData name="Owen Santoso (22466085)" userId="b375e2bc-c19d-4108-9c74-f6149a3e4a36" providerId="ADAL" clId="{94D50680-F7FB-4732-B25A-8E6544FE298E}" dt="2021-10-03T12:08:04.401" v="469" actId="26606"/>
          <ac:spMkLst>
            <pc:docMk/>
            <pc:sldMk cId="2549087301" sldId="263"/>
            <ac:spMk id="59" creationId="{E7218290-08E7-4AB8-8549-F625B01F0DCB}"/>
          </ac:spMkLst>
        </pc:spChg>
        <pc:spChg chg="add del">
          <ac:chgData name="Owen Santoso (22466085)" userId="b375e2bc-c19d-4108-9c74-f6149a3e4a36" providerId="ADAL" clId="{94D50680-F7FB-4732-B25A-8E6544FE298E}" dt="2021-10-03T12:08:04.401" v="469" actId="26606"/>
          <ac:spMkLst>
            <pc:docMk/>
            <pc:sldMk cId="2549087301" sldId="263"/>
            <ac:spMk id="60" creationId="{CE9A9457-874F-4EEB-BF07-9CEA561C1196}"/>
          </ac:spMkLst>
        </pc:spChg>
        <pc:spChg chg="add del">
          <ac:chgData name="Owen Santoso (22466085)" userId="b375e2bc-c19d-4108-9c74-f6149a3e4a36" providerId="ADAL" clId="{94D50680-F7FB-4732-B25A-8E6544FE298E}" dt="2021-10-03T12:08:05.389" v="471" actId="26606"/>
          <ac:spMkLst>
            <pc:docMk/>
            <pc:sldMk cId="2549087301" sldId="263"/>
            <ac:spMk id="62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2:08:05.389" v="471" actId="26606"/>
          <ac:spMkLst>
            <pc:docMk/>
            <pc:sldMk cId="2549087301" sldId="263"/>
            <ac:spMk id="63" creationId="{BFDE77F2-18D0-49FF-860C-62E2AC424E2C}"/>
          </ac:spMkLst>
        </pc:spChg>
        <pc:spChg chg="add del">
          <ac:chgData name="Owen Santoso (22466085)" userId="b375e2bc-c19d-4108-9c74-f6149a3e4a36" providerId="ADAL" clId="{94D50680-F7FB-4732-B25A-8E6544FE298E}" dt="2021-10-03T12:08:06.109" v="473" actId="26606"/>
          <ac:spMkLst>
            <pc:docMk/>
            <pc:sldMk cId="2549087301" sldId="263"/>
            <ac:spMk id="65" creationId="{E73EAD47-3FAF-4CCF-BF4F-1F29AA9CB18A}"/>
          </ac:spMkLst>
        </pc:spChg>
        <pc:spChg chg="add del">
          <ac:chgData name="Owen Santoso (22466085)" userId="b375e2bc-c19d-4108-9c74-f6149a3e4a36" providerId="ADAL" clId="{94D50680-F7FB-4732-B25A-8E6544FE298E}" dt="2021-10-03T12:08:06.109" v="473" actId="26606"/>
          <ac:spMkLst>
            <pc:docMk/>
            <pc:sldMk cId="2549087301" sldId="263"/>
            <ac:spMk id="66" creationId="{5CA22715-D05D-465E-A9CB-5AD7BC6C9C8A}"/>
          </ac:spMkLst>
        </pc:spChg>
        <pc:spChg chg="add del">
          <ac:chgData name="Owen Santoso (22466085)" userId="b375e2bc-c19d-4108-9c74-f6149a3e4a36" providerId="ADAL" clId="{94D50680-F7FB-4732-B25A-8E6544FE298E}" dt="2021-10-03T12:08:07.203" v="475" actId="26606"/>
          <ac:spMkLst>
            <pc:docMk/>
            <pc:sldMk cId="2549087301" sldId="263"/>
            <ac:spMk id="68" creationId="{278DB8A0-9FF5-471F-BAC3-098541F7471A}"/>
          </ac:spMkLst>
        </pc:spChg>
        <pc:spChg chg="add del">
          <ac:chgData name="Owen Santoso (22466085)" userId="b375e2bc-c19d-4108-9c74-f6149a3e4a36" providerId="ADAL" clId="{94D50680-F7FB-4732-B25A-8E6544FE298E}" dt="2021-10-03T12:08:07.203" v="475" actId="26606"/>
          <ac:spMkLst>
            <pc:docMk/>
            <pc:sldMk cId="2549087301" sldId="263"/>
            <ac:spMk id="69" creationId="{670E223C-0E61-4DC8-99BA-100F26827A27}"/>
          </ac:spMkLst>
        </pc:spChg>
        <pc:spChg chg="add del">
          <ac:chgData name="Owen Santoso (22466085)" userId="b375e2bc-c19d-4108-9c74-f6149a3e4a36" providerId="ADAL" clId="{94D50680-F7FB-4732-B25A-8E6544FE298E}" dt="2021-10-03T12:08:07.203" v="475" actId="26606"/>
          <ac:spMkLst>
            <pc:docMk/>
            <pc:sldMk cId="2549087301" sldId="263"/>
            <ac:spMk id="70" creationId="{22A21990-63C7-495D-80A1-46249F19ED92}"/>
          </ac:spMkLst>
        </pc:spChg>
        <pc:spChg chg="add del">
          <ac:chgData name="Owen Santoso (22466085)" userId="b375e2bc-c19d-4108-9c74-f6149a3e4a36" providerId="ADAL" clId="{94D50680-F7FB-4732-B25A-8E6544FE298E}" dt="2021-10-03T12:08:08.465" v="477" actId="26606"/>
          <ac:spMkLst>
            <pc:docMk/>
            <pc:sldMk cId="2549087301" sldId="263"/>
            <ac:spMk id="72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2:08:08.465" v="477" actId="26606"/>
          <ac:spMkLst>
            <pc:docMk/>
            <pc:sldMk cId="2549087301" sldId="263"/>
            <ac:spMk id="73" creationId="{BFDE77F2-18D0-49FF-860C-62E2AC424E2C}"/>
          </ac:spMkLst>
        </pc:spChg>
        <pc:spChg chg="add del">
          <ac:chgData name="Owen Santoso (22466085)" userId="b375e2bc-c19d-4108-9c74-f6149a3e4a36" providerId="ADAL" clId="{94D50680-F7FB-4732-B25A-8E6544FE298E}" dt="2021-10-03T12:08:10.725" v="479" actId="26606"/>
          <ac:spMkLst>
            <pc:docMk/>
            <pc:sldMk cId="2549087301" sldId="263"/>
            <ac:spMk id="75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2:08:10.725" v="479" actId="26606"/>
          <ac:spMkLst>
            <pc:docMk/>
            <pc:sldMk cId="2549087301" sldId="263"/>
            <ac:spMk id="76" creationId="{BFDE77F2-18D0-49FF-860C-62E2AC424E2C}"/>
          </ac:spMkLst>
        </pc:spChg>
        <pc:spChg chg="add del">
          <ac:chgData name="Owen Santoso (22466085)" userId="b375e2bc-c19d-4108-9c74-f6149a3e4a36" providerId="ADAL" clId="{94D50680-F7FB-4732-B25A-8E6544FE298E}" dt="2021-10-03T12:08:12.797" v="481" actId="26606"/>
          <ac:spMkLst>
            <pc:docMk/>
            <pc:sldMk cId="2549087301" sldId="263"/>
            <ac:spMk id="78" creationId="{E73EAD47-3FAF-4CCF-BF4F-1F29AA9CB18A}"/>
          </ac:spMkLst>
        </pc:spChg>
        <pc:spChg chg="add del">
          <ac:chgData name="Owen Santoso (22466085)" userId="b375e2bc-c19d-4108-9c74-f6149a3e4a36" providerId="ADAL" clId="{94D50680-F7FB-4732-B25A-8E6544FE298E}" dt="2021-10-03T12:08:12.797" v="481" actId="26606"/>
          <ac:spMkLst>
            <pc:docMk/>
            <pc:sldMk cId="2549087301" sldId="263"/>
            <ac:spMk id="79" creationId="{5CA22715-D05D-465E-A9CB-5AD7BC6C9C8A}"/>
          </ac:spMkLst>
        </pc:spChg>
        <pc:spChg chg="add del">
          <ac:chgData name="Owen Santoso (22466085)" userId="b375e2bc-c19d-4108-9c74-f6149a3e4a36" providerId="ADAL" clId="{94D50680-F7FB-4732-B25A-8E6544FE298E}" dt="2021-10-03T12:08:15.030" v="483" actId="26606"/>
          <ac:spMkLst>
            <pc:docMk/>
            <pc:sldMk cId="2549087301" sldId="263"/>
            <ac:spMk id="81" creationId="{278DB8A0-9FF5-471F-BAC3-098541F7471A}"/>
          </ac:spMkLst>
        </pc:spChg>
        <pc:spChg chg="add del">
          <ac:chgData name="Owen Santoso (22466085)" userId="b375e2bc-c19d-4108-9c74-f6149a3e4a36" providerId="ADAL" clId="{94D50680-F7FB-4732-B25A-8E6544FE298E}" dt="2021-10-03T12:08:15.030" v="483" actId="26606"/>
          <ac:spMkLst>
            <pc:docMk/>
            <pc:sldMk cId="2549087301" sldId="263"/>
            <ac:spMk id="82" creationId="{670E223C-0E61-4DC8-99BA-100F26827A27}"/>
          </ac:spMkLst>
        </pc:spChg>
        <pc:spChg chg="add del">
          <ac:chgData name="Owen Santoso (22466085)" userId="b375e2bc-c19d-4108-9c74-f6149a3e4a36" providerId="ADAL" clId="{94D50680-F7FB-4732-B25A-8E6544FE298E}" dt="2021-10-03T12:08:15.030" v="483" actId="26606"/>
          <ac:spMkLst>
            <pc:docMk/>
            <pc:sldMk cId="2549087301" sldId="263"/>
            <ac:spMk id="83" creationId="{22A21990-63C7-495D-80A1-46249F19ED92}"/>
          </ac:spMkLst>
        </pc:spChg>
        <pc:spChg chg="add del">
          <ac:chgData name="Owen Santoso (22466085)" userId="b375e2bc-c19d-4108-9c74-f6149a3e4a36" providerId="ADAL" clId="{94D50680-F7FB-4732-B25A-8E6544FE298E}" dt="2021-10-03T12:08:15.637" v="485" actId="26606"/>
          <ac:spMkLst>
            <pc:docMk/>
            <pc:sldMk cId="2549087301" sldId="263"/>
            <ac:spMk id="85" creationId="{E73EAD47-3FAF-4CCF-BF4F-1F29AA9CB18A}"/>
          </ac:spMkLst>
        </pc:spChg>
        <pc:spChg chg="add del">
          <ac:chgData name="Owen Santoso (22466085)" userId="b375e2bc-c19d-4108-9c74-f6149a3e4a36" providerId="ADAL" clId="{94D50680-F7FB-4732-B25A-8E6544FE298E}" dt="2021-10-03T12:08:15.637" v="485" actId="26606"/>
          <ac:spMkLst>
            <pc:docMk/>
            <pc:sldMk cId="2549087301" sldId="263"/>
            <ac:spMk id="86" creationId="{5CA22715-D05D-465E-A9CB-5AD7BC6C9C8A}"/>
          </ac:spMkLst>
        </pc:spChg>
        <pc:spChg chg="add del">
          <ac:chgData name="Owen Santoso (22466085)" userId="b375e2bc-c19d-4108-9c74-f6149a3e4a36" providerId="ADAL" clId="{94D50680-F7FB-4732-B25A-8E6544FE298E}" dt="2021-10-03T12:08:16.417" v="487" actId="26606"/>
          <ac:spMkLst>
            <pc:docMk/>
            <pc:sldMk cId="2549087301" sldId="263"/>
            <ac:spMk id="88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2:08:16.417" v="487" actId="26606"/>
          <ac:spMkLst>
            <pc:docMk/>
            <pc:sldMk cId="2549087301" sldId="263"/>
            <ac:spMk id="89" creationId="{BFDE77F2-18D0-49FF-860C-62E2AC424E2C}"/>
          </ac:spMkLst>
        </pc:spChg>
        <pc:spChg chg="add del">
          <ac:chgData name="Owen Santoso (22466085)" userId="b375e2bc-c19d-4108-9c74-f6149a3e4a36" providerId="ADAL" clId="{94D50680-F7FB-4732-B25A-8E6544FE298E}" dt="2021-10-03T12:08:19.881" v="489" actId="26606"/>
          <ac:spMkLst>
            <pc:docMk/>
            <pc:sldMk cId="2549087301" sldId="263"/>
            <ac:spMk id="91" creationId="{E7218290-08E7-4AB8-8549-F625B01F0DCB}"/>
          </ac:spMkLst>
        </pc:spChg>
        <pc:spChg chg="add del">
          <ac:chgData name="Owen Santoso (22466085)" userId="b375e2bc-c19d-4108-9c74-f6149a3e4a36" providerId="ADAL" clId="{94D50680-F7FB-4732-B25A-8E6544FE298E}" dt="2021-10-03T12:08:19.881" v="489" actId="26606"/>
          <ac:spMkLst>
            <pc:docMk/>
            <pc:sldMk cId="2549087301" sldId="263"/>
            <ac:spMk id="92" creationId="{CE9A9457-874F-4EEB-BF07-9CEA561C1196}"/>
          </ac:spMkLst>
        </pc:spChg>
        <pc:spChg chg="add del">
          <ac:chgData name="Owen Santoso (22466085)" userId="b375e2bc-c19d-4108-9c74-f6149a3e4a36" providerId="ADAL" clId="{94D50680-F7FB-4732-B25A-8E6544FE298E}" dt="2021-10-03T13:27:10.112" v="1810" actId="26606"/>
          <ac:spMkLst>
            <pc:docMk/>
            <pc:sldMk cId="2549087301" sldId="263"/>
            <ac:spMk id="94" creationId="{D70BC64E-B094-49DE-BD9C-DB662FCF598F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2549087301" sldId="263"/>
            <ac:spMk id="99" creationId="{D70BC64E-B094-49DE-BD9C-DB662FCF598F}"/>
          </ac:spMkLst>
        </pc:spChg>
        <pc:picChg chg="add del mod ord">
          <ac:chgData name="Owen Santoso (22466085)" userId="b375e2bc-c19d-4108-9c74-f6149a3e4a36" providerId="ADAL" clId="{94D50680-F7FB-4732-B25A-8E6544FE298E}" dt="2021-10-03T12:09:13.115" v="492" actId="478"/>
          <ac:picMkLst>
            <pc:docMk/>
            <pc:sldMk cId="2549087301" sldId="263"/>
            <ac:picMk id="4" creationId="{85069E0A-9732-4F64-A123-44DD507832D5}"/>
          </ac:picMkLst>
        </pc:picChg>
        <pc:picChg chg="add del mod">
          <ac:chgData name="Owen Santoso (22466085)" userId="b375e2bc-c19d-4108-9c74-f6149a3e4a36" providerId="ADAL" clId="{94D50680-F7FB-4732-B25A-8E6544FE298E}" dt="2021-10-03T12:09:20.339" v="496" actId="478"/>
          <ac:picMkLst>
            <pc:docMk/>
            <pc:sldMk cId="2549087301" sldId="263"/>
            <ac:picMk id="6" creationId="{951C1BDE-C001-4C4B-B97F-8799EF0D066A}"/>
          </ac:picMkLst>
        </pc:picChg>
        <pc:picChg chg="add mod">
          <ac:chgData name="Owen Santoso (22466085)" userId="b375e2bc-c19d-4108-9c74-f6149a3e4a36" providerId="ADAL" clId="{94D50680-F7FB-4732-B25A-8E6544FE298E}" dt="2021-10-03T17:27:07.878" v="2623" actId="14100"/>
          <ac:picMkLst>
            <pc:docMk/>
            <pc:sldMk cId="2549087301" sldId="263"/>
            <ac:picMk id="8" creationId="{0239B9E5-5375-4BF0-B266-40884EB15D16}"/>
          </ac:picMkLst>
        </pc:picChg>
        <pc:picChg chg="add mod">
          <ac:chgData name="Owen Santoso (22466085)" userId="b375e2bc-c19d-4108-9c74-f6149a3e4a36" providerId="ADAL" clId="{94D50680-F7FB-4732-B25A-8E6544FE298E}" dt="2021-10-03T13:27:10.112" v="1810" actId="26606"/>
          <ac:picMkLst>
            <pc:docMk/>
            <pc:sldMk cId="2549087301" sldId="263"/>
            <ac:picMk id="10" creationId="{38266B2B-FACC-4CAB-8375-AEA20F56FC35}"/>
          </ac:picMkLst>
        </pc:picChg>
      </pc:sldChg>
      <pc:sldChg chg="addSp delSp modSp add del mod setClrOvrMap delDesignElem">
        <pc:chgData name="Owen Santoso (22466085)" userId="b375e2bc-c19d-4108-9c74-f6149a3e4a36" providerId="ADAL" clId="{94D50680-F7FB-4732-B25A-8E6544FE298E}" dt="2021-10-03T20:28:07.269" v="7770" actId="47"/>
        <pc:sldMkLst>
          <pc:docMk/>
          <pc:sldMk cId="2590749848" sldId="264"/>
        </pc:sldMkLst>
        <pc:spChg chg="mod">
          <ac:chgData name="Owen Santoso (22466085)" userId="b375e2bc-c19d-4108-9c74-f6149a3e4a36" providerId="ADAL" clId="{94D50680-F7FB-4732-B25A-8E6544FE298E}" dt="2021-10-03T17:29:26.005" v="2721" actId="14100"/>
          <ac:spMkLst>
            <pc:docMk/>
            <pc:sldMk cId="2590749848" sldId="264"/>
            <ac:spMk id="2" creationId="{26D57C6B-367D-4971-8475-735A28B74BDA}"/>
          </ac:spMkLst>
        </pc:spChg>
        <pc:spChg chg="mod">
          <ac:chgData name="Owen Santoso (22466085)" userId="b375e2bc-c19d-4108-9c74-f6149a3e4a36" providerId="ADAL" clId="{94D50680-F7FB-4732-B25A-8E6544FE298E}" dt="2021-10-03T12:11:24.975" v="519" actId="26606"/>
          <ac:spMkLst>
            <pc:docMk/>
            <pc:sldMk cId="2590749848" sldId="264"/>
            <ac:spMk id="35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2:11:24.975" v="519" actId="26606"/>
          <ac:spMkLst>
            <pc:docMk/>
            <pc:sldMk cId="2590749848" sldId="264"/>
            <ac:spMk id="37" creationId="{20DB4423-716D-4B40-9498-69F5F3E5E077}"/>
          </ac:spMkLst>
        </pc:spChg>
        <pc:spChg chg="add del">
          <ac:chgData name="Owen Santoso (22466085)" userId="b375e2bc-c19d-4108-9c74-f6149a3e4a36" providerId="ADAL" clId="{94D50680-F7FB-4732-B25A-8E6544FE298E}" dt="2021-10-03T12:11:24.975" v="519" actId="26606"/>
          <ac:spMkLst>
            <pc:docMk/>
            <pc:sldMk cId="2590749848" sldId="264"/>
            <ac:spMk id="38" creationId="{0B339CD8-1850-4DF2-BCDF-1CAAE5F872AC}"/>
          </ac:spMkLst>
        </pc:spChg>
        <pc:spChg chg="add del">
          <ac:chgData name="Owen Santoso (22466085)" userId="b375e2bc-c19d-4108-9c74-f6149a3e4a36" providerId="ADAL" clId="{94D50680-F7FB-4732-B25A-8E6544FE298E}" dt="2021-10-03T12:11:14.288" v="500" actId="26606"/>
          <ac:spMkLst>
            <pc:docMk/>
            <pc:sldMk cId="2590749848" sldId="264"/>
            <ac:spMk id="71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2:11:14.288" v="500" actId="26606"/>
          <ac:spMkLst>
            <pc:docMk/>
            <pc:sldMk cId="2590749848" sldId="264"/>
            <ac:spMk id="73" creationId="{F8E7CE3D-756A-41A4-9B20-2A2FC3A1E40A}"/>
          </ac:spMkLst>
        </pc:spChg>
        <pc:spChg chg="add del">
          <ac:chgData name="Owen Santoso (22466085)" userId="b375e2bc-c19d-4108-9c74-f6149a3e4a36" providerId="ADAL" clId="{94D50680-F7FB-4732-B25A-8E6544FE298E}" dt="2021-10-03T12:11:15.753" v="502" actId="26606"/>
          <ac:spMkLst>
            <pc:docMk/>
            <pc:sldMk cId="2590749848" sldId="264"/>
            <ac:spMk id="1028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2:11:17.081" v="504" actId="26606"/>
          <ac:spMkLst>
            <pc:docMk/>
            <pc:sldMk cId="2590749848" sldId="264"/>
            <ac:spMk id="1030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2:11:17.937" v="506" actId="26606"/>
          <ac:spMkLst>
            <pc:docMk/>
            <pc:sldMk cId="2590749848" sldId="264"/>
            <ac:spMk id="1032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2:11:17.937" v="506" actId="26606"/>
          <ac:spMkLst>
            <pc:docMk/>
            <pc:sldMk cId="2590749848" sldId="264"/>
            <ac:spMk id="1033" creationId="{5CA22715-D05D-465E-A9CB-5AD7BC6C9C8A}"/>
          </ac:spMkLst>
        </pc:spChg>
        <pc:spChg chg="add del">
          <ac:chgData name="Owen Santoso (22466085)" userId="b375e2bc-c19d-4108-9c74-f6149a3e4a36" providerId="ADAL" clId="{94D50680-F7FB-4732-B25A-8E6544FE298E}" dt="2021-10-03T12:11:18.574" v="508" actId="26606"/>
          <ac:spMkLst>
            <pc:docMk/>
            <pc:sldMk cId="2590749848" sldId="264"/>
            <ac:spMk id="1035" creationId="{1265911B-1E2F-489E-97EF-A15A9299E703}"/>
          </ac:spMkLst>
        </pc:spChg>
        <pc:spChg chg="add del">
          <ac:chgData name="Owen Santoso (22466085)" userId="b375e2bc-c19d-4108-9c74-f6149a3e4a36" providerId="ADAL" clId="{94D50680-F7FB-4732-B25A-8E6544FE298E}" dt="2021-10-03T12:11:18.574" v="508" actId="26606"/>
          <ac:spMkLst>
            <pc:docMk/>
            <pc:sldMk cId="2590749848" sldId="264"/>
            <ac:spMk id="1036" creationId="{2119D4F1-CE65-4D74-A168-F27C15F1B00C}"/>
          </ac:spMkLst>
        </pc:spChg>
        <pc:spChg chg="add del">
          <ac:chgData name="Owen Santoso (22466085)" userId="b375e2bc-c19d-4108-9c74-f6149a3e4a36" providerId="ADAL" clId="{94D50680-F7FB-4732-B25A-8E6544FE298E}" dt="2021-10-03T12:11:19.974" v="510" actId="26606"/>
          <ac:spMkLst>
            <pc:docMk/>
            <pc:sldMk cId="2590749848" sldId="264"/>
            <ac:spMk id="1038" creationId="{5EE2BC33-F8B8-4768-AE46-E7CF6E3D7C9D}"/>
          </ac:spMkLst>
        </pc:spChg>
        <pc:spChg chg="add del">
          <ac:chgData name="Owen Santoso (22466085)" userId="b375e2bc-c19d-4108-9c74-f6149a3e4a36" providerId="ADAL" clId="{94D50680-F7FB-4732-B25A-8E6544FE298E}" dt="2021-10-03T12:11:19.974" v="510" actId="26606"/>
          <ac:spMkLst>
            <pc:docMk/>
            <pc:sldMk cId="2590749848" sldId="264"/>
            <ac:spMk id="1039" creationId="{905EB5AC-4150-4206-9DBE-37DD0EBFBC79}"/>
          </ac:spMkLst>
        </pc:spChg>
        <pc:spChg chg="add del">
          <ac:chgData name="Owen Santoso (22466085)" userId="b375e2bc-c19d-4108-9c74-f6149a3e4a36" providerId="ADAL" clId="{94D50680-F7FB-4732-B25A-8E6544FE298E}" dt="2021-10-03T12:11:22.397" v="512" actId="26606"/>
          <ac:spMkLst>
            <pc:docMk/>
            <pc:sldMk cId="2590749848" sldId="264"/>
            <ac:spMk id="1041" creationId="{3DAD064D-86F0-42ED-B520-99689857918E}"/>
          </ac:spMkLst>
        </pc:spChg>
        <pc:spChg chg="add del">
          <ac:chgData name="Owen Santoso (22466085)" userId="b375e2bc-c19d-4108-9c74-f6149a3e4a36" providerId="ADAL" clId="{94D50680-F7FB-4732-B25A-8E6544FE298E}" dt="2021-10-03T12:11:22.397" v="512" actId="26606"/>
          <ac:spMkLst>
            <pc:docMk/>
            <pc:sldMk cId="2590749848" sldId="264"/>
            <ac:spMk id="1042" creationId="{1D7071EC-BCB9-494C-A9A6-CF6667C0018F}"/>
          </ac:spMkLst>
        </pc:spChg>
        <pc:spChg chg="add del">
          <ac:chgData name="Owen Santoso (22466085)" userId="b375e2bc-c19d-4108-9c74-f6149a3e4a36" providerId="ADAL" clId="{94D50680-F7FB-4732-B25A-8E6544FE298E}" dt="2021-10-03T12:11:22.397" v="512" actId="26606"/>
          <ac:spMkLst>
            <pc:docMk/>
            <pc:sldMk cId="2590749848" sldId="264"/>
            <ac:spMk id="1043" creationId="{A789735F-B733-49C7-8AB4-3F5148C6551A}"/>
          </ac:spMkLst>
        </pc:spChg>
        <pc:spChg chg="add del">
          <ac:chgData name="Owen Santoso (22466085)" userId="b375e2bc-c19d-4108-9c74-f6149a3e4a36" providerId="ADAL" clId="{94D50680-F7FB-4732-B25A-8E6544FE298E}" dt="2021-10-03T12:11:23.178" v="514" actId="26606"/>
          <ac:spMkLst>
            <pc:docMk/>
            <pc:sldMk cId="2590749848" sldId="264"/>
            <ac:spMk id="1045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2:11:23.720" v="516" actId="26606"/>
          <ac:spMkLst>
            <pc:docMk/>
            <pc:sldMk cId="2590749848" sldId="264"/>
            <ac:spMk id="1047" creationId="{E7218290-08E7-4AB8-8549-F625B01F0DCB}"/>
          </ac:spMkLst>
        </pc:spChg>
        <pc:spChg chg="add del">
          <ac:chgData name="Owen Santoso (22466085)" userId="b375e2bc-c19d-4108-9c74-f6149a3e4a36" providerId="ADAL" clId="{94D50680-F7FB-4732-B25A-8E6544FE298E}" dt="2021-10-03T12:11:24.972" v="518" actId="26606"/>
          <ac:spMkLst>
            <pc:docMk/>
            <pc:sldMk cId="2590749848" sldId="264"/>
            <ac:spMk id="1049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2:11:24.972" v="518" actId="26606"/>
          <ac:spMkLst>
            <pc:docMk/>
            <pc:sldMk cId="2590749848" sldId="264"/>
            <ac:spMk id="1050" creationId="{F8E7CE3D-756A-41A4-9B20-2A2FC3A1E40A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2590749848" sldId="264"/>
            <ac:spMk id="1053" creationId="{D7DD8518-4289-43CE-9E36-8E7E0D7DDF70}"/>
          </ac:spMkLst>
        </pc:spChg>
        <pc:picChg chg="add mod ord">
          <ac:chgData name="Owen Santoso (22466085)" userId="b375e2bc-c19d-4108-9c74-f6149a3e4a36" providerId="ADAL" clId="{94D50680-F7FB-4732-B25A-8E6544FE298E}" dt="2021-10-03T12:11:54.870" v="520" actId="1076"/>
          <ac:picMkLst>
            <pc:docMk/>
            <pc:sldMk cId="2590749848" sldId="264"/>
            <ac:picMk id="1026" creationId="{03DAA0D5-75AD-4A5A-87E1-D377D7B3C44C}"/>
          </ac:picMkLst>
        </pc:picChg>
        <pc:cxnChg chg="add del">
          <ac:chgData name="Owen Santoso (22466085)" userId="b375e2bc-c19d-4108-9c74-f6149a3e4a36" providerId="ADAL" clId="{94D50680-F7FB-4732-B25A-8E6544FE298E}" dt="2021-10-03T12:11:14.288" v="500" actId="26606"/>
          <ac:cxnSpMkLst>
            <pc:docMk/>
            <pc:sldMk cId="2590749848" sldId="264"/>
            <ac:cxnSpMk id="75" creationId="{837CF948-9F12-4674-98E3-7A7FE57A1987}"/>
          </ac:cxnSpMkLst>
        </pc:cxnChg>
        <pc:cxnChg chg="add del">
          <ac:chgData name="Owen Santoso (22466085)" userId="b375e2bc-c19d-4108-9c74-f6149a3e4a36" providerId="ADAL" clId="{94D50680-F7FB-4732-B25A-8E6544FE298E}" dt="2021-10-03T12:11:24.972" v="518" actId="26606"/>
          <ac:cxnSpMkLst>
            <pc:docMk/>
            <pc:sldMk cId="2590749848" sldId="264"/>
            <ac:cxnSpMk id="1051" creationId="{837CF948-9F12-4674-98E3-7A7FE57A1987}"/>
          </ac:cxnSpMkLst>
        </pc:cxnChg>
      </pc:sldChg>
      <pc:sldChg chg="addSp delSp modSp new mod ord modTransition setBg modAnim setClrOvrMap delDesignElem">
        <pc:chgData name="Owen Santoso (22466085)" userId="b375e2bc-c19d-4108-9c74-f6149a3e4a36" providerId="ADAL" clId="{94D50680-F7FB-4732-B25A-8E6544FE298E}" dt="2021-10-03T21:54:21.445" v="9892"/>
        <pc:sldMkLst>
          <pc:docMk/>
          <pc:sldMk cId="1252952061" sldId="265"/>
        </pc:sldMkLst>
        <pc:spChg chg="mod">
          <ac:chgData name="Owen Santoso (22466085)" userId="b375e2bc-c19d-4108-9c74-f6149a3e4a36" providerId="ADAL" clId="{94D50680-F7FB-4732-B25A-8E6544FE298E}" dt="2021-10-03T19:36:57.405" v="7448"/>
          <ac:spMkLst>
            <pc:docMk/>
            <pc:sldMk cId="1252952061" sldId="265"/>
            <ac:spMk id="2" creationId="{50EE2F80-DF10-45CD-861B-058DEA903550}"/>
          </ac:spMkLst>
        </pc:spChg>
        <pc:spChg chg="add del mod">
          <ac:chgData name="Owen Santoso (22466085)" userId="b375e2bc-c19d-4108-9c74-f6149a3e4a36" providerId="ADAL" clId="{94D50680-F7FB-4732-B25A-8E6544FE298E}" dt="2021-10-03T13:12:01.102" v="1147" actId="26606"/>
          <ac:spMkLst>
            <pc:docMk/>
            <pc:sldMk cId="1252952061" sldId="265"/>
            <ac:spMk id="3" creationId="{D06DCC60-CC13-418C-BD91-B2DBC6BACF71}"/>
          </ac:spMkLst>
        </pc:spChg>
        <pc:spChg chg="add del">
          <ac:chgData name="Owen Santoso (22466085)" userId="b375e2bc-c19d-4108-9c74-f6149a3e4a36" providerId="ADAL" clId="{94D50680-F7FB-4732-B25A-8E6544FE298E}" dt="2021-10-03T13:11:24.257" v="1130" actId="26606"/>
          <ac:spMkLst>
            <pc:docMk/>
            <pc:sldMk cId="1252952061" sldId="265"/>
            <ac:spMk id="71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3:12:01.102" v="1147" actId="26606"/>
          <ac:spMkLst>
            <pc:docMk/>
            <pc:sldMk cId="1252952061" sldId="265"/>
            <ac:spMk id="137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3:11:59.356" v="1142" actId="26606"/>
          <ac:spMkLst>
            <pc:docMk/>
            <pc:sldMk cId="1252952061" sldId="265"/>
            <ac:spMk id="192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3:11:59.356" v="1142" actId="26606"/>
          <ac:spMkLst>
            <pc:docMk/>
            <pc:sldMk cId="1252952061" sldId="265"/>
            <ac:spMk id="193" creationId="{BFDE77F2-18D0-49FF-860C-62E2AC424E2C}"/>
          </ac:spMkLst>
        </pc:spChg>
        <pc:spChg chg="add del">
          <ac:chgData name="Owen Santoso (22466085)" userId="b375e2bc-c19d-4108-9c74-f6149a3e4a36" providerId="ADAL" clId="{94D50680-F7FB-4732-B25A-8E6544FE298E}" dt="2021-10-03T13:11:59.356" v="1142" actId="26606"/>
          <ac:spMkLst>
            <pc:docMk/>
            <pc:sldMk cId="1252952061" sldId="265"/>
            <ac:spMk id="194" creationId="{5CA22715-D05D-465E-A9CB-5AD7BC6C9C8A}"/>
          </ac:spMkLst>
        </pc:spChg>
        <pc:spChg chg="add del">
          <ac:chgData name="Owen Santoso (22466085)" userId="b375e2bc-c19d-4108-9c74-f6149a3e4a36" providerId="ADAL" clId="{94D50680-F7FB-4732-B25A-8E6544FE298E}" dt="2021-10-03T13:11:59.356" v="1142" actId="26606"/>
          <ac:spMkLst>
            <pc:docMk/>
            <pc:sldMk cId="1252952061" sldId="265"/>
            <ac:spMk id="2062" creationId="{D06DCC60-CC13-418C-BD91-B2DBC6BACF71}"/>
          </ac:spMkLst>
        </pc:spChg>
        <pc:spChg chg="add del">
          <ac:chgData name="Owen Santoso (22466085)" userId="b375e2bc-c19d-4108-9c74-f6149a3e4a36" providerId="ADAL" clId="{94D50680-F7FB-4732-B25A-8E6544FE298E}" dt="2021-10-03T13:12:00.296" v="1144" actId="26606"/>
          <ac:spMkLst>
            <pc:docMk/>
            <pc:sldMk cId="1252952061" sldId="265"/>
            <ac:spMk id="2064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3:12:00.296" v="1144" actId="26606"/>
          <ac:spMkLst>
            <pc:docMk/>
            <pc:sldMk cId="1252952061" sldId="265"/>
            <ac:spMk id="2065" creationId="{5CA22715-D05D-465E-A9CB-5AD7BC6C9C8A}"/>
          </ac:spMkLst>
        </pc:spChg>
        <pc:spChg chg="add del">
          <ac:chgData name="Owen Santoso (22466085)" userId="b375e2bc-c19d-4108-9c74-f6149a3e4a36" providerId="ADAL" clId="{94D50680-F7FB-4732-B25A-8E6544FE298E}" dt="2021-10-03T13:12:00.296" v="1144" actId="26606"/>
          <ac:spMkLst>
            <pc:docMk/>
            <pc:sldMk cId="1252952061" sldId="265"/>
            <ac:spMk id="2066" creationId="{D06DCC60-CC13-418C-BD91-B2DBC6BACF71}"/>
          </ac:spMkLst>
        </pc:spChg>
        <pc:spChg chg="add del">
          <ac:chgData name="Owen Santoso (22466085)" userId="b375e2bc-c19d-4108-9c74-f6149a3e4a36" providerId="ADAL" clId="{94D50680-F7FB-4732-B25A-8E6544FE298E}" dt="2021-10-03T13:12:01.101" v="1146" actId="26606"/>
          <ac:spMkLst>
            <pc:docMk/>
            <pc:sldMk cId="1252952061" sldId="265"/>
            <ac:spMk id="2068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3:12:01.101" v="1146" actId="26606"/>
          <ac:spMkLst>
            <pc:docMk/>
            <pc:sldMk cId="1252952061" sldId="265"/>
            <ac:spMk id="2069" creationId="{D06DCC60-CC13-418C-BD91-B2DBC6BACF71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1252952061" sldId="265"/>
            <ac:spMk id="2071" creationId="{D7DD8518-4289-43CE-9E36-8E7E0D7DDF70}"/>
          </ac:spMkLst>
        </pc:spChg>
        <pc:spChg chg="add mod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1252952061" sldId="265"/>
            <ac:spMk id="2072" creationId="{D06DCC60-CC13-418C-BD91-B2DBC6BACF71}"/>
          </ac:spMkLst>
        </pc:spChg>
        <pc:graphicFrameChg chg="add del">
          <ac:chgData name="Owen Santoso (22466085)" userId="b375e2bc-c19d-4108-9c74-f6149a3e4a36" providerId="ADAL" clId="{94D50680-F7FB-4732-B25A-8E6544FE298E}" dt="2021-10-03T13:11:54.946" v="1134" actId="26606"/>
          <ac:graphicFrameMkLst>
            <pc:docMk/>
            <pc:sldMk cId="1252952061" sldId="265"/>
            <ac:graphicFrameMk id="2054" creationId="{43309B9C-E1B2-4793-A6A4-42C33273A82B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3:11:55.554" v="1136" actId="26606"/>
          <ac:graphicFrameMkLst>
            <pc:docMk/>
            <pc:sldMk cId="1252952061" sldId="265"/>
            <ac:graphicFrameMk id="2056" creationId="{5E376899-C1DD-4A56-94DD-6567FED45E46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3:11:56.402" v="1138" actId="26606"/>
          <ac:graphicFrameMkLst>
            <pc:docMk/>
            <pc:sldMk cId="1252952061" sldId="265"/>
            <ac:graphicFrameMk id="2058" creationId="{89AA39B2-0C6A-4E9E-B4B5-4F429083B91E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3:11:58.345" v="1140" actId="26606"/>
          <ac:graphicFrameMkLst>
            <pc:docMk/>
            <pc:sldMk cId="1252952061" sldId="265"/>
            <ac:graphicFrameMk id="2060" creationId="{8743535D-F3C0-4D55-BCD2-8D4E5CC20852}"/>
          </ac:graphicFrameMkLst>
        </pc:graphicFrameChg>
        <pc:picChg chg="add del mod">
          <ac:chgData name="Owen Santoso (22466085)" userId="b375e2bc-c19d-4108-9c74-f6149a3e4a36" providerId="ADAL" clId="{94D50680-F7FB-4732-B25A-8E6544FE298E}" dt="2021-10-03T13:11:03.269" v="1127" actId="478"/>
          <ac:picMkLst>
            <pc:docMk/>
            <pc:sldMk cId="1252952061" sldId="265"/>
            <ac:picMk id="2050" creationId="{3679C658-DEF7-41FA-A8FA-5098831C7EF2}"/>
          </ac:picMkLst>
        </pc:picChg>
        <pc:picChg chg="add mod">
          <ac:chgData name="Owen Santoso (22466085)" userId="b375e2bc-c19d-4108-9c74-f6149a3e4a36" providerId="ADAL" clId="{94D50680-F7FB-4732-B25A-8E6544FE298E}" dt="2021-10-03T13:12:01.101" v="1146" actId="26606"/>
          <ac:picMkLst>
            <pc:docMk/>
            <pc:sldMk cId="1252952061" sldId="265"/>
            <ac:picMk id="2052" creationId="{8B53ECA6-BE50-4842-94AD-8F9251F61109}"/>
          </ac:picMkLst>
        </pc:picChg>
      </pc:sldChg>
      <pc:sldChg chg="addSp delSp modSp add mod modTransition delDesignElem">
        <pc:chgData name="Owen Santoso (22466085)" userId="b375e2bc-c19d-4108-9c74-f6149a3e4a36" providerId="ADAL" clId="{94D50680-F7FB-4732-B25A-8E6544FE298E}" dt="2021-10-03T21:54:02.053" v="9890"/>
        <pc:sldMkLst>
          <pc:docMk/>
          <pc:sldMk cId="3515948712" sldId="266"/>
        </pc:sldMkLst>
        <pc:spChg chg="mod">
          <ac:chgData name="Owen Santoso (22466085)" userId="b375e2bc-c19d-4108-9c74-f6149a3e4a36" providerId="ADAL" clId="{94D50680-F7FB-4732-B25A-8E6544FE298E}" dt="2021-10-03T13:12:48.543" v="1199" actId="20577"/>
          <ac:spMkLst>
            <pc:docMk/>
            <pc:sldMk cId="3515948712" sldId="266"/>
            <ac:spMk id="2" creationId="{50EE2F80-DF10-45CD-861B-058DEA903550}"/>
          </ac:spMkLst>
        </pc:spChg>
        <pc:spChg chg="mod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3515948712" sldId="266"/>
            <ac:spMk id="3" creationId="{D06DCC60-CC13-418C-BD91-B2DBC6BACF71}"/>
          </ac:spMkLst>
        </pc:spChg>
        <pc:spChg chg="del">
          <ac:chgData name="Owen Santoso (22466085)" userId="b375e2bc-c19d-4108-9c74-f6149a3e4a36" providerId="ADAL" clId="{94D50680-F7FB-4732-B25A-8E6544FE298E}" dt="2021-10-03T13:29:07.711" v="1818" actId="26606"/>
          <ac:spMkLst>
            <pc:docMk/>
            <pc:sldMk cId="3515948712" sldId="266"/>
            <ac:spMk id="71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3515948712" sldId="266"/>
            <ac:spMk id="135" creationId="{D7DD8518-4289-43CE-9E36-8E7E0D7DDF70}"/>
          </ac:spMkLst>
        </pc:spChg>
        <pc:picChg chg="mod">
          <ac:chgData name="Owen Santoso (22466085)" userId="b375e2bc-c19d-4108-9c74-f6149a3e4a36" providerId="ADAL" clId="{94D50680-F7FB-4732-B25A-8E6544FE298E}" dt="2021-10-03T13:40:33.877" v="1963" actId="1076"/>
          <ac:picMkLst>
            <pc:docMk/>
            <pc:sldMk cId="3515948712" sldId="266"/>
            <ac:picMk id="2050" creationId="{3679C658-DEF7-41FA-A8FA-5098831C7EF2}"/>
          </ac:picMkLst>
        </pc:picChg>
      </pc:sldChg>
      <pc:sldChg chg="addSp delSp modSp add mod modTransition setClrOvrMap delDesignElem">
        <pc:chgData name="Owen Santoso (22466085)" userId="b375e2bc-c19d-4108-9c74-f6149a3e4a36" providerId="ADAL" clId="{94D50680-F7FB-4732-B25A-8E6544FE298E}" dt="2021-10-03T21:54:02.053" v="9890"/>
        <pc:sldMkLst>
          <pc:docMk/>
          <pc:sldMk cId="4151708617" sldId="267"/>
        </pc:sldMkLst>
        <pc:spChg chg="mod">
          <ac:chgData name="Owen Santoso (22466085)" userId="b375e2bc-c19d-4108-9c74-f6149a3e4a36" providerId="ADAL" clId="{94D50680-F7FB-4732-B25A-8E6544FE298E}" dt="2021-10-03T13:36:32.320" v="1890" actId="26606"/>
          <ac:spMkLst>
            <pc:docMk/>
            <pc:sldMk cId="4151708617" sldId="267"/>
            <ac:spMk id="2" creationId="{50EE2F80-DF10-45CD-861B-058DEA903550}"/>
          </ac:spMkLst>
        </pc:spChg>
        <pc:spChg chg="mod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4151708617" sldId="267"/>
            <ac:spMk id="3" creationId="{D06DCC60-CC13-418C-BD91-B2DBC6BACF71}"/>
          </ac:spMkLst>
        </pc:spChg>
        <pc:spChg chg="add del">
          <ac:chgData name="Owen Santoso (22466085)" userId="b375e2bc-c19d-4108-9c74-f6149a3e4a36" providerId="ADAL" clId="{94D50680-F7FB-4732-B25A-8E6544FE298E}" dt="2021-10-03T13:36:24.798" v="1883" actId="26606"/>
          <ac:spMkLst>
            <pc:docMk/>
            <pc:sldMk cId="4151708617" sldId="267"/>
            <ac:spMk id="92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3:36:24.798" v="1883" actId="26606"/>
          <ac:spMkLst>
            <pc:docMk/>
            <pc:sldMk cId="4151708617" sldId="267"/>
            <ac:spMk id="94" creationId="{5CA22715-D05D-465E-A9CB-5AD7BC6C9C8A}"/>
          </ac:spMkLst>
        </pc:spChg>
        <pc:spChg chg="add del">
          <ac:chgData name="Owen Santoso (22466085)" userId="b375e2bc-c19d-4108-9c74-f6149a3e4a36" providerId="ADAL" clId="{94D50680-F7FB-4732-B25A-8E6544FE298E}" dt="2021-10-03T13:36:31.313" v="1887" actId="26606"/>
          <ac:spMkLst>
            <pc:docMk/>
            <pc:sldMk cId="4151708617" sldId="267"/>
            <ac:spMk id="96" creationId="{A789735F-B733-49C7-8AB4-3F5148C6551A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4151708617" sldId="267"/>
            <ac:spMk id="102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3:36:19.963" v="1881" actId="26606"/>
          <ac:spMkLst>
            <pc:docMk/>
            <pc:sldMk cId="4151708617" sldId="267"/>
            <ac:spMk id="135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3:36:15.810" v="1868" actId="26606"/>
          <ac:spMkLst>
            <pc:docMk/>
            <pc:sldMk cId="4151708617" sldId="267"/>
            <ac:spMk id="192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3:36:16.352" v="1870" actId="26606"/>
          <ac:spMkLst>
            <pc:docMk/>
            <pc:sldMk cId="4151708617" sldId="267"/>
            <ac:spMk id="193" creationId="{5CA22715-D05D-465E-A9CB-5AD7BC6C9C8A}"/>
          </ac:spMkLst>
        </pc:spChg>
        <pc:spChg chg="add del">
          <ac:chgData name="Owen Santoso (22466085)" userId="b375e2bc-c19d-4108-9c74-f6149a3e4a36" providerId="ADAL" clId="{94D50680-F7FB-4732-B25A-8E6544FE298E}" dt="2021-10-03T13:36:17.120" v="1872" actId="26606"/>
          <ac:spMkLst>
            <pc:docMk/>
            <pc:sldMk cId="4151708617" sldId="267"/>
            <ac:spMk id="194" creationId="{5CA22715-D05D-465E-A9CB-5AD7BC6C9C8A}"/>
          </ac:spMkLst>
        </pc:spChg>
        <pc:spChg chg="add del">
          <ac:chgData name="Owen Santoso (22466085)" userId="b375e2bc-c19d-4108-9c74-f6149a3e4a36" providerId="ADAL" clId="{94D50680-F7FB-4732-B25A-8E6544FE298E}" dt="2021-10-03T13:36:16.352" v="1870" actId="26606"/>
          <ac:spMkLst>
            <pc:docMk/>
            <pc:sldMk cId="4151708617" sldId="267"/>
            <ac:spMk id="3076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3:36:17.120" v="1872" actId="26606"/>
          <ac:spMkLst>
            <pc:docMk/>
            <pc:sldMk cId="4151708617" sldId="267"/>
            <ac:spMk id="3078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3:36:17.120" v="1872" actId="26606"/>
          <ac:spMkLst>
            <pc:docMk/>
            <pc:sldMk cId="4151708617" sldId="267"/>
            <ac:spMk id="3079" creationId="{BFDE77F2-18D0-49FF-860C-62E2AC424E2C}"/>
          </ac:spMkLst>
        </pc:spChg>
        <pc:spChg chg="add del">
          <ac:chgData name="Owen Santoso (22466085)" userId="b375e2bc-c19d-4108-9c74-f6149a3e4a36" providerId="ADAL" clId="{94D50680-F7FB-4732-B25A-8E6544FE298E}" dt="2021-10-03T13:36:17.526" v="1874" actId="26606"/>
          <ac:spMkLst>
            <pc:docMk/>
            <pc:sldMk cId="4151708617" sldId="267"/>
            <ac:spMk id="3081" creationId="{6A027DD1-A31E-4BED-83B8-ED31F386F011}"/>
          </ac:spMkLst>
        </pc:spChg>
        <pc:spChg chg="add del">
          <ac:chgData name="Owen Santoso (22466085)" userId="b375e2bc-c19d-4108-9c74-f6149a3e4a36" providerId="ADAL" clId="{94D50680-F7FB-4732-B25A-8E6544FE298E}" dt="2021-10-03T13:36:17.526" v="1874" actId="26606"/>
          <ac:spMkLst>
            <pc:docMk/>
            <pc:sldMk cId="4151708617" sldId="267"/>
            <ac:spMk id="3082" creationId="{961C2FB6-1414-4D9D-BE7A-1FF2A7AAECC6}"/>
          </ac:spMkLst>
        </pc:spChg>
        <pc:spChg chg="add del">
          <ac:chgData name="Owen Santoso (22466085)" userId="b375e2bc-c19d-4108-9c74-f6149a3e4a36" providerId="ADAL" clId="{94D50680-F7FB-4732-B25A-8E6544FE298E}" dt="2021-10-03T13:36:18.158" v="1876" actId="26606"/>
          <ac:spMkLst>
            <pc:docMk/>
            <pc:sldMk cId="4151708617" sldId="267"/>
            <ac:spMk id="3084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3:36:19.259" v="1878" actId="26606"/>
          <ac:spMkLst>
            <pc:docMk/>
            <pc:sldMk cId="4151708617" sldId="267"/>
            <ac:spMk id="3086" creationId="{E7218290-08E7-4AB8-8549-F625B01F0DCB}"/>
          </ac:spMkLst>
        </pc:spChg>
        <pc:spChg chg="add del">
          <ac:chgData name="Owen Santoso (22466085)" userId="b375e2bc-c19d-4108-9c74-f6149a3e4a36" providerId="ADAL" clId="{94D50680-F7FB-4732-B25A-8E6544FE298E}" dt="2021-10-03T13:36:19.259" v="1878" actId="26606"/>
          <ac:spMkLst>
            <pc:docMk/>
            <pc:sldMk cId="4151708617" sldId="267"/>
            <ac:spMk id="3087" creationId="{2EAC6968-E97C-4229-A385-D68969BBA1F0}"/>
          </ac:spMkLst>
        </pc:spChg>
        <pc:spChg chg="add del">
          <ac:chgData name="Owen Santoso (22466085)" userId="b375e2bc-c19d-4108-9c74-f6149a3e4a36" providerId="ADAL" clId="{94D50680-F7FB-4732-B25A-8E6544FE298E}" dt="2021-10-03T13:36:19.259" v="1878" actId="26606"/>
          <ac:spMkLst>
            <pc:docMk/>
            <pc:sldMk cId="4151708617" sldId="267"/>
            <ac:spMk id="3088" creationId="{CE9A9457-874F-4EEB-BF07-9CEA561C1196}"/>
          </ac:spMkLst>
        </pc:spChg>
        <pc:spChg chg="add del">
          <ac:chgData name="Owen Santoso (22466085)" userId="b375e2bc-c19d-4108-9c74-f6149a3e4a36" providerId="ADAL" clId="{94D50680-F7FB-4732-B25A-8E6544FE298E}" dt="2021-10-03T13:36:19.960" v="1880" actId="26606"/>
          <ac:spMkLst>
            <pc:docMk/>
            <pc:sldMk cId="4151708617" sldId="267"/>
            <ac:spMk id="3090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3:36:19.960" v="1880" actId="26606"/>
          <ac:spMkLst>
            <pc:docMk/>
            <pc:sldMk cId="4151708617" sldId="267"/>
            <ac:spMk id="3091" creationId="{BFDE77F2-18D0-49FF-860C-62E2AC424E2C}"/>
          </ac:spMkLst>
        </pc:spChg>
        <pc:spChg chg="add del">
          <ac:chgData name="Owen Santoso (22466085)" userId="b375e2bc-c19d-4108-9c74-f6149a3e4a36" providerId="ADAL" clId="{94D50680-F7FB-4732-B25A-8E6544FE298E}" dt="2021-10-03T13:36:32.320" v="1890" actId="26606"/>
          <ac:spMkLst>
            <pc:docMk/>
            <pc:sldMk cId="4151708617" sldId="267"/>
            <ac:spMk id="3093" creationId="{3DAD064D-86F0-42ED-B520-99689857918E}"/>
          </ac:spMkLst>
        </pc:spChg>
        <pc:spChg chg="add del">
          <ac:chgData name="Owen Santoso (22466085)" userId="b375e2bc-c19d-4108-9c74-f6149a3e4a36" providerId="ADAL" clId="{94D50680-F7FB-4732-B25A-8E6544FE298E}" dt="2021-10-03T13:36:32.320" v="1890" actId="26606"/>
          <ac:spMkLst>
            <pc:docMk/>
            <pc:sldMk cId="4151708617" sldId="267"/>
            <ac:spMk id="3094" creationId="{1D7071EC-BCB9-494C-A9A6-CF6667C0018F}"/>
          </ac:spMkLst>
        </pc:spChg>
        <pc:spChg chg="add del">
          <ac:chgData name="Owen Santoso (22466085)" userId="b375e2bc-c19d-4108-9c74-f6149a3e4a36" providerId="ADAL" clId="{94D50680-F7FB-4732-B25A-8E6544FE298E}" dt="2021-10-03T13:36:32.320" v="1890" actId="26606"/>
          <ac:spMkLst>
            <pc:docMk/>
            <pc:sldMk cId="4151708617" sldId="267"/>
            <ac:spMk id="3095" creationId="{A789735F-B733-49C7-8AB4-3F5148C6551A}"/>
          </ac:spMkLst>
        </pc:spChg>
        <pc:spChg chg="add del">
          <ac:chgData name="Owen Santoso (22466085)" userId="b375e2bc-c19d-4108-9c74-f6149a3e4a36" providerId="ADAL" clId="{94D50680-F7FB-4732-B25A-8E6544FE298E}" dt="2021-10-03T13:36:30.762" v="1885" actId="26606"/>
          <ac:spMkLst>
            <pc:docMk/>
            <pc:sldMk cId="4151708617" sldId="267"/>
            <ac:spMk id="3097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3:36:31.313" v="1887" actId="26606"/>
          <ac:spMkLst>
            <pc:docMk/>
            <pc:sldMk cId="4151708617" sldId="267"/>
            <ac:spMk id="3099" creationId="{3DAD064D-86F0-42ED-B520-99689857918E}"/>
          </ac:spMkLst>
        </pc:spChg>
        <pc:spChg chg="add del">
          <ac:chgData name="Owen Santoso (22466085)" userId="b375e2bc-c19d-4108-9c74-f6149a3e4a36" providerId="ADAL" clId="{94D50680-F7FB-4732-B25A-8E6544FE298E}" dt="2021-10-03T13:36:31.313" v="1887" actId="26606"/>
          <ac:spMkLst>
            <pc:docMk/>
            <pc:sldMk cId="4151708617" sldId="267"/>
            <ac:spMk id="3100" creationId="{1D7071EC-BCB9-494C-A9A6-CF6667C0018F}"/>
          </ac:spMkLst>
        </pc:spChg>
        <pc:spChg chg="add del">
          <ac:chgData name="Owen Santoso (22466085)" userId="b375e2bc-c19d-4108-9c74-f6149a3e4a36" providerId="ADAL" clId="{94D50680-F7FB-4732-B25A-8E6544FE298E}" dt="2021-10-03T13:36:32.319" v="1889" actId="26606"/>
          <ac:spMkLst>
            <pc:docMk/>
            <pc:sldMk cId="4151708617" sldId="267"/>
            <ac:spMk id="3102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3:36:32.319" v="1889" actId="26606"/>
          <ac:spMkLst>
            <pc:docMk/>
            <pc:sldMk cId="4151708617" sldId="267"/>
            <ac:spMk id="3103" creationId="{5CA22715-D05D-465E-A9CB-5AD7BC6C9C8A}"/>
          </ac:spMkLst>
        </pc:spChg>
        <pc:spChg chg="add del">
          <ac:chgData name="Owen Santoso (22466085)" userId="b375e2bc-c19d-4108-9c74-f6149a3e4a36" providerId="ADAL" clId="{94D50680-F7FB-4732-B25A-8E6544FE298E}" dt="2021-10-03T16:48:24.896" v="1966" actId="26606"/>
          <ac:spMkLst>
            <pc:docMk/>
            <pc:sldMk cId="4151708617" sldId="267"/>
            <ac:spMk id="3105" creationId="{D7DD8518-4289-43CE-9E36-8E7E0D7DDF70}"/>
          </ac:spMkLst>
        </pc:spChg>
        <pc:picChg chg="del">
          <ac:chgData name="Owen Santoso (22466085)" userId="b375e2bc-c19d-4108-9c74-f6149a3e4a36" providerId="ADAL" clId="{94D50680-F7FB-4732-B25A-8E6544FE298E}" dt="2021-10-03T13:33:11.738" v="1863" actId="478"/>
          <ac:picMkLst>
            <pc:docMk/>
            <pc:sldMk cId="4151708617" sldId="267"/>
            <ac:picMk id="2050" creationId="{3679C658-DEF7-41FA-A8FA-5098831C7EF2}"/>
          </ac:picMkLst>
        </pc:picChg>
        <pc:picChg chg="add mod">
          <ac:chgData name="Owen Santoso (22466085)" userId="b375e2bc-c19d-4108-9c74-f6149a3e4a36" providerId="ADAL" clId="{94D50680-F7FB-4732-B25A-8E6544FE298E}" dt="2021-10-03T16:48:24.896" v="1966" actId="26606"/>
          <ac:picMkLst>
            <pc:docMk/>
            <pc:sldMk cId="4151708617" sldId="267"/>
            <ac:picMk id="3074" creationId="{3196B046-ED07-4282-AF00-09D9EE89D3EE}"/>
          </ac:picMkLst>
        </pc:picChg>
      </pc:sldChg>
      <pc:sldChg chg="addSp delSp modSp add mod ord modTransition setBg setClrOvrMap delDesignElem modNotesTx">
        <pc:chgData name="Owen Santoso (22466085)" userId="b375e2bc-c19d-4108-9c74-f6149a3e4a36" providerId="ADAL" clId="{94D50680-F7FB-4732-B25A-8E6544FE298E}" dt="2021-10-03T23:10:40.898" v="11826" actId="20577"/>
        <pc:sldMkLst>
          <pc:docMk/>
          <pc:sldMk cId="3641327148" sldId="268"/>
        </pc:sldMkLst>
        <pc:spChg chg="del mod">
          <ac:chgData name="Owen Santoso (22466085)" userId="b375e2bc-c19d-4108-9c74-f6149a3e4a36" providerId="ADAL" clId="{94D50680-F7FB-4732-B25A-8E6544FE298E}" dt="2021-10-03T17:29:00.286" v="2715" actId="478"/>
          <ac:spMkLst>
            <pc:docMk/>
            <pc:sldMk cId="3641327148" sldId="268"/>
            <ac:spMk id="2" creationId="{26D57C6B-367D-4971-8475-735A28B74BDA}"/>
          </ac:spMkLst>
        </pc:spChg>
        <pc:spChg chg="add del mod">
          <ac:chgData name="Owen Santoso (22466085)" userId="b375e2bc-c19d-4108-9c74-f6149a3e4a36" providerId="ADAL" clId="{94D50680-F7FB-4732-B25A-8E6544FE298E}" dt="2021-10-03T17:28:10.710" v="2671"/>
          <ac:spMkLst>
            <pc:docMk/>
            <pc:sldMk cId="3641327148" sldId="268"/>
            <ac:spMk id="5" creationId="{547E9309-A90A-481C-AE86-22A9BEC803C4}"/>
          </ac:spMkLst>
        </pc:spChg>
        <pc:spChg chg="add del mod">
          <ac:chgData name="Owen Santoso (22466085)" userId="b375e2bc-c19d-4108-9c74-f6149a3e4a36" providerId="ADAL" clId="{94D50680-F7FB-4732-B25A-8E6544FE298E}" dt="2021-10-03T17:28:37.508" v="2708"/>
          <ac:spMkLst>
            <pc:docMk/>
            <pc:sldMk cId="3641327148" sldId="268"/>
            <ac:spMk id="6" creationId="{A18CB3DA-9F19-45B2-A06E-79DE5C1F48BD}"/>
          </ac:spMkLst>
        </pc:spChg>
        <pc:spChg chg="add del mod">
          <ac:chgData name="Owen Santoso (22466085)" userId="b375e2bc-c19d-4108-9c74-f6149a3e4a36" providerId="ADAL" clId="{94D50680-F7FB-4732-B25A-8E6544FE298E}" dt="2021-10-03T17:29:03.119" v="2716" actId="478"/>
          <ac:spMkLst>
            <pc:docMk/>
            <pc:sldMk cId="3641327148" sldId="268"/>
            <ac:spMk id="7" creationId="{B1E2D821-21B9-432A-AE5C-7F8B839606E2}"/>
          </ac:spMkLst>
        </pc:spChg>
        <pc:spChg chg="add mod">
          <ac:chgData name="Owen Santoso (22466085)" userId="b375e2bc-c19d-4108-9c74-f6149a3e4a36" providerId="ADAL" clId="{94D50680-F7FB-4732-B25A-8E6544FE298E}" dt="2021-10-03T18:39:54.088" v="4866" actId="404"/>
          <ac:spMkLst>
            <pc:docMk/>
            <pc:sldMk cId="3641327148" sldId="268"/>
            <ac:spMk id="8" creationId="{CC74D5BF-DF46-457E-891D-6FED8E2BE0E6}"/>
          </ac:spMkLst>
        </pc:spChg>
        <pc:spChg chg="add del mod">
          <ac:chgData name="Owen Santoso (22466085)" userId="b375e2bc-c19d-4108-9c74-f6149a3e4a36" providerId="ADAL" clId="{94D50680-F7FB-4732-B25A-8E6544FE298E}" dt="2021-10-03T18:38:29.247" v="4851" actId="478"/>
          <ac:spMkLst>
            <pc:docMk/>
            <pc:sldMk cId="3641327148" sldId="268"/>
            <ac:spMk id="10" creationId="{06538CCD-0E09-4EB4-B332-48054A9ACDFF}"/>
          </ac:spMkLst>
        </pc:spChg>
        <pc:spChg chg="add del">
          <ac:chgData name="Owen Santoso (22466085)" userId="b375e2bc-c19d-4108-9c74-f6149a3e4a36" providerId="ADAL" clId="{94D50680-F7FB-4732-B25A-8E6544FE298E}" dt="2021-10-03T18:34:30.716" v="4803" actId="26606"/>
          <ac:spMkLst>
            <pc:docMk/>
            <pc:sldMk cId="3641327148" sldId="268"/>
            <ac:spMk id="17" creationId="{B50AB553-2A96-4A92-96F2-93548E096954}"/>
          </ac:spMkLst>
        </pc:spChg>
        <pc:spChg chg="add del">
          <ac:chgData name="Owen Santoso (22466085)" userId="b375e2bc-c19d-4108-9c74-f6149a3e4a36" providerId="ADAL" clId="{94D50680-F7FB-4732-B25A-8E6544FE298E}" dt="2021-10-03T18:34:40.103" v="4811" actId="26606"/>
          <ac:spMkLst>
            <pc:docMk/>
            <pc:sldMk cId="3641327148" sldId="268"/>
            <ac:spMk id="18" creationId="{CEB6D6B1-52B8-45C8-9C83-B5042CDAB0D5}"/>
          </ac:spMkLst>
        </pc:spChg>
        <pc:spChg chg="add del">
          <ac:chgData name="Owen Santoso (22466085)" userId="b375e2bc-c19d-4108-9c74-f6149a3e4a36" providerId="ADAL" clId="{94D50680-F7FB-4732-B25A-8E6544FE298E}" dt="2021-10-03T18:34:28.230" v="4801" actId="26606"/>
          <ac:spMkLst>
            <pc:docMk/>
            <pc:sldMk cId="3641327148" sldId="268"/>
            <ac:spMk id="19" creationId="{2B566528-1B12-4246-9431-5C2D7D081168}"/>
          </ac:spMkLst>
        </pc:spChg>
        <pc:spChg chg="add del">
          <ac:chgData name="Owen Santoso (22466085)" userId="b375e2bc-c19d-4108-9c74-f6149a3e4a36" providerId="ADAL" clId="{94D50680-F7FB-4732-B25A-8E6544FE298E}" dt="2021-10-03T18:34:28.230" v="4801" actId="26606"/>
          <ac:spMkLst>
            <pc:docMk/>
            <pc:sldMk cId="3641327148" sldId="268"/>
            <ac:spMk id="21" creationId="{2E80C965-DB6D-4F81-9E9E-B027384D0BD6}"/>
          </ac:spMkLst>
        </pc:spChg>
        <pc:spChg chg="add del">
          <ac:chgData name="Owen Santoso (22466085)" userId="b375e2bc-c19d-4108-9c74-f6149a3e4a36" providerId="ADAL" clId="{94D50680-F7FB-4732-B25A-8E6544FE298E}" dt="2021-10-03T18:36:59.992" v="4819" actId="26606"/>
          <ac:spMkLst>
            <pc:docMk/>
            <pc:sldMk cId="3641327148" sldId="268"/>
            <ac:spMk id="22" creationId="{4F7EBAE4-9945-4473-9E34-B2C66EA0F03D}"/>
          </ac:spMkLst>
        </pc:spChg>
        <pc:spChg chg="add del">
          <ac:chgData name="Owen Santoso (22466085)" userId="b375e2bc-c19d-4108-9c74-f6149a3e4a36" providerId="ADAL" clId="{94D50680-F7FB-4732-B25A-8E6544FE298E}" dt="2021-10-03T18:34:28.230" v="4801" actId="26606"/>
          <ac:spMkLst>
            <pc:docMk/>
            <pc:sldMk cId="3641327148" sldId="268"/>
            <ac:spMk id="23" creationId="{A580F890-B085-4E95-96AA-55AEBEC5CE6E}"/>
          </ac:spMkLst>
        </pc:spChg>
        <pc:spChg chg="add del">
          <ac:chgData name="Owen Santoso (22466085)" userId="b375e2bc-c19d-4108-9c74-f6149a3e4a36" providerId="ADAL" clId="{94D50680-F7FB-4732-B25A-8E6544FE298E}" dt="2021-10-03T18:34:28.230" v="4801" actId="26606"/>
          <ac:spMkLst>
            <pc:docMk/>
            <pc:sldMk cId="3641327148" sldId="268"/>
            <ac:spMk id="25" creationId="{D3F51FEB-38FB-4F6C-9F7B-2F2AFAB65463}"/>
          </ac:spMkLst>
        </pc:spChg>
        <pc:spChg chg="add del">
          <ac:chgData name="Owen Santoso (22466085)" userId="b375e2bc-c19d-4108-9c74-f6149a3e4a36" providerId="ADAL" clId="{94D50680-F7FB-4732-B25A-8E6544FE298E}" dt="2021-10-03T18:34:41.479" v="4813" actId="26606"/>
          <ac:spMkLst>
            <pc:docMk/>
            <pc:sldMk cId="3641327148" sldId="268"/>
            <ac:spMk id="26" creationId="{CEB6D6B1-52B8-45C8-9C83-B5042CDAB0D5}"/>
          </ac:spMkLst>
        </pc:spChg>
        <pc:spChg chg="add del">
          <ac:chgData name="Owen Santoso (22466085)" userId="b375e2bc-c19d-4108-9c74-f6149a3e4a36" providerId="ADAL" clId="{94D50680-F7FB-4732-B25A-8E6544FE298E}" dt="2021-10-03T18:34:28.230" v="4801" actId="26606"/>
          <ac:spMkLst>
            <pc:docMk/>
            <pc:sldMk cId="3641327148" sldId="268"/>
            <ac:spMk id="27" creationId="{1E547BA6-BAE0-43BB-A7CA-60F69CE252F0}"/>
          </ac:spMkLst>
        </pc:spChg>
        <pc:spChg chg="add del">
          <ac:chgData name="Owen Santoso (22466085)" userId="b375e2bc-c19d-4108-9c74-f6149a3e4a36" providerId="ADAL" clId="{94D50680-F7FB-4732-B25A-8E6544FE298E}" dt="2021-10-03T18:36:59.992" v="4819" actId="26606"/>
          <ac:spMkLst>
            <pc:docMk/>
            <pc:sldMk cId="3641327148" sldId="268"/>
            <ac:spMk id="29" creationId="{70BEB1E7-2F88-40BC-B73D-42E5B6F80BFC}"/>
          </ac:spMkLst>
        </pc:spChg>
        <pc:spChg chg="add del">
          <ac:chgData name="Owen Santoso (22466085)" userId="b375e2bc-c19d-4108-9c74-f6149a3e4a36" providerId="ADAL" clId="{94D50680-F7FB-4732-B25A-8E6544FE298E}" dt="2021-10-03T18:36:59.992" v="4819" actId="26606"/>
          <ac:spMkLst>
            <pc:docMk/>
            <pc:sldMk cId="3641327148" sldId="268"/>
            <ac:spMk id="30" creationId="{A7B99495-F43F-4D80-A44F-2CB4764EB90B}"/>
          </ac:spMkLst>
        </pc:spChg>
        <pc:spChg chg="add del">
          <ac:chgData name="Owen Santoso (22466085)" userId="b375e2bc-c19d-4108-9c74-f6149a3e4a36" providerId="ADAL" clId="{94D50680-F7FB-4732-B25A-8E6544FE298E}" dt="2021-10-03T18:37:48.951" v="4835" actId="26606"/>
          <ac:spMkLst>
            <pc:docMk/>
            <pc:sldMk cId="3641327148" sldId="268"/>
            <ac:spMk id="31" creationId="{955A2079-FA98-4876-80F0-72364A7D2EA4}"/>
          </ac:spMkLst>
        </pc:spChg>
        <pc:spChg chg="add del">
          <ac:chgData name="Owen Santoso (22466085)" userId="b375e2bc-c19d-4108-9c74-f6149a3e4a36" providerId="ADAL" clId="{94D50680-F7FB-4732-B25A-8E6544FE298E}" dt="2021-10-03T18:37:00.790" v="4821" actId="26606"/>
          <ac:spMkLst>
            <pc:docMk/>
            <pc:sldMk cId="3641327148" sldId="268"/>
            <ac:spMk id="32" creationId="{CF62D2A7-8207-488C-9F46-316BA81A16C8}"/>
          </ac:spMkLst>
        </pc:spChg>
        <pc:spChg chg="add del">
          <ac:chgData name="Owen Santoso (22466085)" userId="b375e2bc-c19d-4108-9c74-f6149a3e4a36" providerId="ADAL" clId="{94D50680-F7FB-4732-B25A-8E6544FE298E}" dt="2021-10-03T18:37:52.111" v="4837" actId="26606"/>
          <ac:spMkLst>
            <pc:docMk/>
            <pc:sldMk cId="3641327148" sldId="268"/>
            <ac:spMk id="34" creationId="{6C4028FD-8BAA-4A19-BFDE-594D991B7552}"/>
          </ac:spMkLst>
        </pc:spChg>
        <pc:spChg chg="add del">
          <ac:chgData name="Owen Santoso (22466085)" userId="b375e2bc-c19d-4108-9c74-f6149a3e4a36" providerId="ADAL" clId="{94D50680-F7FB-4732-B25A-8E6544FE298E}" dt="2021-10-03T18:38:51.650" v="4854" actId="26606"/>
          <ac:spMkLst>
            <pc:docMk/>
            <pc:sldMk cId="3641327148" sldId="268"/>
            <ac:spMk id="35" creationId="{1D9F7BF7-0470-4643-98A4-6BC35B3D40E0}"/>
          </ac:spMkLst>
        </pc:spChg>
        <pc:spChg chg="add del">
          <ac:chgData name="Owen Santoso (22466085)" userId="b375e2bc-c19d-4108-9c74-f6149a3e4a36" providerId="ADAL" clId="{94D50680-F7FB-4732-B25A-8E6544FE298E}" dt="2021-10-03T18:38:51.650" v="4854" actId="26606"/>
          <ac:spMkLst>
            <pc:docMk/>
            <pc:sldMk cId="3641327148" sldId="268"/>
            <ac:spMk id="36" creationId="{644AD5F1-5EFA-450C-8A99-3B23B033F517}"/>
          </ac:spMkLst>
        </pc:spChg>
        <pc:spChg chg="add del">
          <ac:chgData name="Owen Santoso (22466085)" userId="b375e2bc-c19d-4108-9c74-f6149a3e4a36" providerId="ADAL" clId="{94D50680-F7FB-4732-B25A-8E6544FE298E}" dt="2021-10-03T17:28:33.769" v="2703"/>
          <ac:spMkLst>
            <pc:docMk/>
            <pc:sldMk cId="3641327148" sldId="268"/>
            <ac:spMk id="41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8:37:01.811" v="4823" actId="26606"/>
          <ac:spMkLst>
            <pc:docMk/>
            <pc:sldMk cId="3641327148" sldId="268"/>
            <ac:spMk id="43" creationId="{D55CD764-972B-4CA5-A885-53E55C63E174}"/>
          </ac:spMkLst>
        </pc:spChg>
        <pc:spChg chg="add del">
          <ac:chgData name="Owen Santoso (22466085)" userId="b375e2bc-c19d-4108-9c74-f6149a3e4a36" providerId="ADAL" clId="{94D50680-F7FB-4732-B25A-8E6544FE298E}" dt="2021-10-03T18:37:01.811" v="4823" actId="26606"/>
          <ac:spMkLst>
            <pc:docMk/>
            <pc:sldMk cId="3641327148" sldId="268"/>
            <ac:spMk id="44" creationId="{E3E51905-F374-4E1A-97CF-B741584B74D5}"/>
          </ac:spMkLst>
        </pc:spChg>
        <pc:spChg chg="add del">
          <ac:chgData name="Owen Santoso (22466085)" userId="b375e2bc-c19d-4108-9c74-f6149a3e4a36" providerId="ADAL" clId="{94D50680-F7FB-4732-B25A-8E6544FE298E}" dt="2021-10-03T18:37:01.811" v="4823" actId="26606"/>
          <ac:spMkLst>
            <pc:docMk/>
            <pc:sldMk cId="3641327148" sldId="268"/>
            <ac:spMk id="45" creationId="{34165AB3-7006-4430-BCE3-25476BE13322}"/>
          </ac:spMkLst>
        </pc:spChg>
        <pc:spChg chg="add del">
          <ac:chgData name="Owen Santoso (22466085)" userId="b375e2bc-c19d-4108-9c74-f6149a3e4a36" providerId="ADAL" clId="{94D50680-F7FB-4732-B25A-8E6544FE298E}" dt="2021-10-03T18:37:09.523" v="4827" actId="26606"/>
          <ac:spMkLst>
            <pc:docMk/>
            <pc:sldMk cId="3641327148" sldId="268"/>
            <ac:spMk id="60" creationId="{AE2B703B-46F9-481A-A605-82E2A828C4FA}"/>
          </ac:spMkLst>
        </pc:spChg>
        <pc:spChg chg="add del">
          <ac:chgData name="Owen Santoso (22466085)" userId="b375e2bc-c19d-4108-9c74-f6149a3e4a36" providerId="ADAL" clId="{94D50680-F7FB-4732-B25A-8E6544FE298E}" dt="2021-10-03T18:37:09.523" v="4827" actId="26606"/>
          <ac:spMkLst>
            <pc:docMk/>
            <pc:sldMk cId="3641327148" sldId="268"/>
            <ac:spMk id="61" creationId="{F13BE4D7-0C3D-4906-B230-A1C5B4665CCF}"/>
          </ac:spMkLst>
        </pc:spChg>
        <pc:spChg chg="add del">
          <ac:chgData name="Owen Santoso (22466085)" userId="b375e2bc-c19d-4108-9c74-f6149a3e4a36" providerId="ADAL" clId="{94D50680-F7FB-4732-B25A-8E6544FE298E}" dt="2021-10-03T18:37:07.972" v="4826" actId="26606"/>
          <ac:spMkLst>
            <pc:docMk/>
            <pc:sldMk cId="3641327148" sldId="268"/>
            <ac:spMk id="66" creationId="{738F59A4-4431-460D-8E49-6E65C189A566}"/>
          </ac:spMkLst>
        </pc:spChg>
        <pc:grpChg chg="add del">
          <ac:chgData name="Owen Santoso (22466085)" userId="b375e2bc-c19d-4108-9c74-f6149a3e4a36" providerId="ADAL" clId="{94D50680-F7FB-4732-B25A-8E6544FE298E}" dt="2021-10-03T18:34:40.103" v="4811" actId="26606"/>
          <ac:grpSpMkLst>
            <pc:docMk/>
            <pc:sldMk cId="3641327148" sldId="268"/>
            <ac:grpSpMk id="20" creationId="{3290B888-1DA2-4603-9690-BF863DCD1E87}"/>
          </ac:grpSpMkLst>
        </pc:grpChg>
        <pc:grpChg chg="add del">
          <ac:chgData name="Owen Santoso (22466085)" userId="b375e2bc-c19d-4108-9c74-f6149a3e4a36" providerId="ADAL" clId="{94D50680-F7FB-4732-B25A-8E6544FE298E}" dt="2021-10-03T18:34:41.479" v="4813" actId="26606"/>
          <ac:grpSpMkLst>
            <pc:docMk/>
            <pc:sldMk cId="3641327148" sldId="268"/>
            <ac:grpSpMk id="28" creationId="{3290B888-1DA2-4603-9690-BF863DCD1E87}"/>
          </ac:grpSpMkLst>
        </pc:grpChg>
        <pc:grpChg chg="add del">
          <ac:chgData name="Owen Santoso (22466085)" userId="b375e2bc-c19d-4108-9c74-f6149a3e4a36" providerId="ADAL" clId="{94D50680-F7FB-4732-B25A-8E6544FE298E}" dt="2021-10-03T18:37:01.811" v="4823" actId="26606"/>
          <ac:grpSpMkLst>
            <pc:docMk/>
            <pc:sldMk cId="3641327148" sldId="268"/>
            <ac:grpSpMk id="46" creationId="{11999B20-6058-4C55-882E-A1FB050B69DD}"/>
          </ac:grpSpMkLst>
        </pc:grpChg>
        <pc:grpChg chg="add del">
          <ac:chgData name="Owen Santoso (22466085)" userId="b375e2bc-c19d-4108-9c74-f6149a3e4a36" providerId="ADAL" clId="{94D50680-F7FB-4732-B25A-8E6544FE298E}" dt="2021-10-03T18:37:07.972" v="4826" actId="26606"/>
          <ac:grpSpMkLst>
            <pc:docMk/>
            <pc:sldMk cId="3641327148" sldId="268"/>
            <ac:grpSpMk id="68" creationId="{8A919B9C-5C01-47E4-B2F2-45F589208ABF}"/>
          </ac:grpSpMkLst>
        </pc:grpChg>
        <pc:graphicFrameChg chg="add del mod modGraphic">
          <ac:chgData name="Owen Santoso (22466085)" userId="b375e2bc-c19d-4108-9c74-f6149a3e4a36" providerId="ADAL" clId="{94D50680-F7FB-4732-B25A-8E6544FE298E}" dt="2021-10-03T23:08:42.556" v="11700" actId="20577"/>
          <ac:graphicFrameMkLst>
            <pc:docMk/>
            <pc:sldMk cId="3641327148" sldId="268"/>
            <ac:graphicFrameMk id="13" creationId="{6A7E7C16-94AB-4B58-8C36-D512FCE0A084}"/>
          </ac:graphicFrameMkLst>
        </pc:graphicFrameChg>
        <pc:graphicFrameChg chg="add del mod">
          <ac:chgData name="Owen Santoso (22466085)" userId="b375e2bc-c19d-4108-9c74-f6149a3e4a36" providerId="ADAL" clId="{94D50680-F7FB-4732-B25A-8E6544FE298E}" dt="2021-10-03T18:38:26.922" v="4849" actId="478"/>
          <ac:graphicFrameMkLst>
            <pc:docMk/>
            <pc:sldMk cId="3641327148" sldId="268"/>
            <ac:graphicFrameMk id="37" creationId="{0C54097F-185C-4060-8517-BDDBF53CC577}"/>
          </ac:graphicFrameMkLst>
        </pc:graphicFrameChg>
        <pc:picChg chg="add del mod">
          <ac:chgData name="Owen Santoso (22466085)" userId="b375e2bc-c19d-4108-9c74-f6149a3e4a36" providerId="ADAL" clId="{94D50680-F7FB-4732-B25A-8E6544FE298E}" dt="2021-10-03T17:28:49.793" v="2712"/>
          <ac:picMkLst>
            <pc:docMk/>
            <pc:sldMk cId="3641327148" sldId="268"/>
            <ac:picMk id="3" creationId="{CB864333-77B7-4635-8CDE-8DAE7D3B32F1}"/>
          </ac:picMkLst>
        </pc:picChg>
        <pc:picChg chg="add del">
          <ac:chgData name="Owen Santoso (22466085)" userId="b375e2bc-c19d-4108-9c74-f6149a3e4a36" providerId="ADAL" clId="{94D50680-F7FB-4732-B25A-8E6544FE298E}" dt="2021-10-03T18:34:28.230" v="4801" actId="26606"/>
          <ac:picMkLst>
            <pc:docMk/>
            <pc:sldMk cId="3641327148" sldId="268"/>
            <ac:picMk id="15" creationId="{E4900C3F-87F4-418C-9C4B-A8108A7550EB}"/>
          </ac:picMkLst>
        </pc:picChg>
        <pc:picChg chg="add del">
          <ac:chgData name="Owen Santoso (22466085)" userId="b375e2bc-c19d-4108-9c74-f6149a3e4a36" providerId="ADAL" clId="{94D50680-F7FB-4732-B25A-8E6544FE298E}" dt="2021-10-03T18:34:30.716" v="4803" actId="26606"/>
          <ac:picMkLst>
            <pc:docMk/>
            <pc:sldMk cId="3641327148" sldId="268"/>
            <ac:picMk id="16" creationId="{7ED08460-C98B-4123-B02B-81C548BD16F6}"/>
          </ac:picMkLst>
        </pc:picChg>
        <pc:picChg chg="add del">
          <ac:chgData name="Owen Santoso (22466085)" userId="b375e2bc-c19d-4108-9c74-f6149a3e4a36" providerId="ADAL" clId="{94D50680-F7FB-4732-B25A-8E6544FE298E}" dt="2021-10-03T18:36:59.992" v="4819" actId="26606"/>
          <ac:picMkLst>
            <pc:docMk/>
            <pc:sldMk cId="3641327148" sldId="268"/>
            <ac:picMk id="24" creationId="{D5D02EF5-71E6-4D0D-8267-6D6B2F45DDF6}"/>
          </ac:picMkLst>
        </pc:picChg>
        <pc:picChg chg="add del">
          <ac:chgData name="Owen Santoso (22466085)" userId="b375e2bc-c19d-4108-9c74-f6149a3e4a36" providerId="ADAL" clId="{94D50680-F7FB-4732-B25A-8E6544FE298E}" dt="2021-10-03T18:37:00.790" v="4821" actId="26606"/>
          <ac:picMkLst>
            <pc:docMk/>
            <pc:sldMk cId="3641327148" sldId="268"/>
            <ac:picMk id="33" creationId="{464DF309-629F-42AF-9DE8-0601FE3E01DC}"/>
          </ac:picMkLst>
        </pc:picChg>
      </pc:sldChg>
      <pc:sldChg chg="addSp delSp modSp add mod modTransition setClrOvrMap delDesignElem modNotesTx">
        <pc:chgData name="Owen Santoso (22466085)" userId="b375e2bc-c19d-4108-9c74-f6149a3e4a36" providerId="ADAL" clId="{94D50680-F7FB-4732-B25A-8E6544FE298E}" dt="2021-10-03T23:07:32.100" v="11615" actId="1076"/>
        <pc:sldMkLst>
          <pc:docMk/>
          <pc:sldMk cId="2020927448" sldId="269"/>
        </pc:sldMkLst>
        <pc:spChg chg="del mod">
          <ac:chgData name="Owen Santoso (22466085)" userId="b375e2bc-c19d-4108-9c74-f6149a3e4a36" providerId="ADAL" clId="{94D50680-F7FB-4732-B25A-8E6544FE298E}" dt="2021-10-03T17:35:24.743" v="3040" actId="478"/>
          <ac:spMkLst>
            <pc:docMk/>
            <pc:sldMk cId="2020927448" sldId="269"/>
            <ac:spMk id="2" creationId="{26D57C6B-367D-4971-8475-735A28B74BDA}"/>
          </ac:spMkLst>
        </pc:spChg>
        <pc:spChg chg="add del mod">
          <ac:chgData name="Owen Santoso (22466085)" userId="b375e2bc-c19d-4108-9c74-f6149a3e4a36" providerId="ADAL" clId="{94D50680-F7FB-4732-B25A-8E6544FE298E}" dt="2021-10-03T17:35:27.013" v="3041" actId="478"/>
          <ac:spMkLst>
            <pc:docMk/>
            <pc:sldMk cId="2020927448" sldId="269"/>
            <ac:spMk id="6" creationId="{533FECEF-0118-4A92-A2D6-3E738DBF7A86}"/>
          </ac:spMkLst>
        </pc:spChg>
        <pc:spChg chg="add mod">
          <ac:chgData name="Owen Santoso (22466085)" userId="b375e2bc-c19d-4108-9c74-f6149a3e4a36" providerId="ADAL" clId="{94D50680-F7FB-4732-B25A-8E6544FE298E}" dt="2021-10-03T23:05:56.402" v="11560" actId="1076"/>
          <ac:spMkLst>
            <pc:docMk/>
            <pc:sldMk cId="2020927448" sldId="269"/>
            <ac:spMk id="16" creationId="{6C9A225C-A0B0-4521-8398-B713B99F6F9F}"/>
          </ac:spMkLst>
        </pc:spChg>
        <pc:spChg chg="add mod">
          <ac:chgData name="Owen Santoso (22466085)" userId="b375e2bc-c19d-4108-9c74-f6149a3e4a36" providerId="ADAL" clId="{94D50680-F7FB-4732-B25A-8E6544FE298E}" dt="2021-10-03T23:06:10.519" v="11568" actId="313"/>
          <ac:spMkLst>
            <pc:docMk/>
            <pc:sldMk cId="2020927448" sldId="269"/>
            <ac:spMk id="17" creationId="{7BA531B5-7BCC-4488-BF9D-048C215E02E2}"/>
          </ac:spMkLst>
        </pc:spChg>
        <pc:spChg chg="del mod">
          <ac:chgData name="Owen Santoso (22466085)" userId="b375e2bc-c19d-4108-9c74-f6149a3e4a36" providerId="ADAL" clId="{94D50680-F7FB-4732-B25A-8E6544FE298E}" dt="2021-10-03T17:34:30.412" v="3030" actId="478"/>
          <ac:spMkLst>
            <pc:docMk/>
            <pc:sldMk cId="2020927448" sldId="269"/>
            <ac:spMk id="35" creationId="{EC8E3C1F-81DB-40AE-863D-EC6E64EC617E}"/>
          </ac:spMkLst>
        </pc:spChg>
        <pc:spChg chg="del">
          <ac:chgData name="Owen Santoso (22466085)" userId="b375e2bc-c19d-4108-9c74-f6149a3e4a36" providerId="ADAL" clId="{94D50680-F7FB-4732-B25A-8E6544FE298E}" dt="2021-10-03T17:34:24.178" v="3028" actId="26606"/>
          <ac:spMkLst>
            <pc:docMk/>
            <pc:sldMk cId="2020927448" sldId="269"/>
            <ac:spMk id="99" creationId="{D70BC64E-B094-49DE-BD9C-DB662FCF598F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2020927448" sldId="269"/>
            <ac:spMk id="104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7:35:34.493" v="3046" actId="26606"/>
          <ac:spMkLst>
            <pc:docMk/>
            <pc:sldMk cId="2020927448" sldId="269"/>
            <ac:spMk id="109" creationId="{48E9D7B4-B303-418D-82A2-7990FD75E6F5}"/>
          </ac:spMkLst>
        </pc:spChg>
        <pc:picChg chg="add mod modCrop">
          <ac:chgData name="Owen Santoso (22466085)" userId="b375e2bc-c19d-4108-9c74-f6149a3e4a36" providerId="ADAL" clId="{94D50680-F7FB-4732-B25A-8E6544FE298E}" dt="2021-10-03T23:07:31.032" v="11614" actId="1076"/>
          <ac:picMkLst>
            <pc:docMk/>
            <pc:sldMk cId="2020927448" sldId="269"/>
            <ac:picMk id="4" creationId="{296BF81E-E311-48D4-BC95-FA146B3DF65A}"/>
          </ac:picMkLst>
        </pc:picChg>
        <pc:picChg chg="del">
          <ac:chgData name="Owen Santoso (22466085)" userId="b375e2bc-c19d-4108-9c74-f6149a3e4a36" providerId="ADAL" clId="{94D50680-F7FB-4732-B25A-8E6544FE298E}" dt="2021-10-03T17:34:17.598" v="3025" actId="478"/>
          <ac:picMkLst>
            <pc:docMk/>
            <pc:sldMk cId="2020927448" sldId="269"/>
            <ac:picMk id="8" creationId="{0239B9E5-5375-4BF0-B266-40884EB15D16}"/>
          </ac:picMkLst>
        </pc:picChg>
        <pc:picChg chg="del">
          <ac:chgData name="Owen Santoso (22466085)" userId="b375e2bc-c19d-4108-9c74-f6149a3e4a36" providerId="ADAL" clId="{94D50680-F7FB-4732-B25A-8E6544FE298E}" dt="2021-10-03T17:34:18.560" v="3026" actId="478"/>
          <ac:picMkLst>
            <pc:docMk/>
            <pc:sldMk cId="2020927448" sldId="269"/>
            <ac:picMk id="10" creationId="{38266B2B-FACC-4CAB-8375-AEA20F56FC35}"/>
          </ac:picMkLst>
        </pc:picChg>
        <pc:picChg chg="add mod modCrop">
          <ac:chgData name="Owen Santoso (22466085)" userId="b375e2bc-c19d-4108-9c74-f6149a3e4a36" providerId="ADAL" clId="{94D50680-F7FB-4732-B25A-8E6544FE298E}" dt="2021-10-03T23:07:32.100" v="11615" actId="1076"/>
          <ac:picMkLst>
            <pc:docMk/>
            <pc:sldMk cId="2020927448" sldId="269"/>
            <ac:picMk id="18" creationId="{5DED0149-7720-49ED-B4DB-03F202D7E240}"/>
          </ac:picMkLst>
        </pc:picChg>
        <pc:cxnChg chg="add mod">
          <ac:chgData name="Owen Santoso (22466085)" userId="b375e2bc-c19d-4108-9c74-f6149a3e4a36" providerId="ADAL" clId="{94D50680-F7FB-4732-B25A-8E6544FE298E}" dt="2021-10-03T23:03:27.318" v="11459" actId="1076"/>
          <ac:cxnSpMkLst>
            <pc:docMk/>
            <pc:sldMk cId="2020927448" sldId="269"/>
            <ac:cxnSpMk id="9" creationId="{2CF7A638-010E-4FB3-87C8-3B513196E584}"/>
          </ac:cxnSpMkLst>
        </pc:cxnChg>
      </pc:sldChg>
      <pc:sldChg chg="addSp delSp modSp add mod ord modTransition addAnim delAnim setClrOvrMap delDesignElem">
        <pc:chgData name="Owen Santoso (22466085)" userId="b375e2bc-c19d-4108-9c74-f6149a3e4a36" providerId="ADAL" clId="{94D50680-F7FB-4732-B25A-8E6544FE298E}" dt="2021-10-03T21:54:02.053" v="9890"/>
        <pc:sldMkLst>
          <pc:docMk/>
          <pc:sldMk cId="708926491" sldId="270"/>
        </pc:sldMkLst>
        <pc:spChg chg="mod">
          <ac:chgData name="Owen Santoso (22466085)" userId="b375e2bc-c19d-4108-9c74-f6149a3e4a36" providerId="ADAL" clId="{94D50680-F7FB-4732-B25A-8E6544FE298E}" dt="2021-10-03T20:30:49.771" v="7814" actId="1076"/>
          <ac:spMkLst>
            <pc:docMk/>
            <pc:sldMk cId="708926491" sldId="270"/>
            <ac:spMk id="2" creationId="{26D57C6B-367D-4971-8475-735A28B74BDA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708926491" sldId="270"/>
            <ac:spMk id="23" creationId="{A4E9F8B3-8282-4A93-BBF8-3342538A70FB}"/>
          </ac:spMkLst>
        </pc:spChg>
        <pc:spChg chg="mod">
          <ac:chgData name="Owen Santoso (22466085)" userId="b375e2bc-c19d-4108-9c74-f6149a3e4a36" providerId="ADAL" clId="{94D50680-F7FB-4732-B25A-8E6544FE298E}" dt="2021-10-03T20:30:48.012" v="7813" actId="113"/>
          <ac:spMkLst>
            <pc:docMk/>
            <pc:sldMk cId="708926491" sldId="270"/>
            <ac:spMk id="35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8:11:04.767" v="4177" actId="26606"/>
          <ac:spMkLst>
            <pc:docMk/>
            <pc:sldMk cId="708926491" sldId="270"/>
            <ac:spMk id="40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18:42:09.395" v="4998" actId="26606"/>
          <ac:spMkLst>
            <pc:docMk/>
            <pc:sldMk cId="708926491" sldId="270"/>
            <ac:spMk id="71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8:42:10.507" v="5000" actId="26606"/>
          <ac:spMkLst>
            <pc:docMk/>
            <pc:sldMk cId="708926491" sldId="270"/>
            <ac:spMk id="73" creationId="{BFDE77F2-18D0-49FF-860C-62E2AC424E2C}"/>
          </ac:spMkLst>
        </pc:spChg>
        <pc:spChg chg="add del">
          <ac:chgData name="Owen Santoso (22466085)" userId="b375e2bc-c19d-4108-9c74-f6149a3e4a36" providerId="ADAL" clId="{94D50680-F7FB-4732-B25A-8E6544FE298E}" dt="2021-10-03T18:42:12.233" v="5004" actId="26606"/>
          <ac:spMkLst>
            <pc:docMk/>
            <pc:sldMk cId="708926491" sldId="270"/>
            <ac:spMk id="75" creationId="{961C2FB6-1414-4D9D-BE7A-1FF2A7AAECC6}"/>
          </ac:spMkLst>
        </pc:spChg>
        <pc:spChg chg="add del">
          <ac:chgData name="Owen Santoso (22466085)" userId="b375e2bc-c19d-4108-9c74-f6149a3e4a36" providerId="ADAL" clId="{94D50680-F7FB-4732-B25A-8E6544FE298E}" dt="2021-10-03T18:42:10.507" v="5000" actId="26606"/>
          <ac:spMkLst>
            <pc:docMk/>
            <pc:sldMk cId="708926491" sldId="270"/>
            <ac:spMk id="7172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8:42:11.723" v="5002" actId="26606"/>
          <ac:spMkLst>
            <pc:docMk/>
            <pc:sldMk cId="708926491" sldId="270"/>
            <ac:spMk id="7174" creationId="{D7DD8518-4289-43CE-9E36-8E7E0D7DDF70}"/>
          </ac:spMkLst>
        </pc:spChg>
        <pc:spChg chg="add del">
          <ac:chgData name="Owen Santoso (22466085)" userId="b375e2bc-c19d-4108-9c74-f6149a3e4a36" providerId="ADAL" clId="{94D50680-F7FB-4732-B25A-8E6544FE298E}" dt="2021-10-03T18:42:12.233" v="5004" actId="26606"/>
          <ac:spMkLst>
            <pc:docMk/>
            <pc:sldMk cId="708926491" sldId="270"/>
            <ac:spMk id="7176" creationId="{6A027DD1-A31E-4BED-83B8-ED31F386F011}"/>
          </ac:spMkLst>
        </pc:spChg>
        <pc:spChg chg="add del">
          <ac:chgData name="Owen Santoso (22466085)" userId="b375e2bc-c19d-4108-9c74-f6149a3e4a36" providerId="ADAL" clId="{94D50680-F7FB-4732-B25A-8E6544FE298E}" dt="2021-10-03T18:42:12.233" v="5004" actId="26606"/>
          <ac:spMkLst>
            <pc:docMk/>
            <pc:sldMk cId="708926491" sldId="270"/>
            <ac:spMk id="7177" creationId="{3D24DFDD-EC25-4E11-A646-5466AB0E243D}"/>
          </ac:spMkLst>
        </pc:spChg>
        <pc:picChg chg="add mod">
          <ac:chgData name="Owen Santoso (22466085)" userId="b375e2bc-c19d-4108-9c74-f6149a3e4a36" providerId="ADAL" clId="{94D50680-F7FB-4732-B25A-8E6544FE298E}" dt="2021-10-03T18:52:26.114" v="5385" actId="1076"/>
          <ac:picMkLst>
            <pc:docMk/>
            <pc:sldMk cId="708926491" sldId="270"/>
            <ac:picMk id="3" creationId="{F1242C05-E13D-494F-82E8-488DA40C805B}"/>
          </ac:picMkLst>
        </pc:picChg>
        <pc:picChg chg="add del mod">
          <ac:chgData name="Owen Santoso (22466085)" userId="b375e2bc-c19d-4108-9c74-f6149a3e4a36" providerId="ADAL" clId="{94D50680-F7FB-4732-B25A-8E6544FE298E}" dt="2021-10-03T18:43:02.569" v="5029" actId="478"/>
          <ac:picMkLst>
            <pc:docMk/>
            <pc:sldMk cId="708926491" sldId="270"/>
            <ac:picMk id="7170" creationId="{F5134F7C-A7DD-49B9-AEE9-43EBD2445B93}"/>
          </ac:picMkLst>
        </pc:picChg>
        <pc:cxnChg chg="add del">
          <ac:chgData name="Owen Santoso (22466085)" userId="b375e2bc-c19d-4108-9c74-f6149a3e4a36" providerId="ADAL" clId="{94D50680-F7FB-4732-B25A-8E6544FE298E}" dt="2021-10-03T18:11:04.767" v="4177" actId="26606"/>
          <ac:cxnSpMkLst>
            <pc:docMk/>
            <pc:sldMk cId="708926491" sldId="270"/>
            <ac:cxnSpMk id="42" creationId="{58EFA797-975B-41D8-BC96-56CDC2CFA3E4}"/>
          </ac:cxnSpMkLst>
        </pc:cxnChg>
      </pc:sldChg>
      <pc:sldChg chg="add del ord setBg">
        <pc:chgData name="Owen Santoso (22466085)" userId="b375e2bc-c19d-4108-9c74-f6149a3e4a36" providerId="ADAL" clId="{94D50680-F7FB-4732-B25A-8E6544FE298E}" dt="2021-10-03T17:43:08.357" v="3055" actId="47"/>
        <pc:sldMkLst>
          <pc:docMk/>
          <pc:sldMk cId="3017471484" sldId="270"/>
        </pc:sldMkLst>
      </pc:sldChg>
      <pc:sldChg chg="addSp delSp add del setBg delDesignElem">
        <pc:chgData name="Owen Santoso (22466085)" userId="b375e2bc-c19d-4108-9c74-f6149a3e4a36" providerId="ADAL" clId="{94D50680-F7FB-4732-B25A-8E6544FE298E}" dt="2021-10-03T17:43:13.379" v="3058"/>
        <pc:sldMkLst>
          <pc:docMk/>
          <pc:sldMk cId="3172149667" sldId="270"/>
        </pc:sldMkLst>
        <pc:spChg chg="add del">
          <ac:chgData name="Owen Santoso (22466085)" userId="b375e2bc-c19d-4108-9c74-f6149a3e4a36" providerId="ADAL" clId="{94D50680-F7FB-4732-B25A-8E6544FE298E}" dt="2021-10-03T17:43:13.379" v="3058"/>
          <ac:spMkLst>
            <pc:docMk/>
            <pc:sldMk cId="3172149667" sldId="270"/>
            <ac:spMk id="23" creationId="{A4E9F8B3-8282-4A93-BBF8-3342538A70FB}"/>
          </ac:spMkLst>
        </pc:spChg>
      </pc:sldChg>
      <pc:sldChg chg="addSp delSp modSp add del mod setBg setClrOvrMap delDesignElem">
        <pc:chgData name="Owen Santoso (22466085)" userId="b375e2bc-c19d-4108-9c74-f6149a3e4a36" providerId="ADAL" clId="{94D50680-F7FB-4732-B25A-8E6544FE298E}" dt="2021-10-03T18:08:45.520" v="4108" actId="47"/>
        <pc:sldMkLst>
          <pc:docMk/>
          <pc:sldMk cId="2033093181" sldId="271"/>
        </pc:sldMkLst>
        <pc:spChg chg="mod">
          <ac:chgData name="Owen Santoso (22466085)" userId="b375e2bc-c19d-4108-9c74-f6149a3e4a36" providerId="ADAL" clId="{94D50680-F7FB-4732-B25A-8E6544FE298E}" dt="2021-10-03T17:53:16.468" v="3809" actId="1076"/>
          <ac:spMkLst>
            <pc:docMk/>
            <pc:sldMk cId="2033093181" sldId="271"/>
            <ac:spMk id="2" creationId="{26D57C6B-367D-4971-8475-735A28B74BDA}"/>
          </ac:spMkLst>
        </pc:spChg>
        <pc:spChg chg="add del">
          <ac:chgData name="Owen Santoso (22466085)" userId="b375e2bc-c19d-4108-9c74-f6149a3e4a36" providerId="ADAL" clId="{94D50680-F7FB-4732-B25A-8E6544FE298E}" dt="2021-10-03T17:50:30.749" v="3801"/>
          <ac:spMkLst>
            <pc:docMk/>
            <pc:sldMk cId="2033093181" sldId="271"/>
            <ac:spMk id="3" creationId="{0AF6A27A-61F4-479A-ACF4-BDB0B456B2E2}"/>
          </ac:spMkLst>
        </pc:spChg>
        <pc:spChg chg="add del">
          <ac:chgData name="Owen Santoso (22466085)" userId="b375e2bc-c19d-4108-9c74-f6149a3e4a36" providerId="ADAL" clId="{94D50680-F7FB-4732-B25A-8E6544FE298E}" dt="2021-10-03T17:50:36.655" v="3803"/>
          <ac:spMkLst>
            <pc:docMk/>
            <pc:sldMk cId="2033093181" sldId="271"/>
            <ac:spMk id="4" creationId="{614EF6FA-165B-4EE9-8E1A-E05A279E9B34}"/>
          </ac:spMkLst>
        </pc:spChg>
        <pc:spChg chg="add del mod">
          <ac:chgData name="Owen Santoso (22466085)" userId="b375e2bc-c19d-4108-9c74-f6149a3e4a36" providerId="ADAL" clId="{94D50680-F7FB-4732-B25A-8E6544FE298E}" dt="2021-10-03T17:50:06.409" v="3799" actId="26606"/>
          <ac:spMkLst>
            <pc:docMk/>
            <pc:sldMk cId="2033093181" sldId="271"/>
            <ac:spMk id="104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7:50:03.657" v="3796" actId="26606"/>
          <ac:spMkLst>
            <pc:docMk/>
            <pc:sldMk cId="2033093181" sldId="271"/>
            <ac:spMk id="109" creationId="{20DB4423-716D-4B40-9498-69F5F3E5E077}"/>
          </ac:spMkLst>
        </pc:spChg>
        <pc:spChg chg="add del">
          <ac:chgData name="Owen Santoso (22466085)" userId="b375e2bc-c19d-4108-9c74-f6149a3e4a36" providerId="ADAL" clId="{94D50680-F7FB-4732-B25A-8E6544FE298E}" dt="2021-10-03T17:49:57.780" v="3788" actId="26606"/>
          <ac:spMkLst>
            <pc:docMk/>
            <pc:sldMk cId="2033093181" sldId="271"/>
            <ac:spMk id="110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7:50:03.657" v="3796" actId="26606"/>
          <ac:spMkLst>
            <pc:docMk/>
            <pc:sldMk cId="2033093181" sldId="271"/>
            <ac:spMk id="111" creationId="{0B339CD8-1850-4DF2-BCDF-1CAAE5F872AC}"/>
          </ac:spMkLst>
        </pc:spChg>
        <pc:spChg chg="add del">
          <ac:chgData name="Owen Santoso (22466085)" userId="b375e2bc-c19d-4108-9c74-f6149a3e4a36" providerId="ADAL" clId="{94D50680-F7FB-4732-B25A-8E6544FE298E}" dt="2021-10-03T17:49:58.271" v="3790" actId="26606"/>
          <ac:spMkLst>
            <pc:docMk/>
            <pc:sldMk cId="2033093181" sldId="271"/>
            <ac:spMk id="112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7:49:59.482" v="3792" actId="26606"/>
          <ac:spMkLst>
            <pc:docMk/>
            <pc:sldMk cId="2033093181" sldId="271"/>
            <ac:spMk id="114" creationId="{01A94AE6-0978-4A09-B78E-D60AC484231B}"/>
          </ac:spMkLst>
        </pc:spChg>
        <pc:spChg chg="add del">
          <ac:chgData name="Owen Santoso (22466085)" userId="b375e2bc-c19d-4108-9c74-f6149a3e4a36" providerId="ADAL" clId="{94D50680-F7FB-4732-B25A-8E6544FE298E}" dt="2021-10-03T17:49:59.482" v="3792" actId="26606"/>
          <ac:spMkLst>
            <pc:docMk/>
            <pc:sldMk cId="2033093181" sldId="271"/>
            <ac:spMk id="115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7:49:59.482" v="3792" actId="26606"/>
          <ac:spMkLst>
            <pc:docMk/>
            <pc:sldMk cId="2033093181" sldId="271"/>
            <ac:spMk id="116" creationId="{771C95FB-D509-408E-A75D-965B400C78E3}"/>
          </ac:spMkLst>
        </pc:spChg>
        <pc:spChg chg="add del">
          <ac:chgData name="Owen Santoso (22466085)" userId="b375e2bc-c19d-4108-9c74-f6149a3e4a36" providerId="ADAL" clId="{94D50680-F7FB-4732-B25A-8E6544FE298E}" dt="2021-10-03T17:50:03.163" v="3794" actId="26606"/>
          <ac:spMkLst>
            <pc:docMk/>
            <pc:sldMk cId="2033093181" sldId="271"/>
            <ac:spMk id="119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7:50:03.163" v="3794" actId="26606"/>
          <ac:spMkLst>
            <pc:docMk/>
            <pc:sldMk cId="2033093181" sldId="271"/>
            <ac:spMk id="120" creationId="{01A94AE6-0978-4A09-B78E-D60AC484231B}"/>
          </ac:spMkLst>
        </pc:spChg>
        <pc:spChg chg="add del">
          <ac:chgData name="Owen Santoso (22466085)" userId="b375e2bc-c19d-4108-9c74-f6149a3e4a36" providerId="ADAL" clId="{94D50680-F7FB-4732-B25A-8E6544FE298E}" dt="2021-10-03T17:50:03.657" v="3796" actId="26606"/>
          <ac:spMkLst>
            <pc:docMk/>
            <pc:sldMk cId="2033093181" sldId="271"/>
            <ac:spMk id="123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7:50:06.406" v="3798" actId="26606"/>
          <ac:spMkLst>
            <pc:docMk/>
            <pc:sldMk cId="2033093181" sldId="271"/>
            <ac:spMk id="125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7:50:06.406" v="3798" actId="26606"/>
          <ac:spMkLst>
            <pc:docMk/>
            <pc:sldMk cId="2033093181" sldId="271"/>
            <ac:spMk id="126" creationId="{01A94AE6-0978-4A09-B78E-D60AC484231B}"/>
          </ac:spMkLst>
        </pc:spChg>
        <pc:spChg chg="add">
          <ac:chgData name="Owen Santoso (22466085)" userId="b375e2bc-c19d-4108-9c74-f6149a3e4a36" providerId="ADAL" clId="{94D50680-F7FB-4732-B25A-8E6544FE298E}" dt="2021-10-03T17:50:06.409" v="3799" actId="26606"/>
          <ac:spMkLst>
            <pc:docMk/>
            <pc:sldMk cId="2033093181" sldId="271"/>
            <ac:spMk id="129" creationId="{A4E9F8B3-8282-4A93-BBF8-3342538A70FB}"/>
          </ac:spMkLst>
        </pc:spChg>
        <pc:spChg chg="add mod">
          <ac:chgData name="Owen Santoso (22466085)" userId="b375e2bc-c19d-4108-9c74-f6149a3e4a36" providerId="ADAL" clId="{94D50680-F7FB-4732-B25A-8E6544FE298E}" dt="2021-10-03T17:53:16.468" v="3809" actId="1076"/>
          <ac:spMkLst>
            <pc:docMk/>
            <pc:sldMk cId="2033093181" sldId="271"/>
            <ac:spMk id="131" creationId="{EC8E3C1F-81DB-40AE-863D-EC6E64EC617E}"/>
          </ac:spMkLst>
        </pc:spChg>
        <pc:spChg chg="del">
          <ac:chgData name="Owen Santoso (22466085)" userId="b375e2bc-c19d-4108-9c74-f6149a3e4a36" providerId="ADAL" clId="{94D50680-F7FB-4732-B25A-8E6544FE298E}" dt="2021-10-03T17:49:18.325" v="3738"/>
          <ac:spMkLst>
            <pc:docMk/>
            <pc:sldMk cId="2033093181" sldId="271"/>
            <ac:spMk id="139" creationId="{D7DD8518-4289-43CE-9E36-8E7E0D7DDF70}"/>
          </ac:spMkLst>
        </pc:spChg>
        <pc:graphicFrameChg chg="add del">
          <ac:chgData name="Owen Santoso (22466085)" userId="b375e2bc-c19d-4108-9c74-f6149a3e4a36" providerId="ADAL" clId="{94D50680-F7FB-4732-B25A-8E6544FE298E}" dt="2021-10-03T17:49:57.780" v="3788" actId="26606"/>
          <ac:graphicFrameMkLst>
            <pc:docMk/>
            <pc:sldMk cId="2033093181" sldId="271"/>
            <ac:graphicFrameMk id="106" creationId="{DC1D800A-20D8-4A5B-BCE6-5B2DC5B9CD63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7:49:58.271" v="3790" actId="26606"/>
          <ac:graphicFrameMkLst>
            <pc:docMk/>
            <pc:sldMk cId="2033093181" sldId="271"/>
            <ac:graphicFrameMk id="113" creationId="{D1928FB1-BEE0-4E83-8104-E1E723688517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7:49:59.482" v="3792" actId="26606"/>
          <ac:graphicFrameMkLst>
            <pc:docMk/>
            <pc:sldMk cId="2033093181" sldId="271"/>
            <ac:graphicFrameMk id="117" creationId="{CF909181-FD25-4777-AD04-F3DDF6739091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7:50:03.163" v="3794" actId="26606"/>
          <ac:graphicFrameMkLst>
            <pc:docMk/>
            <pc:sldMk cId="2033093181" sldId="271"/>
            <ac:graphicFrameMk id="121" creationId="{71C3E6B0-C2D6-47A1-93AE-D2DC523734E5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7:50:06.406" v="3798" actId="26606"/>
          <ac:graphicFrameMkLst>
            <pc:docMk/>
            <pc:sldMk cId="2033093181" sldId="271"/>
            <ac:graphicFrameMk id="127" creationId="{2258CAA1-0542-4479-A3B8-C1AB93C6FEBB}"/>
          </ac:graphicFrameMkLst>
        </pc:graphicFrameChg>
        <pc:picChg chg="add mod">
          <ac:chgData name="Owen Santoso (22466085)" userId="b375e2bc-c19d-4108-9c74-f6149a3e4a36" providerId="ADAL" clId="{94D50680-F7FB-4732-B25A-8E6544FE298E}" dt="2021-10-03T17:53:23.488" v="3811" actId="1076"/>
          <ac:picMkLst>
            <pc:docMk/>
            <pc:sldMk cId="2033093181" sldId="271"/>
            <ac:picMk id="5" creationId="{6A55F052-1E5F-4B8F-9CEE-0B58C962AFE5}"/>
          </ac:picMkLst>
        </pc:picChg>
        <pc:picChg chg="del">
          <ac:chgData name="Owen Santoso (22466085)" userId="b375e2bc-c19d-4108-9c74-f6149a3e4a36" providerId="ADAL" clId="{94D50680-F7FB-4732-B25A-8E6544FE298E}" dt="2021-10-03T17:49:52.805" v="3786" actId="478"/>
          <ac:picMkLst>
            <pc:docMk/>
            <pc:sldMk cId="2033093181" sldId="271"/>
            <ac:picMk id="102" creationId="{D32E3612-F890-4156-9F69-30841FBE4C91}"/>
          </ac:picMkLst>
        </pc:picChg>
        <pc:cxnChg chg="add">
          <ac:chgData name="Owen Santoso (22466085)" userId="b375e2bc-c19d-4108-9c74-f6149a3e4a36" providerId="ADAL" clId="{94D50680-F7FB-4732-B25A-8E6544FE298E}" dt="2021-10-03T17:50:06.409" v="3799" actId="26606"/>
          <ac:cxnSpMkLst>
            <pc:docMk/>
            <pc:sldMk cId="2033093181" sldId="271"/>
            <ac:cxnSpMk id="130" creationId="{58EFA797-975B-41D8-BC96-56CDC2CFA3E4}"/>
          </ac:cxnSpMkLst>
        </pc:cxnChg>
      </pc:sldChg>
      <pc:sldChg chg="delSp add del setBg delDesignElem">
        <pc:chgData name="Owen Santoso (22466085)" userId="b375e2bc-c19d-4108-9c74-f6149a3e4a36" providerId="ADAL" clId="{94D50680-F7FB-4732-B25A-8E6544FE298E}" dt="2021-10-03T18:08:42.423" v="4107" actId="47"/>
        <pc:sldMkLst>
          <pc:docMk/>
          <pc:sldMk cId="2427376983" sldId="272"/>
        </pc:sldMkLst>
        <pc:spChg chg="del">
          <ac:chgData name="Owen Santoso (22466085)" userId="b375e2bc-c19d-4108-9c74-f6149a3e4a36" providerId="ADAL" clId="{94D50680-F7FB-4732-B25A-8E6544FE298E}" dt="2021-10-03T17:49:19.403" v="3740"/>
          <ac:spMkLst>
            <pc:docMk/>
            <pc:sldMk cId="2427376983" sldId="272"/>
            <ac:spMk id="139" creationId="{D7DD8518-4289-43CE-9E36-8E7E0D7DDF70}"/>
          </ac:spMkLst>
        </pc:spChg>
      </pc:sldChg>
      <pc:sldChg chg="delSp add del modTransition setBg delDesignElem">
        <pc:chgData name="Owen Santoso (22466085)" userId="b375e2bc-c19d-4108-9c74-f6149a3e4a36" providerId="ADAL" clId="{94D50680-F7FB-4732-B25A-8E6544FE298E}" dt="2021-10-03T21:58:06.812" v="10082" actId="47"/>
        <pc:sldMkLst>
          <pc:docMk/>
          <pc:sldMk cId="2175242244" sldId="273"/>
        </pc:sldMkLst>
        <pc:spChg chg="del">
          <ac:chgData name="Owen Santoso (22466085)" userId="b375e2bc-c19d-4108-9c74-f6149a3e4a36" providerId="ADAL" clId="{94D50680-F7FB-4732-B25A-8E6544FE298E}" dt="2021-10-03T17:49:19.977" v="3742"/>
          <ac:spMkLst>
            <pc:docMk/>
            <pc:sldMk cId="2175242244" sldId="273"/>
            <ac:spMk id="139" creationId="{D7DD8518-4289-43CE-9E36-8E7E0D7DDF70}"/>
          </ac:spMkLst>
        </pc:spChg>
      </pc:sldChg>
      <pc:sldChg chg="addSp delSp add del setBg delDesignElem">
        <pc:chgData name="Owen Santoso (22466085)" userId="b375e2bc-c19d-4108-9c74-f6149a3e4a36" providerId="ADAL" clId="{94D50680-F7FB-4732-B25A-8E6544FE298E}" dt="2021-10-03T17:53:30.183" v="3814"/>
        <pc:sldMkLst>
          <pc:docMk/>
          <pc:sldMk cId="507791401" sldId="274"/>
        </pc:sldMkLst>
        <pc:spChg chg="add del">
          <ac:chgData name="Owen Santoso (22466085)" userId="b375e2bc-c19d-4108-9c74-f6149a3e4a36" providerId="ADAL" clId="{94D50680-F7FB-4732-B25A-8E6544FE298E}" dt="2021-10-03T17:53:30.183" v="3814"/>
          <ac:spMkLst>
            <pc:docMk/>
            <pc:sldMk cId="507791401" sldId="274"/>
            <ac:spMk id="139" creationId="{D7DD8518-4289-43CE-9E36-8E7E0D7DDF70}"/>
          </ac:spMkLst>
        </pc:spChg>
      </pc:sldChg>
      <pc:sldChg chg="addSp delSp modSp add del mod modTransition delDesignElem modNotesTx">
        <pc:chgData name="Owen Santoso (22466085)" userId="b375e2bc-c19d-4108-9c74-f6149a3e4a36" providerId="ADAL" clId="{94D50680-F7FB-4732-B25A-8E6544FE298E}" dt="2021-10-03T21:58:04.508" v="10080" actId="47"/>
        <pc:sldMkLst>
          <pc:docMk/>
          <pc:sldMk cId="3591360456" sldId="274"/>
        </pc:sldMkLst>
        <pc:spChg chg="mod">
          <ac:chgData name="Owen Santoso (22466085)" userId="b375e2bc-c19d-4108-9c74-f6149a3e4a36" providerId="ADAL" clId="{94D50680-F7FB-4732-B25A-8E6544FE298E}" dt="2021-10-03T17:53:48.840" v="3824" actId="1076"/>
          <ac:spMkLst>
            <pc:docMk/>
            <pc:sldMk cId="3591360456" sldId="274"/>
            <ac:spMk id="2" creationId="{26D57C6B-367D-4971-8475-735A28B74BDA}"/>
          </ac:spMkLst>
        </pc:spChg>
        <pc:spChg chg="add mod">
          <ac:chgData name="Owen Santoso (22466085)" userId="b375e2bc-c19d-4108-9c74-f6149a3e4a36" providerId="ADAL" clId="{94D50680-F7FB-4732-B25A-8E6544FE298E}" dt="2021-10-03T18:09:16.994" v="4119" actId="1076"/>
          <ac:spMkLst>
            <pc:docMk/>
            <pc:sldMk cId="3591360456" sldId="274"/>
            <ac:spMk id="12" creationId="{00681E2F-8FCF-4FE1-9580-6235923B763E}"/>
          </ac:spMkLst>
        </pc:spChg>
        <pc:spChg chg="mod">
          <ac:chgData name="Owen Santoso (22466085)" userId="b375e2bc-c19d-4108-9c74-f6149a3e4a36" providerId="ADAL" clId="{94D50680-F7FB-4732-B25A-8E6544FE298E}" dt="2021-10-03T17:53:52.139" v="3825" actId="14100"/>
          <ac:spMkLst>
            <pc:docMk/>
            <pc:sldMk cId="3591360456" sldId="274"/>
            <ac:spMk id="104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3591360456" sldId="274"/>
            <ac:spMk id="139" creationId="{D7DD8518-4289-43CE-9E36-8E7E0D7DDF70}"/>
          </ac:spMkLst>
        </pc:spChg>
        <pc:picChg chg="add mod">
          <ac:chgData name="Owen Santoso (22466085)" userId="b375e2bc-c19d-4108-9c74-f6149a3e4a36" providerId="ADAL" clId="{94D50680-F7FB-4732-B25A-8E6544FE298E}" dt="2021-10-03T18:09:16.994" v="4119" actId="1076"/>
          <ac:picMkLst>
            <pc:docMk/>
            <pc:sldMk cId="3591360456" sldId="274"/>
            <ac:picMk id="6" creationId="{1B691E22-5FC7-4B0B-B996-A333A393882E}"/>
          </ac:picMkLst>
        </pc:picChg>
        <pc:picChg chg="add mod">
          <ac:chgData name="Owen Santoso (22466085)" userId="b375e2bc-c19d-4108-9c74-f6149a3e4a36" providerId="ADAL" clId="{94D50680-F7FB-4732-B25A-8E6544FE298E}" dt="2021-10-03T17:54:03.932" v="3836" actId="571"/>
          <ac:picMkLst>
            <pc:docMk/>
            <pc:sldMk cId="3591360456" sldId="274"/>
            <ac:picMk id="7" creationId="{EC8869F2-E3A4-43E2-9E4E-06320120A460}"/>
          </ac:picMkLst>
        </pc:picChg>
        <pc:picChg chg="add mod">
          <ac:chgData name="Owen Santoso (22466085)" userId="b375e2bc-c19d-4108-9c74-f6149a3e4a36" providerId="ADAL" clId="{94D50680-F7FB-4732-B25A-8E6544FE298E}" dt="2021-10-03T17:54:03.291" v="3835" actId="571"/>
          <ac:picMkLst>
            <pc:docMk/>
            <pc:sldMk cId="3591360456" sldId="274"/>
            <ac:picMk id="8" creationId="{25DB17BC-6AE0-420C-B179-A93AD12007F8}"/>
          </ac:picMkLst>
        </pc:picChg>
        <pc:picChg chg="add mod">
          <ac:chgData name="Owen Santoso (22466085)" userId="b375e2bc-c19d-4108-9c74-f6149a3e4a36" providerId="ADAL" clId="{94D50680-F7FB-4732-B25A-8E6544FE298E}" dt="2021-10-03T17:54:03.010" v="3834" actId="571"/>
          <ac:picMkLst>
            <pc:docMk/>
            <pc:sldMk cId="3591360456" sldId="274"/>
            <ac:picMk id="9" creationId="{FDC4DF77-A4FA-44AE-94FB-03BE760BDC47}"/>
          </ac:picMkLst>
        </pc:picChg>
        <pc:picChg chg="del">
          <ac:chgData name="Owen Santoso (22466085)" userId="b375e2bc-c19d-4108-9c74-f6149a3e4a36" providerId="ADAL" clId="{94D50680-F7FB-4732-B25A-8E6544FE298E}" dt="2021-10-03T17:53:44.748" v="3823" actId="478"/>
          <ac:picMkLst>
            <pc:docMk/>
            <pc:sldMk cId="3591360456" sldId="274"/>
            <ac:picMk id="102" creationId="{D32E3612-F890-4156-9F69-30841FBE4C91}"/>
          </ac:picMkLst>
        </pc:picChg>
        <pc:picChg chg="add del mod">
          <ac:chgData name="Owen Santoso (22466085)" userId="b375e2bc-c19d-4108-9c74-f6149a3e4a36" providerId="ADAL" clId="{94D50680-F7FB-4732-B25A-8E6544FE298E}" dt="2021-10-03T18:01:48.417" v="3845" actId="478"/>
          <ac:picMkLst>
            <pc:docMk/>
            <pc:sldMk cId="3591360456" sldId="274"/>
            <ac:picMk id="6146" creationId="{C4C6EC9C-4D3A-43F9-AEB8-E96EDAEA60B3}"/>
          </ac:picMkLst>
        </pc:picChg>
        <pc:picChg chg="add mod">
          <ac:chgData name="Owen Santoso (22466085)" userId="b375e2bc-c19d-4108-9c74-f6149a3e4a36" providerId="ADAL" clId="{94D50680-F7FB-4732-B25A-8E6544FE298E}" dt="2021-10-03T18:09:16.994" v="4119" actId="1076"/>
          <ac:picMkLst>
            <pc:docMk/>
            <pc:sldMk cId="3591360456" sldId="274"/>
            <ac:picMk id="6148" creationId="{B6A001F2-A598-4D41-9A75-88DF9AF2E941}"/>
          </ac:picMkLst>
        </pc:picChg>
      </pc:sldChg>
      <pc:sldChg chg="addSp delSp modSp add del mod modTransition delDesignElem">
        <pc:chgData name="Owen Santoso (22466085)" userId="b375e2bc-c19d-4108-9c74-f6149a3e4a36" providerId="ADAL" clId="{94D50680-F7FB-4732-B25A-8E6544FE298E}" dt="2021-10-03T21:58:06.045" v="10081" actId="47"/>
        <pc:sldMkLst>
          <pc:docMk/>
          <pc:sldMk cId="4237752705" sldId="275"/>
        </pc:sldMkLst>
        <pc:spChg chg="mod">
          <ac:chgData name="Owen Santoso (22466085)" userId="b375e2bc-c19d-4108-9c74-f6149a3e4a36" providerId="ADAL" clId="{94D50680-F7FB-4732-B25A-8E6544FE298E}" dt="2021-10-03T19:36:57.405" v="7448"/>
          <ac:spMkLst>
            <pc:docMk/>
            <pc:sldMk cId="4237752705" sldId="275"/>
            <ac:spMk id="2" creationId="{26D57C6B-367D-4971-8475-735A28B74BDA}"/>
          </ac:spMkLst>
        </pc:spChg>
        <pc:spChg chg="del">
          <ac:chgData name="Owen Santoso (22466085)" userId="b375e2bc-c19d-4108-9c74-f6149a3e4a36" providerId="ADAL" clId="{94D50680-F7FB-4732-B25A-8E6544FE298E}" dt="2021-10-03T18:07:43.044" v="4038" actId="478"/>
          <ac:spMkLst>
            <pc:docMk/>
            <pc:sldMk cId="4237752705" sldId="275"/>
            <ac:spMk id="12" creationId="{00681E2F-8FCF-4FE1-9580-6235923B763E}"/>
          </ac:spMkLst>
        </pc:spChg>
        <pc:spChg chg="mod">
          <ac:chgData name="Owen Santoso (22466085)" userId="b375e2bc-c19d-4108-9c74-f6149a3e4a36" providerId="ADAL" clId="{94D50680-F7FB-4732-B25A-8E6544FE298E}" dt="2021-10-03T18:08:05.769" v="4096" actId="20577"/>
          <ac:spMkLst>
            <pc:docMk/>
            <pc:sldMk cId="4237752705" sldId="275"/>
            <ac:spMk id="104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4237752705" sldId="275"/>
            <ac:spMk id="139" creationId="{D7DD8518-4289-43CE-9E36-8E7E0D7DDF70}"/>
          </ac:spMkLst>
        </pc:spChg>
        <pc:picChg chg="del">
          <ac:chgData name="Owen Santoso (22466085)" userId="b375e2bc-c19d-4108-9c74-f6149a3e4a36" providerId="ADAL" clId="{94D50680-F7FB-4732-B25A-8E6544FE298E}" dt="2021-10-03T18:07:43.426" v="4039" actId="478"/>
          <ac:picMkLst>
            <pc:docMk/>
            <pc:sldMk cId="4237752705" sldId="275"/>
            <ac:picMk id="6" creationId="{1B691E22-5FC7-4B0B-B996-A333A393882E}"/>
          </ac:picMkLst>
        </pc:picChg>
        <pc:picChg chg="del">
          <ac:chgData name="Owen Santoso (22466085)" userId="b375e2bc-c19d-4108-9c74-f6149a3e4a36" providerId="ADAL" clId="{94D50680-F7FB-4732-B25A-8E6544FE298E}" dt="2021-10-03T18:07:41.727" v="4037" actId="478"/>
          <ac:picMkLst>
            <pc:docMk/>
            <pc:sldMk cId="4237752705" sldId="275"/>
            <ac:picMk id="6148" creationId="{B6A001F2-A598-4D41-9A75-88DF9AF2E941}"/>
          </ac:picMkLst>
        </pc:picChg>
      </pc:sldChg>
      <pc:sldChg chg="addSp delSp add del ord delDesignElem">
        <pc:chgData name="Owen Santoso (22466085)" userId="b375e2bc-c19d-4108-9c74-f6149a3e4a36" providerId="ADAL" clId="{94D50680-F7FB-4732-B25A-8E6544FE298E}" dt="2021-10-03T19:54:09.582" v="7747" actId="47"/>
        <pc:sldMkLst>
          <pc:docMk/>
          <pc:sldMk cId="223609085" sldId="276"/>
        </pc:sldMkLst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223609085" sldId="276"/>
            <ac:spMk id="23" creationId="{A4E9F8B3-8282-4A93-BBF8-3342538A70FB}"/>
          </ac:spMkLst>
        </pc:spChg>
      </pc:sldChg>
      <pc:sldChg chg="addSp delSp add del setBg delDesignElem">
        <pc:chgData name="Owen Santoso (22466085)" userId="b375e2bc-c19d-4108-9c74-f6149a3e4a36" providerId="ADAL" clId="{94D50680-F7FB-4732-B25A-8E6544FE298E}" dt="2021-10-03T18:20:48.015" v="4306"/>
        <pc:sldMkLst>
          <pc:docMk/>
          <pc:sldMk cId="3519309964" sldId="277"/>
        </pc:sldMkLst>
        <pc:spChg chg="add del">
          <ac:chgData name="Owen Santoso (22466085)" userId="b375e2bc-c19d-4108-9c74-f6149a3e4a36" providerId="ADAL" clId="{94D50680-F7FB-4732-B25A-8E6544FE298E}" dt="2021-10-03T18:20:48.015" v="4306"/>
          <ac:spMkLst>
            <pc:docMk/>
            <pc:sldMk cId="3519309964" sldId="277"/>
            <ac:spMk id="99" creationId="{D70BC64E-B094-49DE-BD9C-DB662FCF598F}"/>
          </ac:spMkLst>
        </pc:spChg>
      </pc:sldChg>
      <pc:sldChg chg="addSp delSp modSp add del mod ord setBg setClrOvrMap delDesignElem chgLayout">
        <pc:chgData name="Owen Santoso (22466085)" userId="b375e2bc-c19d-4108-9c74-f6149a3e4a36" providerId="ADAL" clId="{94D50680-F7FB-4732-B25A-8E6544FE298E}" dt="2021-10-03T20:30:10.675" v="7804" actId="47"/>
        <pc:sldMkLst>
          <pc:docMk/>
          <pc:sldMk cId="3521830898" sldId="277"/>
        </pc:sldMkLst>
        <pc:spChg chg="mod ord">
          <ac:chgData name="Owen Santoso (22466085)" userId="b375e2bc-c19d-4108-9c74-f6149a3e4a36" providerId="ADAL" clId="{94D50680-F7FB-4732-B25A-8E6544FE298E}" dt="2021-10-03T20:30:09.082" v="7803" actId="2711"/>
          <ac:spMkLst>
            <pc:docMk/>
            <pc:sldMk cId="3521830898" sldId="277"/>
            <ac:spMk id="2" creationId="{26D57C6B-367D-4971-8475-735A28B74BDA}"/>
          </ac:spMkLst>
        </pc:spChg>
        <pc:spChg chg="add del mod">
          <ac:chgData name="Owen Santoso (22466085)" userId="b375e2bc-c19d-4108-9c74-f6149a3e4a36" providerId="ADAL" clId="{94D50680-F7FB-4732-B25A-8E6544FE298E}" dt="2021-10-03T18:32:39.158" v="4786" actId="6264"/>
          <ac:spMkLst>
            <pc:docMk/>
            <pc:sldMk cId="3521830898" sldId="277"/>
            <ac:spMk id="3" creationId="{B71C7400-7850-48FE-A1C5-0ED48129B68B}"/>
          </ac:spMkLst>
        </pc:spChg>
        <pc:spChg chg="add del mod">
          <ac:chgData name="Owen Santoso (22466085)" userId="b375e2bc-c19d-4108-9c74-f6149a3e4a36" providerId="ADAL" clId="{94D50680-F7FB-4732-B25A-8E6544FE298E}" dt="2021-10-03T18:32:39.158" v="4786" actId="6264"/>
          <ac:spMkLst>
            <pc:docMk/>
            <pc:sldMk cId="3521830898" sldId="277"/>
            <ac:spMk id="4" creationId="{33725887-6861-4C54-AA50-126A49271E67}"/>
          </ac:spMkLst>
        </pc:spChg>
        <pc:spChg chg="add del mod">
          <ac:chgData name="Owen Santoso (22466085)" userId="b375e2bc-c19d-4108-9c74-f6149a3e4a36" providerId="ADAL" clId="{94D50680-F7FB-4732-B25A-8E6544FE298E}" dt="2021-10-03T18:31:12.319" v="4739" actId="26606"/>
          <ac:spMkLst>
            <pc:docMk/>
            <pc:sldMk cId="3521830898" sldId="277"/>
            <ac:spMk id="35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8:31:12.319" v="4739" actId="26606"/>
          <ac:spMkLst>
            <pc:docMk/>
            <pc:sldMk cId="3521830898" sldId="277"/>
            <ac:spMk id="99" creationId="{D70BC64E-B094-49DE-BD9C-DB662FCF598F}"/>
          </ac:spMkLst>
        </pc:spChg>
        <pc:spChg chg="add del">
          <ac:chgData name="Owen Santoso (22466085)" userId="b375e2bc-c19d-4108-9c74-f6149a3e4a36" providerId="ADAL" clId="{94D50680-F7FB-4732-B25A-8E6544FE298E}" dt="2021-10-03T18:31:09.352" v="4734" actId="26606"/>
          <ac:spMkLst>
            <pc:docMk/>
            <pc:sldMk cId="3521830898" sldId="277"/>
            <ac:spMk id="105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8:31:11.134" v="4736" actId="26606"/>
          <ac:spMkLst>
            <pc:docMk/>
            <pc:sldMk cId="3521830898" sldId="277"/>
            <ac:spMk id="107" creationId="{D70BC64E-B094-49DE-BD9C-DB662FCF598F}"/>
          </ac:spMkLst>
        </pc:spChg>
        <pc:spChg chg="add del">
          <ac:chgData name="Owen Santoso (22466085)" userId="b375e2bc-c19d-4108-9c74-f6149a3e4a36" providerId="ADAL" clId="{94D50680-F7FB-4732-B25A-8E6544FE298E}" dt="2021-10-03T18:31:12.305" v="4738" actId="26606"/>
          <ac:spMkLst>
            <pc:docMk/>
            <pc:sldMk cId="3521830898" sldId="277"/>
            <ac:spMk id="110" creationId="{D70BC64E-B094-49DE-BD9C-DB662FCF598F}"/>
          </ac:spMkLst>
        </pc:spChg>
        <pc:spChg chg="add del">
          <ac:chgData name="Owen Santoso (22466085)" userId="b375e2bc-c19d-4108-9c74-f6149a3e4a36" providerId="ADAL" clId="{94D50680-F7FB-4732-B25A-8E6544FE298E}" dt="2021-10-03T18:31:35.287" v="4768" actId="26606"/>
          <ac:spMkLst>
            <pc:docMk/>
            <pc:sldMk cId="3521830898" sldId="277"/>
            <ac:spMk id="113" creationId="{D70BC64E-B094-49DE-BD9C-DB662FCF598F}"/>
          </ac:spMkLst>
        </pc:spChg>
        <pc:spChg chg="add del">
          <ac:chgData name="Owen Santoso (22466085)" userId="b375e2bc-c19d-4108-9c74-f6149a3e4a36" providerId="ADAL" clId="{94D50680-F7FB-4732-B25A-8E6544FE298E}" dt="2021-10-03T18:31:23.045" v="4755" actId="26606"/>
          <ac:spMkLst>
            <pc:docMk/>
            <pc:sldMk cId="3521830898" sldId="277"/>
            <ac:spMk id="119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20:29:27.646" v="7785" actId="26606"/>
          <ac:spMkLst>
            <pc:docMk/>
            <pc:sldMk cId="3521830898" sldId="277"/>
            <ac:spMk id="122" creationId="{BACC6370-2D7E-4714-9D71-7542949D7D5D}"/>
          </ac:spMkLst>
        </pc:spChg>
        <pc:spChg chg="add del">
          <ac:chgData name="Owen Santoso (22466085)" userId="b375e2bc-c19d-4108-9c74-f6149a3e4a36" providerId="ADAL" clId="{94D50680-F7FB-4732-B25A-8E6544FE298E}" dt="2021-10-03T18:31:26.891" v="4757" actId="26606"/>
          <ac:spMkLst>
            <pc:docMk/>
            <pc:sldMk cId="3521830898" sldId="277"/>
            <ac:spMk id="123" creationId="{D70BC64E-B094-49DE-BD9C-DB662FCF598F}"/>
          </ac:spMkLst>
        </pc:spChg>
        <pc:spChg chg="add del">
          <ac:chgData name="Owen Santoso (22466085)" userId="b375e2bc-c19d-4108-9c74-f6149a3e4a36" providerId="ADAL" clId="{94D50680-F7FB-4732-B25A-8E6544FE298E}" dt="2021-10-03T20:29:27.646" v="7785" actId="26606"/>
          <ac:spMkLst>
            <pc:docMk/>
            <pc:sldMk cId="3521830898" sldId="277"/>
            <ac:spMk id="124" creationId="{F68B3F68-107C-434F-AA38-110D5EA91B85}"/>
          </ac:spMkLst>
        </pc:spChg>
        <pc:spChg chg="add del">
          <ac:chgData name="Owen Santoso (22466085)" userId="b375e2bc-c19d-4108-9c74-f6149a3e4a36" providerId="ADAL" clId="{94D50680-F7FB-4732-B25A-8E6544FE298E}" dt="2021-10-03T18:31:28.885" v="4759" actId="26606"/>
          <ac:spMkLst>
            <pc:docMk/>
            <pc:sldMk cId="3521830898" sldId="277"/>
            <ac:spMk id="125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8:31:28.885" v="4759" actId="26606"/>
          <ac:spMkLst>
            <pc:docMk/>
            <pc:sldMk cId="3521830898" sldId="277"/>
            <ac:spMk id="126" creationId="{01A94AE6-0978-4A09-B78E-D60AC484231B}"/>
          </ac:spMkLst>
        </pc:spChg>
        <pc:spChg chg="add del">
          <ac:chgData name="Owen Santoso (22466085)" userId="b375e2bc-c19d-4108-9c74-f6149a3e4a36" providerId="ADAL" clId="{94D50680-F7FB-4732-B25A-8E6544FE298E}" dt="2021-10-03T20:29:27.646" v="7785" actId="26606"/>
          <ac:spMkLst>
            <pc:docMk/>
            <pc:sldMk cId="3521830898" sldId="277"/>
            <ac:spMk id="127" creationId="{AAD0DBB9-1A4B-4391-81D4-CB19F9AB918A}"/>
          </ac:spMkLst>
        </pc:spChg>
        <pc:spChg chg="add del">
          <ac:chgData name="Owen Santoso (22466085)" userId="b375e2bc-c19d-4108-9c74-f6149a3e4a36" providerId="ADAL" clId="{94D50680-F7FB-4732-B25A-8E6544FE298E}" dt="2021-10-03T18:31:30.034" v="4761" actId="26606"/>
          <ac:spMkLst>
            <pc:docMk/>
            <pc:sldMk cId="3521830898" sldId="277"/>
            <ac:spMk id="128" creationId="{D70BC64E-B094-49DE-BD9C-DB662FCF598F}"/>
          </ac:spMkLst>
        </pc:spChg>
        <pc:spChg chg="add del">
          <ac:chgData name="Owen Santoso (22466085)" userId="b375e2bc-c19d-4108-9c74-f6149a3e4a36" providerId="ADAL" clId="{94D50680-F7FB-4732-B25A-8E6544FE298E}" dt="2021-10-03T20:29:27.646" v="7785" actId="26606"/>
          <ac:spMkLst>
            <pc:docMk/>
            <pc:sldMk cId="3521830898" sldId="277"/>
            <ac:spMk id="129" creationId="{063BBA22-50EA-4C4D-BE05-F1CE4E63AA56}"/>
          </ac:spMkLst>
        </pc:spChg>
        <pc:spChg chg="add del">
          <ac:chgData name="Owen Santoso (22466085)" userId="b375e2bc-c19d-4108-9c74-f6149a3e4a36" providerId="ADAL" clId="{94D50680-F7FB-4732-B25A-8E6544FE298E}" dt="2021-10-03T18:31:30.968" v="4763" actId="26606"/>
          <ac:spMkLst>
            <pc:docMk/>
            <pc:sldMk cId="3521830898" sldId="277"/>
            <ac:spMk id="130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20:29:28.262" v="7787" actId="26606"/>
          <ac:spMkLst>
            <pc:docMk/>
            <pc:sldMk cId="3521830898" sldId="277"/>
            <ac:spMk id="131" creationId="{955A2079-FA98-4876-80F0-72364A7D2EA4}"/>
          </ac:spMkLst>
        </pc:spChg>
        <pc:spChg chg="add del">
          <ac:chgData name="Owen Santoso (22466085)" userId="b375e2bc-c19d-4108-9c74-f6149a3e4a36" providerId="ADAL" clId="{94D50680-F7FB-4732-B25A-8E6544FE298E}" dt="2021-10-03T18:31:34.755" v="4765" actId="26606"/>
          <ac:spMkLst>
            <pc:docMk/>
            <pc:sldMk cId="3521830898" sldId="277"/>
            <ac:spMk id="132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20:29:31.374" v="7789" actId="26606"/>
          <ac:spMkLst>
            <pc:docMk/>
            <pc:sldMk cId="3521830898" sldId="277"/>
            <ac:spMk id="133" creationId="{6C4028FD-8BAA-4A19-BFDE-594D991B7552}"/>
          </ac:spMkLst>
        </pc:spChg>
        <pc:spChg chg="add del">
          <ac:chgData name="Owen Santoso (22466085)" userId="b375e2bc-c19d-4108-9c74-f6149a3e4a36" providerId="ADAL" clId="{94D50680-F7FB-4732-B25A-8E6544FE298E}" dt="2021-10-03T18:31:35.280" v="4767" actId="26606"/>
          <ac:spMkLst>
            <pc:docMk/>
            <pc:sldMk cId="3521830898" sldId="277"/>
            <ac:spMk id="134" creationId="{D70BC64E-B094-49DE-BD9C-DB662FCF598F}"/>
          </ac:spMkLst>
        </pc:spChg>
        <pc:spChg chg="add del">
          <ac:chgData name="Owen Santoso (22466085)" userId="b375e2bc-c19d-4108-9c74-f6149a3e4a36" providerId="ADAL" clId="{94D50680-F7FB-4732-B25A-8E6544FE298E}" dt="2021-10-03T18:32:23.930" v="4782" actId="26606"/>
          <ac:spMkLst>
            <pc:docMk/>
            <pc:sldMk cId="3521830898" sldId="277"/>
            <ac:spMk id="136" creationId="{D70BC64E-B094-49DE-BD9C-DB662FCF598F}"/>
          </ac:spMkLst>
        </pc:spChg>
        <pc:spChg chg="add del">
          <ac:chgData name="Owen Santoso (22466085)" userId="b375e2bc-c19d-4108-9c74-f6149a3e4a36" providerId="ADAL" clId="{94D50680-F7FB-4732-B25A-8E6544FE298E}" dt="2021-10-03T18:32:17.409" v="4771" actId="26606"/>
          <ac:spMkLst>
            <pc:docMk/>
            <pc:sldMk cId="3521830898" sldId="277"/>
            <ac:spMk id="141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8:32:18.596" v="4773" actId="26606"/>
          <ac:spMkLst>
            <pc:docMk/>
            <pc:sldMk cId="3521830898" sldId="277"/>
            <ac:spMk id="143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8:32:19.235" v="4775" actId="26606"/>
          <ac:spMkLst>
            <pc:docMk/>
            <pc:sldMk cId="3521830898" sldId="277"/>
            <ac:spMk id="145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8:32:21.197" v="4777" actId="26606"/>
          <ac:spMkLst>
            <pc:docMk/>
            <pc:sldMk cId="3521830898" sldId="277"/>
            <ac:spMk id="147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8:32:22.020" v="4779" actId="26606"/>
          <ac:spMkLst>
            <pc:docMk/>
            <pc:sldMk cId="3521830898" sldId="277"/>
            <ac:spMk id="149" creationId="{D70BC64E-B094-49DE-BD9C-DB662FCF598F}"/>
          </ac:spMkLst>
        </pc:spChg>
        <pc:spChg chg="add del">
          <ac:chgData name="Owen Santoso (22466085)" userId="b375e2bc-c19d-4108-9c74-f6149a3e4a36" providerId="ADAL" clId="{94D50680-F7FB-4732-B25A-8E6544FE298E}" dt="2021-10-03T18:32:23.909" v="4781" actId="26606"/>
          <ac:spMkLst>
            <pc:docMk/>
            <pc:sldMk cId="3521830898" sldId="277"/>
            <ac:spMk id="151" creationId="{D70BC64E-B094-49DE-BD9C-DB662FCF598F}"/>
          </ac:spMkLst>
        </pc:spChg>
        <pc:spChg chg="add del">
          <ac:chgData name="Owen Santoso (22466085)" userId="b375e2bc-c19d-4108-9c74-f6149a3e4a36" providerId="ADAL" clId="{94D50680-F7FB-4732-B25A-8E6544FE298E}" dt="2021-10-03T20:28:32.409" v="7772"/>
          <ac:spMkLst>
            <pc:docMk/>
            <pc:sldMk cId="3521830898" sldId="277"/>
            <ac:spMk id="153" creationId="{1C8B38D4-9D92-4608-A16B-260E8CC21335}"/>
          </ac:spMkLst>
        </pc:spChg>
        <pc:graphicFrameChg chg="add del">
          <ac:chgData name="Owen Santoso (22466085)" userId="b375e2bc-c19d-4108-9c74-f6149a3e4a36" providerId="ADAL" clId="{94D50680-F7FB-4732-B25A-8E6544FE298E}" dt="2021-10-03T18:31:09.352" v="4734" actId="26606"/>
          <ac:graphicFrameMkLst>
            <pc:docMk/>
            <pc:sldMk cId="3521830898" sldId="277"/>
            <ac:graphicFrameMk id="101" creationId="{8C6F773E-1D7F-4A4B-95A9-EACCCFC076CD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8:31:11.134" v="4736" actId="26606"/>
          <ac:graphicFrameMkLst>
            <pc:docMk/>
            <pc:sldMk cId="3521830898" sldId="277"/>
            <ac:graphicFrameMk id="108" creationId="{500600FF-4541-4BDD-86F3-A78E57CF4478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8:31:12.305" v="4738" actId="26606"/>
          <ac:graphicFrameMkLst>
            <pc:docMk/>
            <pc:sldMk cId="3521830898" sldId="277"/>
            <ac:graphicFrameMk id="111" creationId="{373C0D77-C7C2-4F1D-8B86-28833F639830}"/>
          </ac:graphicFrameMkLst>
        </pc:graphicFrameChg>
        <pc:graphicFrameChg chg="add mod ord modGraphic">
          <ac:chgData name="Owen Santoso (22466085)" userId="b375e2bc-c19d-4108-9c74-f6149a3e4a36" providerId="ADAL" clId="{94D50680-F7FB-4732-B25A-8E6544FE298E}" dt="2021-10-03T20:29:37.524" v="7793" actId="26606"/>
          <ac:graphicFrameMkLst>
            <pc:docMk/>
            <pc:sldMk cId="3521830898" sldId="277"/>
            <ac:graphicFrameMk id="114" creationId="{0D82BEC1-94D2-4229-8BCB-CDCC31922348}"/>
          </ac:graphicFrameMkLst>
        </pc:graphicFrameChg>
        <pc:picChg chg="del">
          <ac:chgData name="Owen Santoso (22466085)" userId="b375e2bc-c19d-4108-9c74-f6149a3e4a36" providerId="ADAL" clId="{94D50680-F7FB-4732-B25A-8E6544FE298E}" dt="2021-10-03T18:22:36.281" v="4337" actId="478"/>
          <ac:picMkLst>
            <pc:docMk/>
            <pc:sldMk cId="3521830898" sldId="277"/>
            <ac:picMk id="8" creationId="{0239B9E5-5375-4BF0-B266-40884EB15D16}"/>
          </ac:picMkLst>
        </pc:picChg>
        <pc:picChg chg="del">
          <ac:chgData name="Owen Santoso (22466085)" userId="b375e2bc-c19d-4108-9c74-f6149a3e4a36" providerId="ADAL" clId="{94D50680-F7FB-4732-B25A-8E6544FE298E}" dt="2021-10-03T18:22:36.612" v="4338" actId="478"/>
          <ac:picMkLst>
            <pc:docMk/>
            <pc:sldMk cId="3521830898" sldId="277"/>
            <ac:picMk id="10" creationId="{38266B2B-FACC-4CAB-8375-AEA20F56FC35}"/>
          </ac:picMkLst>
        </pc:picChg>
        <pc:picChg chg="add del">
          <ac:chgData name="Owen Santoso (22466085)" userId="b375e2bc-c19d-4108-9c74-f6149a3e4a36" providerId="ADAL" clId="{94D50680-F7FB-4732-B25A-8E6544FE298E}" dt="2021-10-03T20:29:26.303" v="7783" actId="26606"/>
          <ac:picMkLst>
            <pc:docMk/>
            <pc:sldMk cId="3521830898" sldId="277"/>
            <ac:picMk id="116" creationId="{F9191FD4-644A-4567-A3BE-57AE1AD29BE0}"/>
          </ac:picMkLst>
        </pc:picChg>
        <pc:cxnChg chg="add del">
          <ac:chgData name="Owen Santoso (22466085)" userId="b375e2bc-c19d-4108-9c74-f6149a3e4a36" providerId="ADAL" clId="{94D50680-F7FB-4732-B25A-8E6544FE298E}" dt="2021-10-03T20:29:26.303" v="7783" actId="26606"/>
          <ac:cxnSpMkLst>
            <pc:docMk/>
            <pc:sldMk cId="3521830898" sldId="277"/>
            <ac:cxnSpMk id="120" creationId="{A7F400EE-A8A5-48AF-B4D6-291B52C6F0B0}"/>
          </ac:cxnSpMkLst>
        </pc:cxnChg>
        <pc:cxnChg chg="add del">
          <ac:chgData name="Owen Santoso (22466085)" userId="b375e2bc-c19d-4108-9c74-f6149a3e4a36" providerId="ADAL" clId="{94D50680-F7FB-4732-B25A-8E6544FE298E}" dt="2021-10-03T18:31:23.045" v="4755" actId="26606"/>
          <ac:cxnSpMkLst>
            <pc:docMk/>
            <pc:sldMk cId="3521830898" sldId="277"/>
            <ac:cxnSpMk id="121" creationId="{A18AB815-F7F2-44CA-A973-E4E11087FCCC}"/>
          </ac:cxnSpMkLst>
        </pc:cxnChg>
      </pc:sldChg>
      <pc:sldChg chg="modSp add mod ord modTransition modAnim modNotesTx">
        <pc:chgData name="Owen Santoso (22466085)" userId="b375e2bc-c19d-4108-9c74-f6149a3e4a36" providerId="ADAL" clId="{94D50680-F7FB-4732-B25A-8E6544FE298E}" dt="2021-10-03T23:14:43.417" v="12580" actId="20577"/>
        <pc:sldMkLst>
          <pc:docMk/>
          <pc:sldMk cId="3616386362" sldId="278"/>
        </pc:sldMkLst>
        <pc:spChg chg="mod">
          <ac:chgData name="Owen Santoso (22466085)" userId="b375e2bc-c19d-4108-9c74-f6149a3e4a36" providerId="ADAL" clId="{94D50680-F7FB-4732-B25A-8E6544FE298E}" dt="2021-10-03T18:40:16.656" v="4890" actId="404"/>
          <ac:spMkLst>
            <pc:docMk/>
            <pc:sldMk cId="3616386362" sldId="278"/>
            <ac:spMk id="8" creationId="{CC74D5BF-DF46-457E-891D-6FED8E2BE0E6}"/>
          </ac:spMkLst>
        </pc:spChg>
      </pc:sldChg>
      <pc:sldChg chg="addSp delSp modSp add mod modTransition delDesignElem">
        <pc:chgData name="Owen Santoso (22466085)" userId="b375e2bc-c19d-4108-9c74-f6149a3e4a36" providerId="ADAL" clId="{94D50680-F7FB-4732-B25A-8E6544FE298E}" dt="2021-10-03T21:54:02.053" v="9890"/>
        <pc:sldMkLst>
          <pc:docMk/>
          <pc:sldMk cId="1997432357" sldId="279"/>
        </pc:sldMkLst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1997432357" sldId="279"/>
            <ac:spMk id="23" creationId="{A4E9F8B3-8282-4A93-BBF8-3342538A70FB}"/>
          </ac:spMkLst>
        </pc:spChg>
        <pc:spChg chg="mod">
          <ac:chgData name="Owen Santoso (22466085)" userId="b375e2bc-c19d-4108-9c74-f6149a3e4a36" providerId="ADAL" clId="{94D50680-F7FB-4732-B25A-8E6544FE298E}" dt="2021-10-03T19:01:19.231" v="5426" actId="20577"/>
          <ac:spMkLst>
            <pc:docMk/>
            <pc:sldMk cId="1997432357" sldId="279"/>
            <ac:spMk id="35" creationId="{EC8E3C1F-81DB-40AE-863D-EC6E64EC617E}"/>
          </ac:spMkLst>
        </pc:spChg>
        <pc:picChg chg="mod">
          <ac:chgData name="Owen Santoso (22466085)" userId="b375e2bc-c19d-4108-9c74-f6149a3e4a36" providerId="ADAL" clId="{94D50680-F7FB-4732-B25A-8E6544FE298E}" dt="2021-10-03T18:49:15.490" v="5353" actId="1076"/>
          <ac:picMkLst>
            <pc:docMk/>
            <pc:sldMk cId="1997432357" sldId="279"/>
            <ac:picMk id="7170" creationId="{F5134F7C-A7DD-49B9-AEE9-43EBD2445B93}"/>
          </ac:picMkLst>
        </pc:picChg>
      </pc:sldChg>
      <pc:sldChg chg="addSp delSp modSp add mod modTransition setClrOvrMap delDesignElem modNotesTx">
        <pc:chgData name="Owen Santoso (22466085)" userId="b375e2bc-c19d-4108-9c74-f6149a3e4a36" providerId="ADAL" clId="{94D50680-F7FB-4732-B25A-8E6544FE298E}" dt="2021-10-03T23:20:17.470" v="12763" actId="20577"/>
        <pc:sldMkLst>
          <pc:docMk/>
          <pc:sldMk cId="1400761980" sldId="280"/>
        </pc:sldMkLst>
        <pc:spChg chg="mod">
          <ac:chgData name="Owen Santoso (22466085)" userId="b375e2bc-c19d-4108-9c74-f6149a3e4a36" providerId="ADAL" clId="{94D50680-F7FB-4732-B25A-8E6544FE298E}" dt="2021-10-03T19:30:41.244" v="6943" actId="26606"/>
          <ac:spMkLst>
            <pc:docMk/>
            <pc:sldMk cId="1400761980" sldId="280"/>
            <ac:spMk id="2" creationId="{26D57C6B-367D-4971-8475-735A28B74BDA}"/>
          </ac:spMkLst>
        </pc:spChg>
        <pc:spChg chg="add del">
          <ac:chgData name="Owen Santoso (22466085)" userId="b375e2bc-c19d-4108-9c74-f6149a3e4a36" providerId="ADAL" clId="{94D50680-F7FB-4732-B25A-8E6544FE298E}" dt="2021-10-03T19:27:03.119" v="6939" actId="26606"/>
          <ac:spMkLst>
            <pc:docMk/>
            <pc:sldMk cId="1400761980" sldId="280"/>
            <ac:spMk id="23" creationId="{A4E9F8B3-8282-4A93-BBF8-3342538A70FB}"/>
          </ac:spMkLst>
        </pc:spChg>
        <pc:spChg chg="add del mod">
          <ac:chgData name="Owen Santoso (22466085)" userId="b375e2bc-c19d-4108-9c74-f6149a3e4a36" providerId="ADAL" clId="{94D50680-F7FB-4732-B25A-8E6544FE298E}" dt="2021-10-03T19:34:37.348" v="7219"/>
          <ac:spMkLst>
            <pc:docMk/>
            <pc:sldMk cId="1400761980" sldId="280"/>
            <ac:spMk id="35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30:41.244" v="6943" actId="26606"/>
          <ac:spMkLst>
            <pc:docMk/>
            <pc:sldMk cId="1400761980" sldId="280"/>
            <ac:spMk id="38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9:26:51.257" v="6924" actId="26606"/>
          <ac:spMkLst>
            <pc:docMk/>
            <pc:sldMk cId="1400761980" sldId="280"/>
            <ac:spMk id="40" creationId="{09949130-F4C8-4E64-AD1A-B3611E435856}"/>
          </ac:spMkLst>
        </pc:spChg>
        <pc:spChg chg="add del">
          <ac:chgData name="Owen Santoso (22466085)" userId="b375e2bc-c19d-4108-9c74-f6149a3e4a36" providerId="ADAL" clId="{94D50680-F7FB-4732-B25A-8E6544FE298E}" dt="2021-10-03T19:26:41.546" v="6912" actId="26606"/>
          <ac:spMkLst>
            <pc:docMk/>
            <pc:sldMk cId="1400761980" sldId="280"/>
            <ac:spMk id="41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9:26:45.552" v="6918" actId="26606"/>
          <ac:spMkLst>
            <pc:docMk/>
            <pc:sldMk cId="1400761980" sldId="280"/>
            <ac:spMk id="42" creationId="{5669F72C-E3FB-4C48-AEBD-AF7AC0D749C7}"/>
          </ac:spMkLst>
        </pc:spChg>
        <pc:spChg chg="add del">
          <ac:chgData name="Owen Santoso (22466085)" userId="b375e2bc-c19d-4108-9c74-f6149a3e4a36" providerId="ADAL" clId="{94D50680-F7FB-4732-B25A-8E6544FE298E}" dt="2021-10-03T19:26:41.546" v="6912" actId="26606"/>
          <ac:spMkLst>
            <pc:docMk/>
            <pc:sldMk cId="1400761980" sldId="280"/>
            <ac:spMk id="43" creationId="{F8E7CE3D-756A-41A4-9B20-2A2FC3A1E40A}"/>
          </ac:spMkLst>
        </pc:spChg>
        <pc:spChg chg="add del">
          <ac:chgData name="Owen Santoso (22466085)" userId="b375e2bc-c19d-4108-9c74-f6149a3e4a36" providerId="ADAL" clId="{94D50680-F7FB-4732-B25A-8E6544FE298E}" dt="2021-10-03T19:26:45.552" v="6918" actId="26606"/>
          <ac:spMkLst>
            <pc:docMk/>
            <pc:sldMk cId="1400761980" sldId="280"/>
            <ac:spMk id="44" creationId="{BFDE77F2-18D0-49FF-860C-62E2AC424E2C}"/>
          </ac:spMkLst>
        </pc:spChg>
        <pc:spChg chg="add del">
          <ac:chgData name="Owen Santoso (22466085)" userId="b375e2bc-c19d-4108-9c74-f6149a3e4a36" providerId="ADAL" clId="{94D50680-F7FB-4732-B25A-8E6544FE298E}" dt="2021-10-03T19:26:46.705" v="6920" actId="26606"/>
          <ac:spMkLst>
            <pc:docMk/>
            <pc:sldMk cId="1400761980" sldId="280"/>
            <ac:spMk id="46" creationId="{E7218290-08E7-4AB8-8549-F625B01F0DCB}"/>
          </ac:spMkLst>
        </pc:spChg>
        <pc:spChg chg="add del">
          <ac:chgData name="Owen Santoso (22466085)" userId="b375e2bc-c19d-4108-9c74-f6149a3e4a36" providerId="ADAL" clId="{94D50680-F7FB-4732-B25A-8E6544FE298E}" dt="2021-10-03T19:26:43.614" v="6914" actId="26606"/>
          <ac:spMkLst>
            <pc:docMk/>
            <pc:sldMk cId="1400761980" sldId="280"/>
            <ac:spMk id="47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9:26:43.614" v="6914" actId="26606"/>
          <ac:spMkLst>
            <pc:docMk/>
            <pc:sldMk cId="1400761980" sldId="280"/>
            <ac:spMk id="48" creationId="{F8E7CE3D-756A-41A4-9B20-2A2FC3A1E40A}"/>
          </ac:spMkLst>
        </pc:spChg>
        <pc:spChg chg="add del">
          <ac:chgData name="Owen Santoso (22466085)" userId="b375e2bc-c19d-4108-9c74-f6149a3e4a36" providerId="ADAL" clId="{94D50680-F7FB-4732-B25A-8E6544FE298E}" dt="2021-10-03T19:26:46.705" v="6920" actId="26606"/>
          <ac:spMkLst>
            <pc:docMk/>
            <pc:sldMk cId="1400761980" sldId="280"/>
            <ac:spMk id="51" creationId="{CE9A9457-874F-4EEB-BF07-9CEA561C1196}"/>
          </ac:spMkLst>
        </pc:spChg>
        <pc:spChg chg="add del">
          <ac:chgData name="Owen Santoso (22466085)" userId="b375e2bc-c19d-4108-9c74-f6149a3e4a36" providerId="ADAL" clId="{94D50680-F7FB-4732-B25A-8E6544FE298E}" dt="2021-10-03T19:26:44.935" v="6916" actId="26606"/>
          <ac:spMkLst>
            <pc:docMk/>
            <pc:sldMk cId="1400761980" sldId="280"/>
            <ac:spMk id="52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9:26:44.935" v="6916" actId="26606"/>
          <ac:spMkLst>
            <pc:docMk/>
            <pc:sldMk cId="1400761980" sldId="280"/>
            <ac:spMk id="53" creationId="{F8E7CE3D-756A-41A4-9B20-2A2FC3A1E40A}"/>
          </ac:spMkLst>
        </pc:spChg>
        <pc:spChg chg="add del">
          <ac:chgData name="Owen Santoso (22466085)" userId="b375e2bc-c19d-4108-9c74-f6149a3e4a36" providerId="ADAL" clId="{94D50680-F7FB-4732-B25A-8E6544FE298E}" dt="2021-10-03T19:30:41.244" v="6943" actId="26606"/>
          <ac:spMkLst>
            <pc:docMk/>
            <pc:sldMk cId="1400761980" sldId="280"/>
            <ac:spMk id="57" creationId="{F8E7CE3D-756A-41A4-9B20-2A2FC3A1E40A}"/>
          </ac:spMkLst>
        </pc:spChg>
        <pc:spChg chg="add del">
          <ac:chgData name="Owen Santoso (22466085)" userId="b375e2bc-c19d-4108-9c74-f6149a3e4a36" providerId="ADAL" clId="{94D50680-F7FB-4732-B25A-8E6544FE298E}" dt="2021-10-03T19:26:49.896" v="6922" actId="26606"/>
          <ac:spMkLst>
            <pc:docMk/>
            <pc:sldMk cId="1400761980" sldId="280"/>
            <ac:spMk id="58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19:26:51.257" v="6924" actId="26606"/>
          <ac:spMkLst>
            <pc:docMk/>
            <pc:sldMk cId="1400761980" sldId="280"/>
            <ac:spMk id="61" creationId="{20DB4423-716D-4B40-9498-69F5F3E5E077}"/>
          </ac:spMkLst>
        </pc:spChg>
        <pc:spChg chg="add del">
          <ac:chgData name="Owen Santoso (22466085)" userId="b375e2bc-c19d-4108-9c74-f6149a3e4a36" providerId="ADAL" clId="{94D50680-F7FB-4732-B25A-8E6544FE298E}" dt="2021-10-03T19:26:51.257" v="6924" actId="26606"/>
          <ac:spMkLst>
            <pc:docMk/>
            <pc:sldMk cId="1400761980" sldId="280"/>
            <ac:spMk id="62" creationId="{0B339CD8-1850-4DF2-BCDF-1CAAE5F872AC}"/>
          </ac:spMkLst>
        </pc:spChg>
        <pc:spChg chg="add del">
          <ac:chgData name="Owen Santoso (22466085)" userId="b375e2bc-c19d-4108-9c74-f6149a3e4a36" providerId="ADAL" clId="{94D50680-F7FB-4732-B25A-8E6544FE298E}" dt="2021-10-03T19:26:51.257" v="6924" actId="26606"/>
          <ac:spMkLst>
            <pc:docMk/>
            <pc:sldMk cId="1400761980" sldId="280"/>
            <ac:spMk id="63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26:52.060" v="6927" actId="26606"/>
          <ac:spMkLst>
            <pc:docMk/>
            <pc:sldMk cId="1400761980" sldId="280"/>
            <ac:spMk id="65" creationId="{20DB4423-716D-4B40-9498-69F5F3E5E077}"/>
          </ac:spMkLst>
        </pc:spChg>
        <pc:spChg chg="add del">
          <ac:chgData name="Owen Santoso (22466085)" userId="b375e2bc-c19d-4108-9c74-f6149a3e4a36" providerId="ADAL" clId="{94D50680-F7FB-4732-B25A-8E6544FE298E}" dt="2021-10-03T19:26:52.060" v="6927" actId="26606"/>
          <ac:spMkLst>
            <pc:docMk/>
            <pc:sldMk cId="1400761980" sldId="280"/>
            <ac:spMk id="66" creationId="{0B339CD8-1850-4DF2-BCDF-1CAAE5F872AC}"/>
          </ac:spMkLst>
        </pc:spChg>
        <pc:spChg chg="add del mod">
          <ac:chgData name="Owen Santoso (22466085)" userId="b375e2bc-c19d-4108-9c74-f6149a3e4a36" providerId="ADAL" clId="{94D50680-F7FB-4732-B25A-8E6544FE298E}" dt="2021-10-03T19:26:52.060" v="6927" actId="26606"/>
          <ac:spMkLst>
            <pc:docMk/>
            <pc:sldMk cId="1400761980" sldId="280"/>
            <ac:spMk id="67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1400761980" sldId="280"/>
            <ac:spMk id="68" creationId="{BCCA1F03-1978-4993-9625-ECC9A327C1F7}"/>
          </ac:spMkLst>
        </pc:spChg>
        <pc:spChg chg="add del">
          <ac:chgData name="Owen Santoso (22466085)" userId="b375e2bc-c19d-4108-9c74-f6149a3e4a36" providerId="ADAL" clId="{94D50680-F7FB-4732-B25A-8E6544FE298E}" dt="2021-10-03T19:26:53.296" v="6929" actId="26606"/>
          <ac:spMkLst>
            <pc:docMk/>
            <pc:sldMk cId="1400761980" sldId="280"/>
            <ac:spMk id="69" creationId="{E8DB85E2-4179-4550-916E-9377FE0C74DD}"/>
          </ac:spMkLst>
        </pc:spChg>
        <pc:spChg chg="add del">
          <ac:chgData name="Owen Santoso (22466085)" userId="b375e2bc-c19d-4108-9c74-f6149a3e4a36" providerId="ADAL" clId="{94D50680-F7FB-4732-B25A-8E6544FE298E}" dt="2021-10-03T19:26:53.296" v="6929" actId="26606"/>
          <ac:spMkLst>
            <pc:docMk/>
            <pc:sldMk cId="1400761980" sldId="280"/>
            <ac:spMk id="70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1400761980" sldId="280"/>
            <ac:spMk id="72" creationId="{1DF5ECF7-5D31-4B53-8384-8D36C1065B35}"/>
          </ac:spMkLst>
        </pc:spChg>
        <pc:spChg chg="add del">
          <ac:chgData name="Owen Santoso (22466085)" userId="b375e2bc-c19d-4108-9c74-f6149a3e4a36" providerId="ADAL" clId="{94D50680-F7FB-4732-B25A-8E6544FE298E}" dt="2021-10-03T19:26:54.037" v="6931" actId="26606"/>
          <ac:spMkLst>
            <pc:docMk/>
            <pc:sldMk cId="1400761980" sldId="280"/>
            <ac:spMk id="73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19:26:54.037" v="6931" actId="26606"/>
          <ac:spMkLst>
            <pc:docMk/>
            <pc:sldMk cId="1400761980" sldId="280"/>
            <ac:spMk id="74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26:57.116" v="6933" actId="26606"/>
          <ac:spMkLst>
            <pc:docMk/>
            <pc:sldMk cId="1400761980" sldId="280"/>
            <ac:spMk id="76" creationId="{09949130-F4C8-4E64-AD1A-B3611E435856}"/>
          </ac:spMkLst>
        </pc:spChg>
        <pc:spChg chg="add del">
          <ac:chgData name="Owen Santoso (22466085)" userId="b375e2bc-c19d-4108-9c74-f6149a3e4a36" providerId="ADAL" clId="{94D50680-F7FB-4732-B25A-8E6544FE298E}" dt="2021-10-03T19:26:57.116" v="6933" actId="26606"/>
          <ac:spMkLst>
            <pc:docMk/>
            <pc:sldMk cId="1400761980" sldId="280"/>
            <ac:spMk id="77" creationId="{20DB4423-716D-4B40-9498-69F5F3E5E077}"/>
          </ac:spMkLst>
        </pc:spChg>
        <pc:spChg chg="add del">
          <ac:chgData name="Owen Santoso (22466085)" userId="b375e2bc-c19d-4108-9c74-f6149a3e4a36" providerId="ADAL" clId="{94D50680-F7FB-4732-B25A-8E6544FE298E}" dt="2021-10-03T19:26:57.116" v="6933" actId="26606"/>
          <ac:spMkLst>
            <pc:docMk/>
            <pc:sldMk cId="1400761980" sldId="280"/>
            <ac:spMk id="78" creationId="{0B339CD8-1850-4DF2-BCDF-1CAAE5F872AC}"/>
          </ac:spMkLst>
        </pc:spChg>
        <pc:spChg chg="add del">
          <ac:chgData name="Owen Santoso (22466085)" userId="b375e2bc-c19d-4108-9c74-f6149a3e4a36" providerId="ADAL" clId="{94D50680-F7FB-4732-B25A-8E6544FE298E}" dt="2021-10-03T19:26:57.116" v="6933" actId="26606"/>
          <ac:spMkLst>
            <pc:docMk/>
            <pc:sldMk cId="1400761980" sldId="280"/>
            <ac:spMk id="79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27:00.249" v="6936" actId="26606"/>
          <ac:spMkLst>
            <pc:docMk/>
            <pc:sldMk cId="1400761980" sldId="280"/>
            <ac:spMk id="81" creationId="{20DB4423-716D-4B40-9498-69F5F3E5E077}"/>
          </ac:spMkLst>
        </pc:spChg>
        <pc:spChg chg="add del">
          <ac:chgData name="Owen Santoso (22466085)" userId="b375e2bc-c19d-4108-9c74-f6149a3e4a36" providerId="ADAL" clId="{94D50680-F7FB-4732-B25A-8E6544FE298E}" dt="2021-10-03T19:27:00.249" v="6936" actId="26606"/>
          <ac:spMkLst>
            <pc:docMk/>
            <pc:sldMk cId="1400761980" sldId="280"/>
            <ac:spMk id="82" creationId="{0B339CD8-1850-4DF2-BCDF-1CAAE5F872AC}"/>
          </ac:spMkLst>
        </pc:spChg>
        <pc:spChg chg="add del mod">
          <ac:chgData name="Owen Santoso (22466085)" userId="b375e2bc-c19d-4108-9c74-f6149a3e4a36" providerId="ADAL" clId="{94D50680-F7FB-4732-B25A-8E6544FE298E}" dt="2021-10-03T19:27:00.249" v="6936" actId="26606"/>
          <ac:spMkLst>
            <pc:docMk/>
            <pc:sldMk cId="1400761980" sldId="280"/>
            <ac:spMk id="83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27:01.573" v="6938" actId="26606"/>
          <ac:spMkLst>
            <pc:docMk/>
            <pc:sldMk cId="1400761980" sldId="280"/>
            <ac:spMk id="85" creationId="{35709097-1D5E-461B-A75A-2CB4E0B19297}"/>
          </ac:spMkLst>
        </pc:spChg>
        <pc:spChg chg="add del">
          <ac:chgData name="Owen Santoso (22466085)" userId="b375e2bc-c19d-4108-9c74-f6149a3e4a36" providerId="ADAL" clId="{94D50680-F7FB-4732-B25A-8E6544FE298E}" dt="2021-10-03T19:27:01.573" v="6938" actId="26606"/>
          <ac:spMkLst>
            <pc:docMk/>
            <pc:sldMk cId="1400761980" sldId="280"/>
            <ac:spMk id="86" creationId="{F8E7CE3D-756A-41A4-9B20-2A2FC3A1E40A}"/>
          </ac:spMkLst>
        </pc:spChg>
        <pc:spChg chg="add del">
          <ac:chgData name="Owen Santoso (22466085)" userId="b375e2bc-c19d-4108-9c74-f6149a3e4a36" providerId="ADAL" clId="{94D50680-F7FB-4732-B25A-8E6544FE298E}" dt="2021-10-03T19:27:01.573" v="6938" actId="26606"/>
          <ac:spMkLst>
            <pc:docMk/>
            <pc:sldMk cId="1400761980" sldId="280"/>
            <ac:spMk id="89" creationId="{EC8E3C1F-81DB-40AE-863D-EC6E64EC617E}"/>
          </ac:spMkLst>
        </pc:spChg>
        <pc:graphicFrameChg chg="add del">
          <ac:chgData name="Owen Santoso (22466085)" userId="b375e2bc-c19d-4108-9c74-f6149a3e4a36" providerId="ADAL" clId="{94D50680-F7FB-4732-B25A-8E6544FE298E}" dt="2021-10-03T19:26:49.896" v="6922" actId="26606"/>
          <ac:graphicFrameMkLst>
            <pc:docMk/>
            <pc:sldMk cId="1400761980" sldId="280"/>
            <ac:graphicFrameMk id="59" creationId="{532A78DA-195A-40F1-BBFF-565E467361A5}"/>
          </ac:graphicFrameMkLst>
        </pc:graphicFrameChg>
        <pc:picChg chg="add del">
          <ac:chgData name="Owen Santoso (22466085)" userId="b375e2bc-c19d-4108-9c74-f6149a3e4a36" providerId="ADAL" clId="{94D50680-F7FB-4732-B25A-8E6544FE298E}" dt="2021-10-03T19:26:41.546" v="6912" actId="26606"/>
          <ac:picMkLst>
            <pc:docMk/>
            <pc:sldMk cId="1400761980" sldId="280"/>
            <ac:picMk id="37" creationId="{2DC0408B-2351-4941-9AAD-D2FE02EB4F94}"/>
          </ac:picMkLst>
        </pc:picChg>
        <pc:picChg chg="add del">
          <ac:chgData name="Owen Santoso (22466085)" userId="b375e2bc-c19d-4108-9c74-f6149a3e4a36" providerId="ADAL" clId="{94D50680-F7FB-4732-B25A-8E6544FE298E}" dt="2021-10-03T19:26:45.552" v="6918" actId="26606"/>
          <ac:picMkLst>
            <pc:docMk/>
            <pc:sldMk cId="1400761980" sldId="280"/>
            <ac:picMk id="39" creationId="{59DF4E6D-35CA-490B-8110-CDEA03DFEA9B}"/>
          </ac:picMkLst>
        </pc:picChg>
        <pc:picChg chg="add del">
          <ac:chgData name="Owen Santoso (22466085)" userId="b375e2bc-c19d-4108-9c74-f6149a3e4a36" providerId="ADAL" clId="{94D50680-F7FB-4732-B25A-8E6544FE298E}" dt="2021-10-03T19:26:43.614" v="6914" actId="26606"/>
          <ac:picMkLst>
            <pc:docMk/>
            <pc:sldMk cId="1400761980" sldId="280"/>
            <ac:picMk id="49" creationId="{7A42C772-61DA-4B33-86EE-8ACB3A552677}"/>
          </ac:picMkLst>
        </pc:picChg>
        <pc:picChg chg="add del">
          <ac:chgData name="Owen Santoso (22466085)" userId="b375e2bc-c19d-4108-9c74-f6149a3e4a36" providerId="ADAL" clId="{94D50680-F7FB-4732-B25A-8E6544FE298E}" dt="2021-10-03T19:26:44.935" v="6916" actId="26606"/>
          <ac:picMkLst>
            <pc:docMk/>
            <pc:sldMk cId="1400761980" sldId="280"/>
            <ac:picMk id="54" creationId="{2DC0408B-2351-4941-9AAD-D2FE02EB4F94}"/>
          </ac:picMkLst>
        </pc:picChg>
        <pc:picChg chg="add del">
          <ac:chgData name="Owen Santoso (22466085)" userId="b375e2bc-c19d-4108-9c74-f6149a3e4a36" providerId="ADAL" clId="{94D50680-F7FB-4732-B25A-8E6544FE298E}" dt="2021-10-03T19:26:46.705" v="6920" actId="26606"/>
          <ac:picMkLst>
            <pc:docMk/>
            <pc:sldMk cId="1400761980" sldId="280"/>
            <ac:picMk id="56" creationId="{EA7B5011-C1FF-406F-9C4F-A696675FACE3}"/>
          </ac:picMkLst>
        </pc:picChg>
        <pc:picChg chg="add mod">
          <ac:chgData name="Owen Santoso (22466085)" userId="b375e2bc-c19d-4108-9c74-f6149a3e4a36" providerId="ADAL" clId="{94D50680-F7FB-4732-B25A-8E6544FE298E}" dt="2021-10-03T19:30:41.244" v="6943" actId="26606"/>
          <ac:picMkLst>
            <pc:docMk/>
            <pc:sldMk cId="1400761980" sldId="280"/>
            <ac:picMk id="60" creationId="{2DC0408B-2351-4941-9AAD-D2FE02EB4F94}"/>
          </ac:picMkLst>
        </pc:picChg>
        <pc:picChg chg="add del">
          <ac:chgData name="Owen Santoso (22466085)" userId="b375e2bc-c19d-4108-9c74-f6149a3e4a36" providerId="ADAL" clId="{94D50680-F7FB-4732-B25A-8E6544FE298E}" dt="2021-10-03T19:27:01.573" v="6938" actId="26606"/>
          <ac:picMkLst>
            <pc:docMk/>
            <pc:sldMk cId="1400761980" sldId="280"/>
            <ac:picMk id="87" creationId="{2DC0408B-2351-4941-9AAD-D2FE02EB4F94}"/>
          </ac:picMkLst>
        </pc:picChg>
        <pc:picChg chg="del">
          <ac:chgData name="Owen Santoso (22466085)" userId="b375e2bc-c19d-4108-9c74-f6149a3e4a36" providerId="ADAL" clId="{94D50680-F7FB-4732-B25A-8E6544FE298E}" dt="2021-10-03T19:04:53.522" v="5578" actId="478"/>
          <ac:picMkLst>
            <pc:docMk/>
            <pc:sldMk cId="1400761980" sldId="280"/>
            <ac:picMk id="7170" creationId="{F5134F7C-A7DD-49B9-AEE9-43EBD2445B93}"/>
          </ac:picMkLst>
        </pc:picChg>
        <pc:cxnChg chg="add del">
          <ac:chgData name="Owen Santoso (22466085)" userId="b375e2bc-c19d-4108-9c74-f6149a3e4a36" providerId="ADAL" clId="{94D50680-F7FB-4732-B25A-8E6544FE298E}" dt="2021-10-03T19:26:41.546" v="6912" actId="26606"/>
          <ac:cxnSpMkLst>
            <pc:docMk/>
            <pc:sldMk cId="1400761980" sldId="280"/>
            <ac:cxnSpMk id="45" creationId="{837CF948-9F12-4674-98E3-7A7FE57A1987}"/>
          </ac:cxnSpMkLst>
        </pc:cxnChg>
        <pc:cxnChg chg="add del">
          <ac:chgData name="Owen Santoso (22466085)" userId="b375e2bc-c19d-4108-9c74-f6149a3e4a36" providerId="ADAL" clId="{94D50680-F7FB-4732-B25A-8E6544FE298E}" dt="2021-10-03T19:26:43.614" v="6914" actId="26606"/>
          <ac:cxnSpMkLst>
            <pc:docMk/>
            <pc:sldMk cId="1400761980" sldId="280"/>
            <ac:cxnSpMk id="50" creationId="{837CF948-9F12-4674-98E3-7A7FE57A1987}"/>
          </ac:cxnSpMkLst>
        </pc:cxnChg>
        <pc:cxnChg chg="add del">
          <ac:chgData name="Owen Santoso (22466085)" userId="b375e2bc-c19d-4108-9c74-f6149a3e4a36" providerId="ADAL" clId="{94D50680-F7FB-4732-B25A-8E6544FE298E}" dt="2021-10-03T19:26:44.935" v="6916" actId="26606"/>
          <ac:cxnSpMkLst>
            <pc:docMk/>
            <pc:sldMk cId="1400761980" sldId="280"/>
            <ac:cxnSpMk id="55" creationId="{837CF948-9F12-4674-98E3-7A7FE57A1987}"/>
          </ac:cxnSpMkLst>
        </pc:cxnChg>
        <pc:cxnChg chg="add del">
          <ac:chgData name="Owen Santoso (22466085)" userId="b375e2bc-c19d-4108-9c74-f6149a3e4a36" providerId="ADAL" clId="{94D50680-F7FB-4732-B25A-8E6544FE298E}" dt="2021-10-03T19:30:41.244" v="6943" actId="26606"/>
          <ac:cxnSpMkLst>
            <pc:docMk/>
            <pc:sldMk cId="1400761980" sldId="280"/>
            <ac:cxnSpMk id="64" creationId="{837CF948-9F12-4674-98E3-7A7FE57A1987}"/>
          </ac:cxnSpMkLst>
        </pc:cxnChg>
        <pc:cxnChg chg="add del">
          <ac:chgData name="Owen Santoso (22466085)" userId="b375e2bc-c19d-4108-9c74-f6149a3e4a36" providerId="ADAL" clId="{94D50680-F7FB-4732-B25A-8E6544FE298E}" dt="2021-10-03T19:26:53.296" v="6929" actId="26606"/>
          <ac:cxnSpMkLst>
            <pc:docMk/>
            <pc:sldMk cId="1400761980" sldId="280"/>
            <ac:cxnSpMk id="71" creationId="{45B26396-3476-4B52-8CF4-01F3D246D836}"/>
          </ac:cxnSpMkLst>
        </pc:cxnChg>
        <pc:cxnChg chg="add del">
          <ac:chgData name="Owen Santoso (22466085)" userId="b375e2bc-c19d-4108-9c74-f6149a3e4a36" providerId="ADAL" clId="{94D50680-F7FB-4732-B25A-8E6544FE298E}" dt="2021-10-03T19:27:01.573" v="6938" actId="26606"/>
          <ac:cxnSpMkLst>
            <pc:docMk/>
            <pc:sldMk cId="1400761980" sldId="280"/>
            <ac:cxnSpMk id="88" creationId="{837CF948-9F12-4674-98E3-7A7FE57A1987}"/>
          </ac:cxnSpMkLst>
        </pc:cxnChg>
      </pc:sldChg>
      <pc:sldChg chg="addSp delSp modSp add mod modTransition delDesignElem modNotesTx">
        <pc:chgData name="Owen Santoso (22466085)" userId="b375e2bc-c19d-4108-9c74-f6149a3e4a36" providerId="ADAL" clId="{94D50680-F7FB-4732-B25A-8E6544FE298E}" dt="2021-10-03T22:21:40.271" v="11162" actId="20577"/>
        <pc:sldMkLst>
          <pc:docMk/>
          <pc:sldMk cId="4091505239" sldId="281"/>
        </pc:sldMkLst>
        <pc:spChg chg="mod">
          <ac:chgData name="Owen Santoso (22466085)" userId="b375e2bc-c19d-4108-9c74-f6149a3e4a36" providerId="ADAL" clId="{94D50680-F7FB-4732-B25A-8E6544FE298E}" dt="2021-10-03T22:21:40.271" v="11162" actId="20577"/>
          <ac:spMkLst>
            <pc:docMk/>
            <pc:sldMk cId="4091505239" sldId="281"/>
            <ac:spMk id="2" creationId="{26D57C6B-367D-4971-8475-735A28B74BDA}"/>
          </ac:spMkLst>
        </pc:spChg>
        <pc:spChg chg="add del mod">
          <ac:chgData name="Owen Santoso (22466085)" userId="b375e2bc-c19d-4108-9c74-f6149a3e4a36" providerId="ADAL" clId="{94D50680-F7FB-4732-B25A-8E6544FE298E}" dt="2021-10-03T19:20:12.175" v="6576" actId="478"/>
          <ac:spMkLst>
            <pc:docMk/>
            <pc:sldMk cId="4091505239" sldId="281"/>
            <ac:spMk id="8" creationId="{B2F17F2D-4093-4787-AF14-AB7B05986F96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4091505239" sldId="281"/>
            <ac:spMk id="23" creationId="{A4E9F8B3-8282-4A93-BBF8-3342538A70FB}"/>
          </ac:spMkLst>
        </pc:spChg>
        <pc:spChg chg="mod">
          <ac:chgData name="Owen Santoso (22466085)" userId="b375e2bc-c19d-4108-9c74-f6149a3e4a36" providerId="ADAL" clId="{94D50680-F7FB-4732-B25A-8E6544FE298E}" dt="2021-10-03T22:21:33.920" v="11161" actId="20577"/>
          <ac:spMkLst>
            <pc:docMk/>
            <pc:sldMk cId="4091505239" sldId="281"/>
            <ac:spMk id="35" creationId="{EC8E3C1F-81DB-40AE-863D-EC6E64EC617E}"/>
          </ac:spMkLst>
        </pc:spChg>
        <pc:picChg chg="add mod">
          <ac:chgData name="Owen Santoso (22466085)" userId="b375e2bc-c19d-4108-9c74-f6149a3e4a36" providerId="ADAL" clId="{94D50680-F7FB-4732-B25A-8E6544FE298E}" dt="2021-10-03T19:23:29.824" v="6686" actId="1076"/>
          <ac:picMkLst>
            <pc:docMk/>
            <pc:sldMk cId="4091505239" sldId="281"/>
            <ac:picMk id="4" creationId="{CB15D387-365D-4FF1-837E-4D9F8F3EB4EC}"/>
          </ac:picMkLst>
        </pc:picChg>
        <pc:picChg chg="del">
          <ac:chgData name="Owen Santoso (22466085)" userId="b375e2bc-c19d-4108-9c74-f6149a3e4a36" providerId="ADAL" clId="{94D50680-F7FB-4732-B25A-8E6544FE298E}" dt="2021-10-03T19:12:25.179" v="6202" actId="478"/>
          <ac:picMkLst>
            <pc:docMk/>
            <pc:sldMk cId="4091505239" sldId="281"/>
            <ac:picMk id="7170" creationId="{F5134F7C-A7DD-49B9-AEE9-43EBD2445B93}"/>
          </ac:picMkLst>
        </pc:picChg>
      </pc:sldChg>
      <pc:sldChg chg="addSp delSp modSp add mod modTransition delDesignElem modNotesTx">
        <pc:chgData name="Owen Santoso (22466085)" userId="b375e2bc-c19d-4108-9c74-f6149a3e4a36" providerId="ADAL" clId="{94D50680-F7FB-4732-B25A-8E6544FE298E}" dt="2021-10-03T23:18:40.251" v="12637" actId="20577"/>
        <pc:sldMkLst>
          <pc:docMk/>
          <pc:sldMk cId="3948612692" sldId="282"/>
        </pc:sldMkLst>
        <pc:spChg chg="mod">
          <ac:chgData name="Owen Santoso (22466085)" userId="b375e2bc-c19d-4108-9c74-f6149a3e4a36" providerId="ADAL" clId="{94D50680-F7FB-4732-B25A-8E6544FE298E}" dt="2021-10-03T19:22:29.427" v="6678" actId="1076"/>
          <ac:spMkLst>
            <pc:docMk/>
            <pc:sldMk cId="3948612692" sldId="282"/>
            <ac:spMk id="2" creationId="{26D57C6B-367D-4971-8475-735A28B74BDA}"/>
          </ac:spMkLst>
        </pc:spChg>
        <pc:spChg chg="add del mod">
          <ac:chgData name="Owen Santoso (22466085)" userId="b375e2bc-c19d-4108-9c74-f6149a3e4a36" providerId="ADAL" clId="{94D50680-F7FB-4732-B25A-8E6544FE298E}" dt="2021-10-03T19:16:54.760" v="6372" actId="478"/>
          <ac:spMkLst>
            <pc:docMk/>
            <pc:sldMk cId="3948612692" sldId="282"/>
            <ac:spMk id="5" creationId="{A7631450-8AEA-4F0F-96B5-4080567A4E2C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3948612692" sldId="282"/>
            <ac:spMk id="23" creationId="{A4E9F8B3-8282-4A93-BBF8-3342538A70FB}"/>
          </ac:spMkLst>
        </pc:spChg>
        <pc:spChg chg="del">
          <ac:chgData name="Owen Santoso (22466085)" userId="b375e2bc-c19d-4108-9c74-f6149a3e4a36" providerId="ADAL" clId="{94D50680-F7FB-4732-B25A-8E6544FE298E}" dt="2021-10-03T19:16:53.215" v="6371" actId="478"/>
          <ac:spMkLst>
            <pc:docMk/>
            <pc:sldMk cId="3948612692" sldId="282"/>
            <ac:spMk id="35" creationId="{EC8E3C1F-81DB-40AE-863D-EC6E64EC617E}"/>
          </ac:spMkLst>
        </pc:spChg>
        <pc:picChg chg="add del mod">
          <ac:chgData name="Owen Santoso (22466085)" userId="b375e2bc-c19d-4108-9c74-f6149a3e4a36" providerId="ADAL" clId="{94D50680-F7FB-4732-B25A-8E6544FE298E}" dt="2021-10-03T19:17:04.929" v="6378" actId="478"/>
          <ac:picMkLst>
            <pc:docMk/>
            <pc:sldMk cId="3948612692" sldId="282"/>
            <ac:picMk id="4" creationId="{CB15D387-365D-4FF1-837E-4D9F8F3EB4EC}"/>
          </ac:picMkLst>
        </pc:picChg>
        <pc:picChg chg="add mod modCrop">
          <ac:chgData name="Owen Santoso (22466085)" userId="b375e2bc-c19d-4108-9c74-f6149a3e4a36" providerId="ADAL" clId="{94D50680-F7FB-4732-B25A-8E6544FE298E}" dt="2021-10-03T19:22:25.944" v="6677" actId="1076"/>
          <ac:picMkLst>
            <pc:docMk/>
            <pc:sldMk cId="3948612692" sldId="282"/>
            <ac:picMk id="6" creationId="{6452DCF2-4762-48AB-BFAD-B25A242B1C49}"/>
          </ac:picMkLst>
        </pc:picChg>
        <pc:picChg chg="add mod">
          <ac:chgData name="Owen Santoso (22466085)" userId="b375e2bc-c19d-4108-9c74-f6149a3e4a36" providerId="ADAL" clId="{94D50680-F7FB-4732-B25A-8E6544FE298E}" dt="2021-10-03T19:22:25.944" v="6677" actId="1076"/>
          <ac:picMkLst>
            <pc:docMk/>
            <pc:sldMk cId="3948612692" sldId="282"/>
            <ac:picMk id="7" creationId="{BE9E4E44-7C35-4CF6-98D1-8C13CE2CF9E9}"/>
          </ac:picMkLst>
        </pc:picChg>
        <pc:picChg chg="add del mod">
          <ac:chgData name="Owen Santoso (22466085)" userId="b375e2bc-c19d-4108-9c74-f6149a3e4a36" providerId="ADAL" clId="{94D50680-F7FB-4732-B25A-8E6544FE298E}" dt="2021-10-03T19:18:19.211" v="6403" actId="478"/>
          <ac:picMkLst>
            <pc:docMk/>
            <pc:sldMk cId="3948612692" sldId="282"/>
            <ac:picMk id="8194" creationId="{D107F10B-C0CF-4D28-B12E-CFD8C35121E6}"/>
          </ac:picMkLst>
        </pc:picChg>
        <pc:picChg chg="add del">
          <ac:chgData name="Owen Santoso (22466085)" userId="b375e2bc-c19d-4108-9c74-f6149a3e4a36" providerId="ADAL" clId="{94D50680-F7FB-4732-B25A-8E6544FE298E}" dt="2021-10-03T19:18:21.874" v="6405"/>
          <ac:picMkLst>
            <pc:docMk/>
            <pc:sldMk cId="3948612692" sldId="282"/>
            <ac:picMk id="8196" creationId="{C28806FD-2970-4861-B77A-E0968EA471C4}"/>
          </ac:picMkLst>
        </pc:picChg>
      </pc:sldChg>
      <pc:sldChg chg="addSp delSp modSp add mod modTransition setClrOvrMap delDesignElem">
        <pc:chgData name="Owen Santoso (22466085)" userId="b375e2bc-c19d-4108-9c74-f6149a3e4a36" providerId="ADAL" clId="{94D50680-F7FB-4732-B25A-8E6544FE298E}" dt="2021-10-03T22:26:54.662" v="11200" actId="1076"/>
        <pc:sldMkLst>
          <pc:docMk/>
          <pc:sldMk cId="358829877" sldId="283"/>
        </pc:sldMkLst>
        <pc:spChg chg="mod">
          <ac:chgData name="Owen Santoso (22466085)" userId="b375e2bc-c19d-4108-9c74-f6149a3e4a36" providerId="ADAL" clId="{94D50680-F7FB-4732-B25A-8E6544FE298E}" dt="2021-10-03T22:10:38.380" v="10688" actId="368"/>
          <ac:spMkLst>
            <pc:docMk/>
            <pc:sldMk cId="358829877" sldId="283"/>
            <ac:spMk id="2" creationId="{26D57C6B-367D-4971-8475-735A28B74BDA}"/>
          </ac:spMkLst>
        </pc:spChg>
        <pc:spChg chg="add mod">
          <ac:chgData name="Owen Santoso (22466085)" userId="b375e2bc-c19d-4108-9c74-f6149a3e4a36" providerId="ADAL" clId="{94D50680-F7FB-4732-B25A-8E6544FE298E}" dt="2021-10-03T22:26:54.662" v="11200" actId="1076"/>
          <ac:spMkLst>
            <pc:docMk/>
            <pc:sldMk cId="358829877" sldId="283"/>
            <ac:spMk id="3" creationId="{83C68E0D-CF1A-47EE-9898-FF9971CA5CA5}"/>
          </ac:spMkLst>
        </pc:spChg>
        <pc:spChg chg="add del">
          <ac:chgData name="Owen Santoso (22466085)" userId="b375e2bc-c19d-4108-9c74-f6149a3e4a36" providerId="ADAL" clId="{94D50680-F7FB-4732-B25A-8E6544FE298E}" dt="2021-10-03T19:36:33.451" v="7420" actId="26606"/>
          <ac:spMkLst>
            <pc:docMk/>
            <pc:sldMk cId="358829877" sldId="283"/>
            <ac:spMk id="23" creationId="{A4E9F8B3-8282-4A93-BBF8-3342538A70FB}"/>
          </ac:spMkLst>
        </pc:spChg>
        <pc:spChg chg="add del mod">
          <ac:chgData name="Owen Santoso (22466085)" userId="b375e2bc-c19d-4108-9c74-f6149a3e4a36" providerId="ADAL" clId="{94D50680-F7FB-4732-B25A-8E6544FE298E}" dt="2021-10-03T22:25:46.459" v="11170" actId="404"/>
          <ac:spMkLst>
            <pc:docMk/>
            <pc:sldMk cId="358829877" sldId="283"/>
            <ac:spMk id="35" creationId="{EC8E3C1F-81DB-40AE-863D-EC6E64EC617E}"/>
          </ac:spMkLst>
        </pc:spChg>
        <pc:spChg chg="add mod">
          <ac:chgData name="Owen Santoso (22466085)" userId="b375e2bc-c19d-4108-9c74-f6149a3e4a36" providerId="ADAL" clId="{94D50680-F7FB-4732-B25A-8E6544FE298E}" dt="2021-10-03T22:26:54.662" v="11200" actId="1076"/>
          <ac:spMkLst>
            <pc:docMk/>
            <pc:sldMk cId="358829877" sldId="283"/>
            <ac:spMk id="39" creationId="{52567D13-6BEC-4A34-A6A7-C5DAF9970871}"/>
          </ac:spMkLst>
        </pc:spChg>
        <pc:spChg chg="add del">
          <ac:chgData name="Owen Santoso (22466085)" userId="b375e2bc-c19d-4108-9c74-f6149a3e4a36" providerId="ADAL" clId="{94D50680-F7FB-4732-B25A-8E6544FE298E}" dt="2021-10-03T19:36:28.865" v="7411" actId="26606"/>
          <ac:spMkLst>
            <pc:docMk/>
            <pc:sldMk cId="358829877" sldId="283"/>
            <ac:spMk id="40" creationId="{6A027DD1-A31E-4BED-83B8-ED31F386F011}"/>
          </ac:spMkLst>
        </pc:spChg>
        <pc:spChg chg="add mod">
          <ac:chgData name="Owen Santoso (22466085)" userId="b375e2bc-c19d-4108-9c74-f6149a3e4a36" providerId="ADAL" clId="{94D50680-F7FB-4732-B25A-8E6544FE298E}" dt="2021-10-03T22:26:21.065" v="11183" actId="571"/>
          <ac:spMkLst>
            <pc:docMk/>
            <pc:sldMk cId="358829877" sldId="283"/>
            <ac:spMk id="41" creationId="{D6C68A35-A9B7-43AE-AB23-8A440EC72916}"/>
          </ac:spMkLst>
        </pc:spChg>
        <pc:spChg chg="add del">
          <ac:chgData name="Owen Santoso (22466085)" userId="b375e2bc-c19d-4108-9c74-f6149a3e4a36" providerId="ADAL" clId="{94D50680-F7FB-4732-B25A-8E6544FE298E}" dt="2021-10-03T19:36:28.865" v="7411" actId="26606"/>
          <ac:spMkLst>
            <pc:docMk/>
            <pc:sldMk cId="358829877" sldId="283"/>
            <ac:spMk id="42" creationId="{74195ED9-15F9-4A18-B356-696821BFFC62}"/>
          </ac:spMkLst>
        </pc:spChg>
        <pc:spChg chg="add mod">
          <ac:chgData name="Owen Santoso (22466085)" userId="b375e2bc-c19d-4108-9c74-f6149a3e4a36" providerId="ADAL" clId="{94D50680-F7FB-4732-B25A-8E6544FE298E}" dt="2021-10-03T22:26:54.662" v="11200" actId="1076"/>
          <ac:spMkLst>
            <pc:docMk/>
            <pc:sldMk cId="358829877" sldId="283"/>
            <ac:spMk id="43" creationId="{FA05FE3D-A385-45F5-93A5-EF99647B7E4C}"/>
          </ac:spMkLst>
        </pc:spChg>
        <pc:spChg chg="add del">
          <ac:chgData name="Owen Santoso (22466085)" userId="b375e2bc-c19d-4108-9c74-f6149a3e4a36" providerId="ADAL" clId="{94D50680-F7FB-4732-B25A-8E6544FE298E}" dt="2021-10-03T19:36:28.865" v="7411" actId="26606"/>
          <ac:spMkLst>
            <pc:docMk/>
            <pc:sldMk cId="358829877" sldId="283"/>
            <ac:spMk id="44" creationId="{961C2FB6-1414-4D9D-BE7A-1FF2A7AAECC6}"/>
          </ac:spMkLst>
        </pc:spChg>
        <pc:spChg chg="add mod">
          <ac:chgData name="Owen Santoso (22466085)" userId="b375e2bc-c19d-4108-9c74-f6149a3e4a36" providerId="ADAL" clId="{94D50680-F7FB-4732-B25A-8E6544FE298E}" dt="2021-10-03T22:26:54.662" v="11200" actId="1076"/>
          <ac:spMkLst>
            <pc:docMk/>
            <pc:sldMk cId="358829877" sldId="283"/>
            <ac:spMk id="45" creationId="{07E738D9-79BA-448B-9540-9CC5E0BAB433}"/>
          </ac:spMkLst>
        </pc:spChg>
        <pc:spChg chg="add del">
          <ac:chgData name="Owen Santoso (22466085)" userId="b375e2bc-c19d-4108-9c74-f6149a3e4a36" providerId="ADAL" clId="{94D50680-F7FB-4732-B25A-8E6544FE298E}" dt="2021-10-03T19:36:30.977" v="7413" actId="26606"/>
          <ac:spMkLst>
            <pc:docMk/>
            <pc:sldMk cId="358829877" sldId="283"/>
            <ac:spMk id="46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19:36:31.497" v="7415" actId="26606"/>
          <ac:spMkLst>
            <pc:docMk/>
            <pc:sldMk cId="358829877" sldId="283"/>
            <ac:spMk id="49" creationId="{6A027DD1-A31E-4BED-83B8-ED31F386F011}"/>
          </ac:spMkLst>
        </pc:spChg>
        <pc:spChg chg="add del">
          <ac:chgData name="Owen Santoso (22466085)" userId="b375e2bc-c19d-4108-9c74-f6149a3e4a36" providerId="ADAL" clId="{94D50680-F7FB-4732-B25A-8E6544FE298E}" dt="2021-10-03T19:36:31.497" v="7415" actId="26606"/>
          <ac:spMkLst>
            <pc:docMk/>
            <pc:sldMk cId="358829877" sldId="283"/>
            <ac:spMk id="50" creationId="{74195ED9-15F9-4A18-B356-696821BFFC62}"/>
          </ac:spMkLst>
        </pc:spChg>
        <pc:spChg chg="add del">
          <ac:chgData name="Owen Santoso (22466085)" userId="b375e2bc-c19d-4108-9c74-f6149a3e4a36" providerId="ADAL" clId="{94D50680-F7FB-4732-B25A-8E6544FE298E}" dt="2021-10-03T19:36:31.497" v="7415" actId="26606"/>
          <ac:spMkLst>
            <pc:docMk/>
            <pc:sldMk cId="358829877" sldId="283"/>
            <ac:spMk id="51" creationId="{961C2FB6-1414-4D9D-BE7A-1FF2A7AAECC6}"/>
          </ac:spMkLst>
        </pc:spChg>
        <pc:spChg chg="add del">
          <ac:chgData name="Owen Santoso (22466085)" userId="b375e2bc-c19d-4108-9c74-f6149a3e4a36" providerId="ADAL" clId="{94D50680-F7FB-4732-B25A-8E6544FE298E}" dt="2021-10-03T19:36:32.778" v="7417" actId="26606"/>
          <ac:spMkLst>
            <pc:docMk/>
            <pc:sldMk cId="358829877" sldId="283"/>
            <ac:spMk id="53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19:36:33.449" v="7419" actId="26606"/>
          <ac:spMkLst>
            <pc:docMk/>
            <pc:sldMk cId="358829877" sldId="283"/>
            <ac:spMk id="55" creationId="{6A027DD1-A31E-4BED-83B8-ED31F386F011}"/>
          </ac:spMkLst>
        </pc:spChg>
        <pc:spChg chg="add del">
          <ac:chgData name="Owen Santoso (22466085)" userId="b375e2bc-c19d-4108-9c74-f6149a3e4a36" providerId="ADAL" clId="{94D50680-F7FB-4732-B25A-8E6544FE298E}" dt="2021-10-03T19:36:33.449" v="7419" actId="26606"/>
          <ac:spMkLst>
            <pc:docMk/>
            <pc:sldMk cId="358829877" sldId="283"/>
            <ac:spMk id="56" creationId="{74195ED9-15F9-4A18-B356-696821BFFC62}"/>
          </ac:spMkLst>
        </pc:spChg>
        <pc:spChg chg="add del">
          <ac:chgData name="Owen Santoso (22466085)" userId="b375e2bc-c19d-4108-9c74-f6149a3e4a36" providerId="ADAL" clId="{94D50680-F7FB-4732-B25A-8E6544FE298E}" dt="2021-10-03T19:36:33.449" v="7419" actId="26606"/>
          <ac:spMkLst>
            <pc:docMk/>
            <pc:sldMk cId="358829877" sldId="283"/>
            <ac:spMk id="57" creationId="{961C2FB6-1414-4D9D-BE7A-1FF2A7AAECC6}"/>
          </ac:spMkLst>
        </pc:spChg>
        <pc:spChg chg="add del">
          <ac:chgData name="Owen Santoso (22466085)" userId="b375e2bc-c19d-4108-9c74-f6149a3e4a36" providerId="ADAL" clId="{94D50680-F7FB-4732-B25A-8E6544FE298E}" dt="2021-10-03T21:59:40.542" v="10085" actId="26606"/>
          <ac:spMkLst>
            <pc:docMk/>
            <pc:sldMk cId="358829877" sldId="283"/>
            <ac:spMk id="59" creationId="{A4E9F8B3-8282-4A93-BBF8-3342538A70FB}"/>
          </ac:spMkLst>
        </pc:spChg>
        <pc:spChg chg="add mod">
          <ac:chgData name="Owen Santoso (22466085)" userId="b375e2bc-c19d-4108-9c74-f6149a3e4a36" providerId="ADAL" clId="{94D50680-F7FB-4732-B25A-8E6544FE298E}" dt="2021-10-03T22:10:38.380" v="10688" actId="368"/>
          <ac:spMkLst>
            <pc:docMk/>
            <pc:sldMk cId="358829877" sldId="283"/>
            <ac:spMk id="62" creationId="{35709097-1D5E-461B-A75A-2CB4E0B19297}"/>
          </ac:spMkLst>
        </pc:spChg>
        <pc:spChg chg="add mod">
          <ac:chgData name="Owen Santoso (22466085)" userId="b375e2bc-c19d-4108-9c74-f6149a3e4a36" providerId="ADAL" clId="{94D50680-F7FB-4732-B25A-8E6544FE298E}" dt="2021-10-03T22:10:38.380" v="10688" actId="368"/>
          <ac:spMkLst>
            <pc:docMk/>
            <pc:sldMk cId="358829877" sldId="283"/>
            <ac:spMk id="63" creationId="{F8E7CE3D-756A-41A4-9B20-2A2FC3A1E40A}"/>
          </ac:spMkLst>
        </pc:spChg>
        <pc:spChg chg="add del">
          <ac:chgData name="Owen Santoso (22466085)" userId="b375e2bc-c19d-4108-9c74-f6149a3e4a36" providerId="ADAL" clId="{94D50680-F7FB-4732-B25A-8E6544FE298E}" dt="2021-10-03T19:38:20.655" v="7515" actId="26606"/>
          <ac:spMkLst>
            <pc:docMk/>
            <pc:sldMk cId="358829877" sldId="283"/>
            <ac:spMk id="64" creationId="{09949130-F4C8-4E64-AD1A-B3611E435856}"/>
          </ac:spMkLst>
        </pc:spChg>
        <pc:spChg chg="add del">
          <ac:chgData name="Owen Santoso (22466085)" userId="b375e2bc-c19d-4108-9c74-f6149a3e4a36" providerId="ADAL" clId="{94D50680-F7FB-4732-B25A-8E6544FE298E}" dt="2021-10-03T19:38:19.869" v="7513" actId="26606"/>
          <ac:spMkLst>
            <pc:docMk/>
            <pc:sldMk cId="358829877" sldId="283"/>
            <ac:spMk id="65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19:38:20.655" v="7515" actId="26606"/>
          <ac:spMkLst>
            <pc:docMk/>
            <pc:sldMk cId="358829877" sldId="283"/>
            <ac:spMk id="66" creationId="{20DB4423-716D-4B40-9498-69F5F3E5E077}"/>
          </ac:spMkLst>
        </pc:spChg>
        <pc:spChg chg="add del">
          <ac:chgData name="Owen Santoso (22466085)" userId="b375e2bc-c19d-4108-9c74-f6149a3e4a36" providerId="ADAL" clId="{94D50680-F7FB-4732-B25A-8E6544FE298E}" dt="2021-10-03T19:38:19.869" v="7513" actId="26606"/>
          <ac:spMkLst>
            <pc:docMk/>
            <pc:sldMk cId="358829877" sldId="283"/>
            <ac:spMk id="67" creationId="{771C95FB-D509-408E-A75D-965B400C78E3}"/>
          </ac:spMkLst>
        </pc:spChg>
        <pc:spChg chg="add del">
          <ac:chgData name="Owen Santoso (22466085)" userId="b375e2bc-c19d-4108-9c74-f6149a3e4a36" providerId="ADAL" clId="{94D50680-F7FB-4732-B25A-8E6544FE298E}" dt="2021-10-03T19:38:20.655" v="7515" actId="26606"/>
          <ac:spMkLst>
            <pc:docMk/>
            <pc:sldMk cId="358829877" sldId="283"/>
            <ac:spMk id="68" creationId="{0B339CD8-1850-4DF2-BCDF-1CAAE5F872AC}"/>
          </ac:spMkLst>
        </pc:spChg>
        <pc:spChg chg="add del">
          <ac:chgData name="Owen Santoso (22466085)" userId="b375e2bc-c19d-4108-9c74-f6149a3e4a36" providerId="ADAL" clId="{94D50680-F7FB-4732-B25A-8E6544FE298E}" dt="2021-10-03T19:38:19.869" v="7513" actId="26606"/>
          <ac:spMkLst>
            <pc:docMk/>
            <pc:sldMk cId="358829877" sldId="283"/>
            <ac:spMk id="69" creationId="{01A94AE6-0978-4A09-B78E-D60AC484231B}"/>
          </ac:spMkLst>
        </pc:spChg>
        <pc:spChg chg="add del">
          <ac:chgData name="Owen Santoso (22466085)" userId="b375e2bc-c19d-4108-9c74-f6149a3e4a36" providerId="ADAL" clId="{94D50680-F7FB-4732-B25A-8E6544FE298E}" dt="2021-10-03T19:38:20.655" v="7515" actId="26606"/>
          <ac:spMkLst>
            <pc:docMk/>
            <pc:sldMk cId="358829877" sldId="283"/>
            <ac:spMk id="71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38:21.559" v="7517" actId="26606"/>
          <ac:spMkLst>
            <pc:docMk/>
            <pc:sldMk cId="358829877" sldId="283"/>
            <ac:spMk id="73" creationId="{20DB4423-716D-4B40-9498-69F5F3E5E077}"/>
          </ac:spMkLst>
        </pc:spChg>
        <pc:spChg chg="add del">
          <ac:chgData name="Owen Santoso (22466085)" userId="b375e2bc-c19d-4108-9c74-f6149a3e4a36" providerId="ADAL" clId="{94D50680-F7FB-4732-B25A-8E6544FE298E}" dt="2021-10-03T19:38:21.559" v="7517" actId="26606"/>
          <ac:spMkLst>
            <pc:docMk/>
            <pc:sldMk cId="358829877" sldId="283"/>
            <ac:spMk id="74" creationId="{0B339CD8-1850-4DF2-BCDF-1CAAE5F872AC}"/>
          </ac:spMkLst>
        </pc:spChg>
        <pc:spChg chg="add del">
          <ac:chgData name="Owen Santoso (22466085)" userId="b375e2bc-c19d-4108-9c74-f6149a3e4a36" providerId="ADAL" clId="{94D50680-F7FB-4732-B25A-8E6544FE298E}" dt="2021-10-03T19:38:21.559" v="7517" actId="26606"/>
          <ac:spMkLst>
            <pc:docMk/>
            <pc:sldMk cId="358829877" sldId="283"/>
            <ac:spMk id="75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38:22.474" v="7519" actId="26606"/>
          <ac:spMkLst>
            <pc:docMk/>
            <pc:sldMk cId="358829877" sldId="283"/>
            <ac:spMk id="77" creationId="{E8DB85E2-4179-4550-916E-9377FE0C74DD}"/>
          </ac:spMkLst>
        </pc:spChg>
        <pc:spChg chg="add del">
          <ac:chgData name="Owen Santoso (22466085)" userId="b375e2bc-c19d-4108-9c74-f6149a3e4a36" providerId="ADAL" clId="{94D50680-F7FB-4732-B25A-8E6544FE298E}" dt="2021-10-03T19:38:22.474" v="7519" actId="26606"/>
          <ac:spMkLst>
            <pc:docMk/>
            <pc:sldMk cId="358829877" sldId="283"/>
            <ac:spMk id="78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38:43.123" v="7521" actId="26606"/>
          <ac:spMkLst>
            <pc:docMk/>
            <pc:sldMk cId="358829877" sldId="283"/>
            <ac:spMk id="81" creationId="{A4E9F8B3-8282-4A93-BBF8-3342538A70FB}"/>
          </ac:spMkLst>
        </pc:spChg>
        <pc:graphicFrameChg chg="add del">
          <ac:chgData name="Owen Santoso (22466085)" userId="b375e2bc-c19d-4108-9c74-f6149a3e4a36" providerId="ADAL" clId="{94D50680-F7FB-4732-B25A-8E6544FE298E}" dt="2021-10-03T19:38:19.869" v="7513" actId="26606"/>
          <ac:graphicFrameMkLst>
            <pc:docMk/>
            <pc:sldMk cId="358829877" sldId="283"/>
            <ac:graphicFrameMk id="61" creationId="{3835971E-4487-4FB5-9FE3-33F7CD479702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19:38:43.123" v="7521" actId="26606"/>
          <ac:graphicFrameMkLst>
            <pc:docMk/>
            <pc:sldMk cId="358829877" sldId="283"/>
            <ac:graphicFrameMk id="82" creationId="{61AEA107-DFB0-4F3B-A28C-57678E81A6E5}"/>
          </ac:graphicFrameMkLst>
        </pc:graphicFrameChg>
        <pc:picChg chg="add del mod ord">
          <ac:chgData name="Owen Santoso (22466085)" userId="b375e2bc-c19d-4108-9c74-f6149a3e4a36" providerId="ADAL" clId="{94D50680-F7FB-4732-B25A-8E6544FE298E}" dt="2021-10-03T22:10:30.469" v="10685" actId="478"/>
          <ac:picMkLst>
            <pc:docMk/>
            <pc:sldMk cId="358829877" sldId="283"/>
            <ac:picMk id="34" creationId="{241131E7-E087-446E-9E5B-E1C97B3763BA}"/>
          </ac:picMkLst>
        </pc:picChg>
        <pc:cxnChg chg="add del">
          <ac:chgData name="Owen Santoso (22466085)" userId="b375e2bc-c19d-4108-9c74-f6149a3e4a36" providerId="ADAL" clId="{94D50680-F7FB-4732-B25A-8E6544FE298E}" dt="2021-10-03T19:36:30.977" v="7413" actId="26606"/>
          <ac:cxnSpMkLst>
            <pc:docMk/>
            <pc:sldMk cId="358829877" sldId="283"/>
            <ac:cxnSpMk id="47" creationId="{58EFA797-975B-41D8-BC96-56CDC2CFA3E4}"/>
          </ac:cxnSpMkLst>
        </pc:cxnChg>
        <pc:cxnChg chg="add mod">
          <ac:chgData name="Owen Santoso (22466085)" userId="b375e2bc-c19d-4108-9c74-f6149a3e4a36" providerId="ADAL" clId="{94D50680-F7FB-4732-B25A-8E6544FE298E}" dt="2021-10-03T22:10:38.380" v="10688" actId="368"/>
          <ac:cxnSpMkLst>
            <pc:docMk/>
            <pc:sldMk cId="358829877" sldId="283"/>
            <ac:cxnSpMk id="70" creationId="{837CF948-9F12-4674-98E3-7A7FE57A1987}"/>
          </ac:cxnSpMkLst>
        </pc:cxnChg>
        <pc:cxnChg chg="add del">
          <ac:chgData name="Owen Santoso (22466085)" userId="b375e2bc-c19d-4108-9c74-f6149a3e4a36" providerId="ADAL" clId="{94D50680-F7FB-4732-B25A-8E6544FE298E}" dt="2021-10-03T19:38:22.474" v="7519" actId="26606"/>
          <ac:cxnSpMkLst>
            <pc:docMk/>
            <pc:sldMk cId="358829877" sldId="283"/>
            <ac:cxnSpMk id="79" creationId="{45B26396-3476-4B52-8CF4-01F3D246D836}"/>
          </ac:cxnSpMkLst>
        </pc:cxnChg>
      </pc:sldChg>
      <pc:sldChg chg="addSp delSp modSp add mod modTransition delAnim modAnim delDesignElem">
        <pc:chgData name="Owen Santoso (22466085)" userId="b375e2bc-c19d-4108-9c74-f6149a3e4a36" providerId="ADAL" clId="{94D50680-F7FB-4732-B25A-8E6544FE298E}" dt="2021-10-03T21:54:02.053" v="9890"/>
        <pc:sldMkLst>
          <pc:docMk/>
          <pc:sldMk cId="325303827" sldId="284"/>
        </pc:sldMkLst>
        <pc:spChg chg="mod">
          <ac:chgData name="Owen Santoso (22466085)" userId="b375e2bc-c19d-4108-9c74-f6149a3e4a36" providerId="ADAL" clId="{94D50680-F7FB-4732-B25A-8E6544FE298E}" dt="2021-10-03T19:48:38.644" v="7707" actId="1076"/>
          <ac:spMkLst>
            <pc:docMk/>
            <pc:sldMk cId="325303827" sldId="284"/>
            <ac:spMk id="2" creationId="{26D57C6B-367D-4971-8475-735A28B74BDA}"/>
          </ac:spMkLst>
        </pc:spChg>
        <pc:spChg chg="add del mod">
          <ac:chgData name="Owen Santoso (22466085)" userId="b375e2bc-c19d-4108-9c74-f6149a3e4a36" providerId="ADAL" clId="{94D50680-F7FB-4732-B25A-8E6544FE298E}" dt="2021-10-03T19:37:53.403" v="7507" actId="478"/>
          <ac:spMkLst>
            <pc:docMk/>
            <pc:sldMk cId="325303827" sldId="284"/>
            <ac:spMk id="6" creationId="{F511DFA6-4BF9-40F2-ACEE-6B44E8C205CF}"/>
          </ac:spMkLst>
        </pc:spChg>
        <pc:spChg chg="mod">
          <ac:chgData name="Owen Santoso (22466085)" userId="b375e2bc-c19d-4108-9c74-f6149a3e4a36" providerId="ADAL" clId="{94D50680-F7FB-4732-B25A-8E6544FE298E}" dt="2021-10-03T19:46:44.649" v="7666"/>
          <ac:spMkLst>
            <pc:docMk/>
            <pc:sldMk cId="325303827" sldId="284"/>
            <ac:spMk id="17" creationId="{67B5F798-A23E-4999-8201-BC45DC908523}"/>
          </ac:spMkLst>
        </pc:spChg>
        <pc:spChg chg="mod">
          <ac:chgData name="Owen Santoso (22466085)" userId="b375e2bc-c19d-4108-9c74-f6149a3e4a36" providerId="ADAL" clId="{94D50680-F7FB-4732-B25A-8E6544FE298E}" dt="2021-10-03T19:46:44.649" v="7666"/>
          <ac:spMkLst>
            <pc:docMk/>
            <pc:sldMk cId="325303827" sldId="284"/>
            <ac:spMk id="18" creationId="{3087456B-F069-4D03-859A-40BC8975A97D}"/>
          </ac:spMkLst>
        </pc:spChg>
        <pc:spChg chg="add del mod">
          <ac:chgData name="Owen Santoso (22466085)" userId="b375e2bc-c19d-4108-9c74-f6149a3e4a36" providerId="ADAL" clId="{94D50680-F7FB-4732-B25A-8E6544FE298E}" dt="2021-10-03T19:48:41.435" v="7709" actId="478"/>
          <ac:spMkLst>
            <pc:docMk/>
            <pc:sldMk cId="325303827" sldId="284"/>
            <ac:spMk id="19" creationId="{5A1C4DCE-D9EE-4D3F-B1C8-4612049C5181}"/>
          </ac:spMkLst>
        </pc:spChg>
        <pc:spChg chg="add mod">
          <ac:chgData name="Owen Santoso (22466085)" userId="b375e2bc-c19d-4108-9c74-f6149a3e4a36" providerId="ADAL" clId="{94D50680-F7FB-4732-B25A-8E6544FE298E}" dt="2021-10-03T19:48:48.369" v="7711" actId="1076"/>
          <ac:spMkLst>
            <pc:docMk/>
            <pc:sldMk cId="325303827" sldId="284"/>
            <ac:spMk id="21" creationId="{1CDF86FD-B40C-425F-AB38-1A5A0B6F62CF}"/>
          </ac:spMkLst>
        </pc:spChg>
        <pc:spChg chg="del mod">
          <ac:chgData name="Owen Santoso (22466085)" userId="b375e2bc-c19d-4108-9c74-f6149a3e4a36" providerId="ADAL" clId="{94D50680-F7FB-4732-B25A-8E6544FE298E}" dt="2021-10-03T19:37:51.690" v="7506" actId="478"/>
          <ac:spMkLst>
            <pc:docMk/>
            <pc:sldMk cId="325303827" sldId="284"/>
            <ac:spMk id="35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19:37:09.560" v="7479"/>
          <ac:spMkLst>
            <pc:docMk/>
            <pc:sldMk cId="325303827" sldId="284"/>
            <ac:spMk id="59" creationId="{A4E9F8B3-8282-4A93-BBF8-3342538A70FB}"/>
          </ac:spMkLst>
        </pc:spChg>
        <pc:grpChg chg="add del mod">
          <ac:chgData name="Owen Santoso (22466085)" userId="b375e2bc-c19d-4108-9c74-f6149a3e4a36" providerId="ADAL" clId="{94D50680-F7FB-4732-B25A-8E6544FE298E}" dt="2021-10-03T19:48:39.832" v="7708" actId="478"/>
          <ac:grpSpMkLst>
            <pc:docMk/>
            <pc:sldMk cId="325303827" sldId="284"/>
            <ac:grpSpMk id="16" creationId="{9AE8E0BF-3BA4-4B06-8818-E7C0CA3204FB}"/>
          </ac:grpSpMkLst>
        </pc:grpChg>
        <pc:picChg chg="add mod">
          <ac:chgData name="Owen Santoso (22466085)" userId="b375e2bc-c19d-4108-9c74-f6149a3e4a36" providerId="ADAL" clId="{94D50680-F7FB-4732-B25A-8E6544FE298E}" dt="2021-10-03T19:48:34.528" v="7705" actId="1076"/>
          <ac:picMkLst>
            <pc:docMk/>
            <pc:sldMk cId="325303827" sldId="284"/>
            <ac:picMk id="4" creationId="{AE9983E7-8EBA-4464-8B6B-819F5FB760A8}"/>
          </ac:picMkLst>
        </pc:picChg>
        <pc:picChg chg="add del">
          <ac:chgData name="Owen Santoso (22466085)" userId="b375e2bc-c19d-4108-9c74-f6149a3e4a36" providerId="ADAL" clId="{94D50680-F7FB-4732-B25A-8E6544FE298E}" dt="2021-10-03T19:38:49.453" v="7523" actId="22"/>
          <ac:picMkLst>
            <pc:docMk/>
            <pc:sldMk cId="325303827" sldId="284"/>
            <ac:picMk id="8" creationId="{D50E8303-5195-4754-B72D-F28D34357B4F}"/>
          </ac:picMkLst>
        </pc:picChg>
        <pc:picChg chg="add del mod">
          <ac:chgData name="Owen Santoso (22466085)" userId="b375e2bc-c19d-4108-9c74-f6149a3e4a36" providerId="ADAL" clId="{94D50680-F7FB-4732-B25A-8E6544FE298E}" dt="2021-10-03T19:39:35.496" v="7537" actId="478"/>
          <ac:picMkLst>
            <pc:docMk/>
            <pc:sldMk cId="325303827" sldId="284"/>
            <ac:picMk id="10" creationId="{10ED7D6B-8093-4A3A-B04B-3D9CCFE3A8A2}"/>
          </ac:picMkLst>
        </pc:picChg>
        <pc:picChg chg="add del mod">
          <ac:chgData name="Owen Santoso (22466085)" userId="b375e2bc-c19d-4108-9c74-f6149a3e4a36" providerId="ADAL" clId="{94D50680-F7FB-4732-B25A-8E6544FE298E}" dt="2021-10-03T19:40:15.210" v="7545" actId="478"/>
          <ac:picMkLst>
            <pc:docMk/>
            <pc:sldMk cId="325303827" sldId="284"/>
            <ac:picMk id="12" creationId="{76C89FA0-0E84-4AB9-86A2-B6A4244BCE3C}"/>
          </ac:picMkLst>
        </pc:picChg>
        <pc:picChg chg="add mod ord">
          <ac:chgData name="Owen Santoso (22466085)" userId="b375e2bc-c19d-4108-9c74-f6149a3e4a36" providerId="ADAL" clId="{94D50680-F7FB-4732-B25A-8E6544FE298E}" dt="2021-10-03T19:49:40.330" v="7725" actId="1076"/>
          <ac:picMkLst>
            <pc:docMk/>
            <pc:sldMk cId="325303827" sldId="284"/>
            <ac:picMk id="15" creationId="{575BF2A2-365C-442F-BD8B-A07977B93F5C}"/>
          </ac:picMkLst>
        </pc:picChg>
        <pc:picChg chg="add del mod">
          <ac:chgData name="Owen Santoso (22466085)" userId="b375e2bc-c19d-4108-9c74-f6149a3e4a36" providerId="ADAL" clId="{94D50680-F7FB-4732-B25A-8E6544FE298E}" dt="2021-10-03T19:47:55.708" v="7693" actId="478"/>
          <ac:picMkLst>
            <pc:docMk/>
            <pc:sldMk cId="325303827" sldId="284"/>
            <ac:picMk id="20" creationId="{03CD3D0A-596C-4ECF-A669-B53F004A0EF5}"/>
          </ac:picMkLst>
        </pc:picChg>
        <pc:picChg chg="add mod">
          <ac:chgData name="Owen Santoso (22466085)" userId="b375e2bc-c19d-4108-9c74-f6149a3e4a36" providerId="ADAL" clId="{94D50680-F7FB-4732-B25A-8E6544FE298E}" dt="2021-10-03T19:51:57.244" v="7738" actId="1076"/>
          <ac:picMkLst>
            <pc:docMk/>
            <pc:sldMk cId="325303827" sldId="284"/>
            <ac:picMk id="24" creationId="{29A3E61B-E76A-4189-AE03-39E7E996FF3C}"/>
          </ac:picMkLst>
        </pc:picChg>
        <pc:cxnChg chg="add del">
          <ac:chgData name="Owen Santoso (22466085)" userId="b375e2bc-c19d-4108-9c74-f6149a3e4a36" providerId="ADAL" clId="{94D50680-F7FB-4732-B25A-8E6544FE298E}" dt="2021-10-03T19:47:39.435" v="7691" actId="11529"/>
          <ac:cxnSpMkLst>
            <pc:docMk/>
            <pc:sldMk cId="325303827" sldId="284"/>
            <ac:cxnSpMk id="14" creationId="{21F9E049-05F0-47FB-B40F-061969911108}"/>
          </ac:cxnSpMkLst>
        </pc:cxnChg>
      </pc:sldChg>
      <pc:sldChg chg="addSp delSp modSp add mod ord modTransition modAnim">
        <pc:chgData name="Owen Santoso (22466085)" userId="b375e2bc-c19d-4108-9c74-f6149a3e4a36" providerId="ADAL" clId="{94D50680-F7FB-4732-B25A-8E6544FE298E}" dt="2021-10-03T21:54:02.053" v="9890"/>
        <pc:sldMkLst>
          <pc:docMk/>
          <pc:sldMk cId="2588757810" sldId="285"/>
        </pc:sldMkLst>
        <pc:spChg chg="del mod">
          <ac:chgData name="Owen Santoso (22466085)" userId="b375e2bc-c19d-4108-9c74-f6149a3e4a36" providerId="ADAL" clId="{94D50680-F7FB-4732-B25A-8E6544FE298E}" dt="2021-10-03T19:41:15.121" v="7554" actId="478"/>
          <ac:spMkLst>
            <pc:docMk/>
            <pc:sldMk cId="2588757810" sldId="285"/>
            <ac:spMk id="2" creationId="{26D57C6B-367D-4971-8475-735A28B74BDA}"/>
          </ac:spMkLst>
        </pc:spChg>
        <pc:spChg chg="mod">
          <ac:chgData name="Owen Santoso (22466085)" userId="b375e2bc-c19d-4108-9c74-f6149a3e4a36" providerId="ADAL" clId="{94D50680-F7FB-4732-B25A-8E6544FE298E}" dt="2021-10-03T19:41:12.093" v="7551"/>
          <ac:spMkLst>
            <pc:docMk/>
            <pc:sldMk cId="2588757810" sldId="285"/>
            <ac:spMk id="6" creationId="{C3DA3FEF-A1E7-4971-BB7D-95835925FD62}"/>
          </ac:spMkLst>
        </pc:spChg>
        <pc:spChg chg="mod">
          <ac:chgData name="Owen Santoso (22466085)" userId="b375e2bc-c19d-4108-9c74-f6149a3e4a36" providerId="ADAL" clId="{94D50680-F7FB-4732-B25A-8E6544FE298E}" dt="2021-10-03T19:41:12.093" v="7551"/>
          <ac:spMkLst>
            <pc:docMk/>
            <pc:sldMk cId="2588757810" sldId="285"/>
            <ac:spMk id="7" creationId="{893BE0E9-FC7B-4116-93BF-ED10DE945D34}"/>
          </ac:spMkLst>
        </pc:spChg>
        <pc:spChg chg="add del mod">
          <ac:chgData name="Owen Santoso (22466085)" userId="b375e2bc-c19d-4108-9c74-f6149a3e4a36" providerId="ADAL" clId="{94D50680-F7FB-4732-B25A-8E6544FE298E}" dt="2021-10-03T19:41:12.731" v="7552"/>
          <ac:spMkLst>
            <pc:docMk/>
            <pc:sldMk cId="2588757810" sldId="285"/>
            <ac:spMk id="8" creationId="{66D05BA4-6E7F-4304-AE83-0B3B2C85F802}"/>
          </ac:spMkLst>
        </pc:spChg>
        <pc:spChg chg="mod">
          <ac:chgData name="Owen Santoso (22466085)" userId="b375e2bc-c19d-4108-9c74-f6149a3e4a36" providerId="ADAL" clId="{94D50680-F7FB-4732-B25A-8E6544FE298E}" dt="2021-10-03T19:41:12.093" v="7551"/>
          <ac:spMkLst>
            <pc:docMk/>
            <pc:sldMk cId="2588757810" sldId="285"/>
            <ac:spMk id="11" creationId="{ACA6752E-ABF9-44EE-B856-ED4252C68CE7}"/>
          </ac:spMkLst>
        </pc:spChg>
        <pc:spChg chg="mod">
          <ac:chgData name="Owen Santoso (22466085)" userId="b375e2bc-c19d-4108-9c74-f6149a3e4a36" providerId="ADAL" clId="{94D50680-F7FB-4732-B25A-8E6544FE298E}" dt="2021-10-03T19:41:12.093" v="7551"/>
          <ac:spMkLst>
            <pc:docMk/>
            <pc:sldMk cId="2588757810" sldId="285"/>
            <ac:spMk id="12" creationId="{647E91D2-019D-43C5-B8DD-37B806D3F518}"/>
          </ac:spMkLst>
        </pc:spChg>
        <pc:spChg chg="add del mod">
          <ac:chgData name="Owen Santoso (22466085)" userId="b375e2bc-c19d-4108-9c74-f6149a3e4a36" providerId="ADAL" clId="{94D50680-F7FB-4732-B25A-8E6544FE298E}" dt="2021-10-03T19:41:12.731" v="7552"/>
          <ac:spMkLst>
            <pc:docMk/>
            <pc:sldMk cId="2588757810" sldId="285"/>
            <ac:spMk id="13" creationId="{B37699FD-27C5-4F32-8E31-1D8D25E9900F}"/>
          </ac:spMkLst>
        </pc:spChg>
        <pc:spChg chg="add del mod">
          <ac:chgData name="Owen Santoso (22466085)" userId="b375e2bc-c19d-4108-9c74-f6149a3e4a36" providerId="ADAL" clId="{94D50680-F7FB-4732-B25A-8E6544FE298E}" dt="2021-10-03T19:41:12.731" v="7552"/>
          <ac:spMkLst>
            <pc:docMk/>
            <pc:sldMk cId="2588757810" sldId="285"/>
            <ac:spMk id="15" creationId="{484D63CC-FCF1-444C-827D-B5D6CA83E2B1}"/>
          </ac:spMkLst>
        </pc:spChg>
        <pc:spChg chg="add del mod">
          <ac:chgData name="Owen Santoso (22466085)" userId="b375e2bc-c19d-4108-9c74-f6149a3e4a36" providerId="ADAL" clId="{94D50680-F7FB-4732-B25A-8E6544FE298E}" dt="2021-10-03T19:41:12.731" v="7552"/>
          <ac:spMkLst>
            <pc:docMk/>
            <pc:sldMk cId="2588757810" sldId="285"/>
            <ac:spMk id="16" creationId="{47221E50-7B81-40EB-AE7C-AD8410571506}"/>
          </ac:spMkLst>
        </pc:spChg>
        <pc:spChg chg="add del mod">
          <ac:chgData name="Owen Santoso (22466085)" userId="b375e2bc-c19d-4108-9c74-f6149a3e4a36" providerId="ADAL" clId="{94D50680-F7FB-4732-B25A-8E6544FE298E}" dt="2021-10-03T19:41:12.731" v="7552"/>
          <ac:spMkLst>
            <pc:docMk/>
            <pc:sldMk cId="2588757810" sldId="285"/>
            <ac:spMk id="17" creationId="{DE43187D-102B-4625-9F01-7D9FB0ED774B}"/>
          </ac:spMkLst>
        </pc:spChg>
        <pc:spChg chg="add del mod">
          <ac:chgData name="Owen Santoso (22466085)" userId="b375e2bc-c19d-4108-9c74-f6149a3e4a36" providerId="ADAL" clId="{94D50680-F7FB-4732-B25A-8E6544FE298E}" dt="2021-10-03T19:41:12.731" v="7552"/>
          <ac:spMkLst>
            <pc:docMk/>
            <pc:sldMk cId="2588757810" sldId="285"/>
            <ac:spMk id="18" creationId="{E3D7BC6B-D410-43C6-801A-DEEE3A3CBF64}"/>
          </ac:spMkLst>
        </pc:spChg>
        <pc:spChg chg="mod">
          <ac:chgData name="Owen Santoso (22466085)" userId="b375e2bc-c19d-4108-9c74-f6149a3e4a36" providerId="ADAL" clId="{94D50680-F7FB-4732-B25A-8E6544FE298E}" dt="2021-10-03T19:41:12.093" v="7551"/>
          <ac:spMkLst>
            <pc:docMk/>
            <pc:sldMk cId="2588757810" sldId="285"/>
            <ac:spMk id="20" creationId="{92E0573A-3920-432A-BC02-9689BADD4EB9}"/>
          </ac:spMkLst>
        </pc:spChg>
        <pc:spChg chg="mod">
          <ac:chgData name="Owen Santoso (22466085)" userId="b375e2bc-c19d-4108-9c74-f6149a3e4a36" providerId="ADAL" clId="{94D50680-F7FB-4732-B25A-8E6544FE298E}" dt="2021-10-03T19:41:12.093" v="7551"/>
          <ac:spMkLst>
            <pc:docMk/>
            <pc:sldMk cId="2588757810" sldId="285"/>
            <ac:spMk id="21" creationId="{525BDF90-23AB-4726-8AE7-2069EAD4B7D5}"/>
          </ac:spMkLst>
        </pc:spChg>
        <pc:spChg chg="add del mod">
          <ac:chgData name="Owen Santoso (22466085)" userId="b375e2bc-c19d-4108-9c74-f6149a3e4a36" providerId="ADAL" clId="{94D50680-F7FB-4732-B25A-8E6544FE298E}" dt="2021-10-03T19:41:12.731" v="7552"/>
          <ac:spMkLst>
            <pc:docMk/>
            <pc:sldMk cId="2588757810" sldId="285"/>
            <ac:spMk id="22" creationId="{61705DD5-EFCE-4685-8C1E-DB15A69F78CF}"/>
          </ac:spMkLst>
        </pc:spChg>
        <pc:spChg chg="add del mod">
          <ac:chgData name="Owen Santoso (22466085)" userId="b375e2bc-c19d-4108-9c74-f6149a3e4a36" providerId="ADAL" clId="{94D50680-F7FB-4732-B25A-8E6544FE298E}" dt="2021-10-03T19:41:12.731" v="7552"/>
          <ac:spMkLst>
            <pc:docMk/>
            <pc:sldMk cId="2588757810" sldId="285"/>
            <ac:spMk id="25" creationId="{5E897747-0840-4B7F-AC9F-164347D1D0B7}"/>
          </ac:spMkLst>
        </pc:spChg>
        <pc:spChg chg="add del mod">
          <ac:chgData name="Owen Santoso (22466085)" userId="b375e2bc-c19d-4108-9c74-f6149a3e4a36" providerId="ADAL" clId="{94D50680-F7FB-4732-B25A-8E6544FE298E}" dt="2021-10-03T19:41:12.731" v="7552"/>
          <ac:spMkLst>
            <pc:docMk/>
            <pc:sldMk cId="2588757810" sldId="285"/>
            <ac:spMk id="26" creationId="{2E584326-C396-42BF-86DA-E981B756AFBB}"/>
          </ac:spMkLst>
        </pc:spChg>
        <pc:spChg chg="add del mod">
          <ac:chgData name="Owen Santoso (22466085)" userId="b375e2bc-c19d-4108-9c74-f6149a3e4a36" providerId="ADAL" clId="{94D50680-F7FB-4732-B25A-8E6544FE298E}" dt="2021-10-03T19:41:12.731" v="7552"/>
          <ac:spMkLst>
            <pc:docMk/>
            <pc:sldMk cId="2588757810" sldId="285"/>
            <ac:spMk id="28" creationId="{4554ECF1-4D85-409D-9EB3-1E0333126948}"/>
          </ac:spMkLst>
        </pc:spChg>
        <pc:spChg chg="add del mod">
          <ac:chgData name="Owen Santoso (22466085)" userId="b375e2bc-c19d-4108-9c74-f6149a3e4a36" providerId="ADAL" clId="{94D50680-F7FB-4732-B25A-8E6544FE298E}" dt="2021-10-03T19:41:12.731" v="7552"/>
          <ac:spMkLst>
            <pc:docMk/>
            <pc:sldMk cId="2588757810" sldId="285"/>
            <ac:spMk id="30" creationId="{F5B96246-E59F-4959-91AF-57770EFD75E1}"/>
          </ac:spMkLst>
        </pc:spChg>
        <pc:spChg chg="add del mod">
          <ac:chgData name="Owen Santoso (22466085)" userId="b375e2bc-c19d-4108-9c74-f6149a3e4a36" providerId="ADAL" clId="{94D50680-F7FB-4732-B25A-8E6544FE298E}" dt="2021-10-03T19:41:16.710" v="7556" actId="478"/>
          <ac:spMkLst>
            <pc:docMk/>
            <pc:sldMk cId="2588757810" sldId="285"/>
            <ac:spMk id="31" creationId="{3EAF321D-4C8A-416B-85F5-47E738F088FA}"/>
          </ac:spMkLst>
        </pc:spChg>
        <pc:spChg chg="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34" creationId="{9FC4EC87-2231-4851-9655-D2039FF66578}"/>
          </ac:spMkLst>
        </pc:spChg>
        <pc:spChg chg="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35" creationId="{6A087F3A-9D2F-42AB-A618-C44EC61BFCBD}"/>
          </ac:spMkLst>
        </pc:spChg>
        <pc:spChg chg="add del mod">
          <ac:chgData name="Owen Santoso (22466085)" userId="b375e2bc-c19d-4108-9c74-f6149a3e4a36" providerId="ADAL" clId="{94D50680-F7FB-4732-B25A-8E6544FE298E}" dt="2021-10-03T19:42:51.185" v="7634" actId="478"/>
          <ac:spMkLst>
            <pc:docMk/>
            <pc:sldMk cId="2588757810" sldId="285"/>
            <ac:spMk id="36" creationId="{30D3941C-AC6F-4416-A4D1-E2E2489AEEC8}"/>
          </ac:spMkLst>
        </pc:spChg>
        <pc:spChg chg="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39" creationId="{54C0B5B1-752E-446E-9FE7-2493A43BC10E}"/>
          </ac:spMkLst>
        </pc:spChg>
        <pc:spChg chg="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40" creationId="{EA9D0E9E-3E3D-4571-BEE9-DBE891C08739}"/>
          </ac:spMkLst>
        </pc:spChg>
        <pc:spChg chg="add 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41" creationId="{2607DA66-BB8D-479A-881A-9C1AA990C902}"/>
          </ac:spMkLst>
        </pc:spChg>
        <pc:spChg chg="add 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43" creationId="{25A6F9AF-27C2-47E6-AE19-075F08F9D40C}"/>
          </ac:spMkLst>
        </pc:spChg>
        <pc:spChg chg="add 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44" creationId="{714F209F-1F43-4912-BC3C-9BBB6F698BC9}"/>
          </ac:spMkLst>
        </pc:spChg>
        <pc:spChg chg="add 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45" creationId="{3FD29C73-ABCA-41CB-AA75-AE65F3DB427A}"/>
          </ac:spMkLst>
        </pc:spChg>
        <pc:spChg chg="add 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46" creationId="{E24A704E-BA07-4978-B4FE-0788D7BBE9DF}"/>
          </ac:spMkLst>
        </pc:spChg>
        <pc:spChg chg="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48" creationId="{63D7301D-BBA6-40C8-B645-06D34B703C7D}"/>
          </ac:spMkLst>
        </pc:spChg>
        <pc:spChg chg="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49" creationId="{FC0EA05A-A0C1-4522-AE94-70EAD1E693C9}"/>
          </ac:spMkLst>
        </pc:spChg>
        <pc:spChg chg="add 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50" creationId="{FB93C99F-12D9-43F4-A011-20D57E8A5C89}"/>
          </ac:spMkLst>
        </pc:spChg>
        <pc:spChg chg="add mod">
          <ac:chgData name="Owen Santoso (22466085)" userId="b375e2bc-c19d-4108-9c74-f6149a3e4a36" providerId="ADAL" clId="{94D50680-F7FB-4732-B25A-8E6544FE298E}" dt="2021-10-03T19:43:50.119" v="7652" actId="20577"/>
          <ac:spMkLst>
            <pc:docMk/>
            <pc:sldMk cId="2588757810" sldId="285"/>
            <ac:spMk id="53" creationId="{175EE494-A525-4350-96F5-8D5AD869D692}"/>
          </ac:spMkLst>
        </pc:spChg>
        <pc:spChg chg="add 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54" creationId="{2CA81679-0715-4055-919C-ABA627E3F085}"/>
          </ac:spMkLst>
        </pc:spChg>
        <pc:spChg chg="add 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56" creationId="{33BD5034-B920-4D49-83EF-C0E649A17A76}"/>
          </ac:spMkLst>
        </pc:spChg>
        <pc:spChg chg="add mod">
          <ac:chgData name="Owen Santoso (22466085)" userId="b375e2bc-c19d-4108-9c74-f6149a3e4a36" providerId="ADAL" clId="{94D50680-F7FB-4732-B25A-8E6544FE298E}" dt="2021-10-03T19:43:18.679" v="7639" actId="2711"/>
          <ac:spMkLst>
            <pc:docMk/>
            <pc:sldMk cId="2588757810" sldId="285"/>
            <ac:spMk id="58" creationId="{4BCA8BF1-4A58-43E6-B3D2-A0DCD7852ED6}"/>
          </ac:spMkLst>
        </pc:spChg>
        <pc:spChg chg="add mod">
          <ac:chgData name="Owen Santoso (22466085)" userId="b375e2bc-c19d-4108-9c74-f6149a3e4a36" providerId="ADAL" clId="{94D50680-F7FB-4732-B25A-8E6544FE298E}" dt="2021-10-03T19:53:03.987" v="7746" actId="20577"/>
          <ac:spMkLst>
            <pc:docMk/>
            <pc:sldMk cId="2588757810" sldId="285"/>
            <ac:spMk id="61" creationId="{BAC2460C-4977-42A9-8654-F871266A2DC1}"/>
          </ac:spMkLst>
        </pc:spChg>
        <pc:spChg chg="add del mod">
          <ac:chgData name="Owen Santoso (22466085)" userId="b375e2bc-c19d-4108-9c74-f6149a3e4a36" providerId="ADAL" clId="{94D50680-F7FB-4732-B25A-8E6544FE298E}" dt="2021-10-03T19:42:56.433" v="7635" actId="478"/>
          <ac:spMkLst>
            <pc:docMk/>
            <pc:sldMk cId="2588757810" sldId="285"/>
            <ac:spMk id="63" creationId="{7F7445C1-4887-41C2-8058-927AB04C307A}"/>
          </ac:spMkLst>
        </pc:spChg>
        <pc:grpChg chg="add del mod">
          <ac:chgData name="Owen Santoso (22466085)" userId="b375e2bc-c19d-4108-9c74-f6149a3e4a36" providerId="ADAL" clId="{94D50680-F7FB-4732-B25A-8E6544FE298E}" dt="2021-10-03T19:41:12.731" v="7552"/>
          <ac:grpSpMkLst>
            <pc:docMk/>
            <pc:sldMk cId="2588757810" sldId="285"/>
            <ac:grpSpMk id="5" creationId="{9C550DD3-B931-4507-8BD6-D4BD44F88D90}"/>
          </ac:grpSpMkLst>
        </pc:grpChg>
        <pc:grpChg chg="add del mod">
          <ac:chgData name="Owen Santoso (22466085)" userId="b375e2bc-c19d-4108-9c74-f6149a3e4a36" providerId="ADAL" clId="{94D50680-F7FB-4732-B25A-8E6544FE298E}" dt="2021-10-03T19:41:12.731" v="7552"/>
          <ac:grpSpMkLst>
            <pc:docMk/>
            <pc:sldMk cId="2588757810" sldId="285"/>
            <ac:grpSpMk id="10" creationId="{CC7463B3-7AC0-4B1B-8D4A-348FB95D7F96}"/>
          </ac:grpSpMkLst>
        </pc:grpChg>
        <pc:grpChg chg="add del mod">
          <ac:chgData name="Owen Santoso (22466085)" userId="b375e2bc-c19d-4108-9c74-f6149a3e4a36" providerId="ADAL" clId="{94D50680-F7FB-4732-B25A-8E6544FE298E}" dt="2021-10-03T19:41:12.731" v="7552"/>
          <ac:grpSpMkLst>
            <pc:docMk/>
            <pc:sldMk cId="2588757810" sldId="285"/>
            <ac:grpSpMk id="19" creationId="{EDD9FAD9-D1BE-4B30-BDE9-AEAA3173F6DC}"/>
          </ac:grpSpMkLst>
        </pc:grpChg>
        <pc:grpChg chg="add mod">
          <ac:chgData name="Owen Santoso (22466085)" userId="b375e2bc-c19d-4108-9c74-f6149a3e4a36" providerId="ADAL" clId="{94D50680-F7FB-4732-B25A-8E6544FE298E}" dt="2021-10-03T19:43:54.697" v="7653" actId="14100"/>
          <ac:grpSpMkLst>
            <pc:docMk/>
            <pc:sldMk cId="2588757810" sldId="285"/>
            <ac:grpSpMk id="33" creationId="{1DFF9150-4487-40DC-AAC2-37661007CAE4}"/>
          </ac:grpSpMkLst>
        </pc:grpChg>
        <pc:grpChg chg="add mod">
          <ac:chgData name="Owen Santoso (22466085)" userId="b375e2bc-c19d-4108-9c74-f6149a3e4a36" providerId="ADAL" clId="{94D50680-F7FB-4732-B25A-8E6544FE298E}" dt="2021-10-03T19:44:00.483" v="7657" actId="1076"/>
          <ac:grpSpMkLst>
            <pc:docMk/>
            <pc:sldMk cId="2588757810" sldId="285"/>
            <ac:grpSpMk id="38" creationId="{0F311D74-5700-41BB-8807-8A69F8B5D268}"/>
          </ac:grpSpMkLst>
        </pc:grpChg>
        <pc:grpChg chg="add mod">
          <ac:chgData name="Owen Santoso (22466085)" userId="b375e2bc-c19d-4108-9c74-f6149a3e4a36" providerId="ADAL" clId="{94D50680-F7FB-4732-B25A-8E6544FE298E}" dt="2021-10-03T19:46:16.330" v="7663" actId="1076"/>
          <ac:grpSpMkLst>
            <pc:docMk/>
            <pc:sldMk cId="2588757810" sldId="285"/>
            <ac:grpSpMk id="47" creationId="{DB7B905D-C97F-4D6D-B07C-4BA1410909FB}"/>
          </ac:grpSpMkLst>
        </pc:grpChg>
        <pc:picChg chg="del">
          <ac:chgData name="Owen Santoso (22466085)" userId="b375e2bc-c19d-4108-9c74-f6149a3e4a36" providerId="ADAL" clId="{94D50680-F7FB-4732-B25A-8E6544FE298E}" dt="2021-10-03T19:41:16.059" v="7555" actId="478"/>
          <ac:picMkLst>
            <pc:docMk/>
            <pc:sldMk cId="2588757810" sldId="285"/>
            <ac:picMk id="4" creationId="{AE9983E7-8EBA-4464-8B6B-819F5FB760A8}"/>
          </ac:picMkLst>
        </pc:picChg>
        <pc:picChg chg="add del mod">
          <ac:chgData name="Owen Santoso (22466085)" userId="b375e2bc-c19d-4108-9c74-f6149a3e4a36" providerId="ADAL" clId="{94D50680-F7FB-4732-B25A-8E6544FE298E}" dt="2021-10-03T19:41:12.731" v="7552"/>
          <ac:picMkLst>
            <pc:docMk/>
            <pc:sldMk cId="2588757810" sldId="285"/>
            <ac:picMk id="9" creationId="{B7C775FD-6143-4607-931E-C9A729D9C36D}"/>
          </ac:picMkLst>
        </pc:picChg>
        <pc:picChg chg="add del mod">
          <ac:chgData name="Owen Santoso (22466085)" userId="b375e2bc-c19d-4108-9c74-f6149a3e4a36" providerId="ADAL" clId="{94D50680-F7FB-4732-B25A-8E6544FE298E}" dt="2021-10-03T19:41:12.731" v="7552"/>
          <ac:picMkLst>
            <pc:docMk/>
            <pc:sldMk cId="2588757810" sldId="285"/>
            <ac:picMk id="14" creationId="{7714E59E-0036-4FB5-8537-9173009F03AB}"/>
          </ac:picMkLst>
        </pc:picChg>
        <pc:picChg chg="add del mod">
          <ac:chgData name="Owen Santoso (22466085)" userId="b375e2bc-c19d-4108-9c74-f6149a3e4a36" providerId="ADAL" clId="{94D50680-F7FB-4732-B25A-8E6544FE298E}" dt="2021-10-03T19:41:12.731" v="7552"/>
          <ac:picMkLst>
            <pc:docMk/>
            <pc:sldMk cId="2588757810" sldId="285"/>
            <ac:picMk id="23" creationId="{B5DE805C-3CC3-4048-A1F1-BDE4BDDD8632}"/>
          </ac:picMkLst>
        </pc:picChg>
        <pc:picChg chg="add del mod">
          <ac:chgData name="Owen Santoso (22466085)" userId="b375e2bc-c19d-4108-9c74-f6149a3e4a36" providerId="ADAL" clId="{94D50680-F7FB-4732-B25A-8E6544FE298E}" dt="2021-10-03T19:41:12.731" v="7552"/>
          <ac:picMkLst>
            <pc:docMk/>
            <pc:sldMk cId="2588757810" sldId="285"/>
            <ac:picMk id="24" creationId="{7E41B69E-1C04-420A-8EE6-A8B86D0B712B}"/>
          </ac:picMkLst>
        </pc:picChg>
        <pc:picChg chg="add del mod">
          <ac:chgData name="Owen Santoso (22466085)" userId="b375e2bc-c19d-4108-9c74-f6149a3e4a36" providerId="ADAL" clId="{94D50680-F7FB-4732-B25A-8E6544FE298E}" dt="2021-10-03T19:41:12.731" v="7552"/>
          <ac:picMkLst>
            <pc:docMk/>
            <pc:sldMk cId="2588757810" sldId="285"/>
            <ac:picMk id="27" creationId="{0314555B-FBB2-41D5-BD1B-E5E456C20900}"/>
          </ac:picMkLst>
        </pc:picChg>
        <pc:picChg chg="add del mod">
          <ac:chgData name="Owen Santoso (22466085)" userId="b375e2bc-c19d-4108-9c74-f6149a3e4a36" providerId="ADAL" clId="{94D50680-F7FB-4732-B25A-8E6544FE298E}" dt="2021-10-03T19:41:12.731" v="7552"/>
          <ac:picMkLst>
            <pc:docMk/>
            <pc:sldMk cId="2588757810" sldId="285"/>
            <ac:picMk id="29" creationId="{36DCC707-E305-4DCF-A1C9-566396EED354}"/>
          </ac:picMkLst>
        </pc:picChg>
        <pc:picChg chg="add del mod">
          <ac:chgData name="Owen Santoso (22466085)" userId="b375e2bc-c19d-4108-9c74-f6149a3e4a36" providerId="ADAL" clId="{94D50680-F7FB-4732-B25A-8E6544FE298E}" dt="2021-10-03T19:41:40.589" v="7566" actId="478"/>
          <ac:picMkLst>
            <pc:docMk/>
            <pc:sldMk cId="2588757810" sldId="285"/>
            <ac:picMk id="37" creationId="{2ECF7DF7-2B52-4FE0-AACF-96908E5CCFE9}"/>
          </ac:picMkLst>
        </pc:picChg>
        <pc:picChg chg="add mod">
          <ac:chgData name="Owen Santoso (22466085)" userId="b375e2bc-c19d-4108-9c74-f6149a3e4a36" providerId="ADAL" clId="{94D50680-F7FB-4732-B25A-8E6544FE298E}" dt="2021-10-03T19:41:32.259" v="7562" actId="1076"/>
          <ac:picMkLst>
            <pc:docMk/>
            <pc:sldMk cId="2588757810" sldId="285"/>
            <ac:picMk id="42" creationId="{DACFB05E-5E1F-4AF3-9C3D-5540CBFCD479}"/>
          </ac:picMkLst>
        </pc:picChg>
        <pc:picChg chg="add mod">
          <ac:chgData name="Owen Santoso (22466085)" userId="b375e2bc-c19d-4108-9c74-f6149a3e4a36" providerId="ADAL" clId="{94D50680-F7FB-4732-B25A-8E6544FE298E}" dt="2021-10-03T19:41:32.259" v="7562" actId="1076"/>
          <ac:picMkLst>
            <pc:docMk/>
            <pc:sldMk cId="2588757810" sldId="285"/>
            <ac:picMk id="51" creationId="{896FC983-05FE-4303-9AE5-6B8A944F7FD4}"/>
          </ac:picMkLst>
        </pc:picChg>
        <pc:picChg chg="add mod">
          <ac:chgData name="Owen Santoso (22466085)" userId="b375e2bc-c19d-4108-9c74-f6149a3e4a36" providerId="ADAL" clId="{94D50680-F7FB-4732-B25A-8E6544FE298E}" dt="2021-10-03T19:41:32.259" v="7562" actId="1076"/>
          <ac:picMkLst>
            <pc:docMk/>
            <pc:sldMk cId="2588757810" sldId="285"/>
            <ac:picMk id="52" creationId="{51FC9E1D-D025-49E8-B4EE-2166A7649528}"/>
          </ac:picMkLst>
        </pc:picChg>
        <pc:picChg chg="add mod">
          <ac:chgData name="Owen Santoso (22466085)" userId="b375e2bc-c19d-4108-9c74-f6149a3e4a36" providerId="ADAL" clId="{94D50680-F7FB-4732-B25A-8E6544FE298E}" dt="2021-10-03T19:41:32.259" v="7562" actId="1076"/>
          <ac:picMkLst>
            <pc:docMk/>
            <pc:sldMk cId="2588757810" sldId="285"/>
            <ac:picMk id="55" creationId="{C36A6A9F-20E3-40DD-B9CF-C941738EAA59}"/>
          </ac:picMkLst>
        </pc:picChg>
        <pc:picChg chg="add mod">
          <ac:chgData name="Owen Santoso (22466085)" userId="b375e2bc-c19d-4108-9c74-f6149a3e4a36" providerId="ADAL" clId="{94D50680-F7FB-4732-B25A-8E6544FE298E}" dt="2021-10-03T19:41:32.259" v="7562" actId="1076"/>
          <ac:picMkLst>
            <pc:docMk/>
            <pc:sldMk cId="2588757810" sldId="285"/>
            <ac:picMk id="57" creationId="{5D46474B-42AF-49C6-A1F7-5C559DCD1B6B}"/>
          </ac:picMkLst>
        </pc:picChg>
        <pc:picChg chg="add mod">
          <ac:chgData name="Owen Santoso (22466085)" userId="b375e2bc-c19d-4108-9c74-f6149a3e4a36" providerId="ADAL" clId="{94D50680-F7FB-4732-B25A-8E6544FE298E}" dt="2021-10-03T19:43:27.848" v="7642" actId="1076"/>
          <ac:picMkLst>
            <pc:docMk/>
            <pc:sldMk cId="2588757810" sldId="285"/>
            <ac:picMk id="60" creationId="{B6022C14-210F-4D81-B486-A8035A63C025}"/>
          </ac:picMkLst>
        </pc:picChg>
      </pc:sldChg>
      <pc:sldChg chg="addSp delSp modSp add mod modTransition delAnim modAnim modNotesTx">
        <pc:chgData name="Owen Santoso (22466085)" userId="b375e2bc-c19d-4108-9c74-f6149a3e4a36" providerId="ADAL" clId="{94D50680-F7FB-4732-B25A-8E6544FE298E}" dt="2021-10-03T23:01:21.778" v="11362" actId="20577"/>
        <pc:sldMkLst>
          <pc:docMk/>
          <pc:sldMk cId="3274844310" sldId="286"/>
        </pc:sldMkLst>
        <pc:spChg chg="mod">
          <ac:chgData name="Owen Santoso (22466085)" userId="b375e2bc-c19d-4108-9c74-f6149a3e4a36" providerId="ADAL" clId="{94D50680-F7FB-4732-B25A-8E6544FE298E}" dt="2021-10-03T22:12:17.608" v="10746" actId="27636"/>
          <ac:spMkLst>
            <pc:docMk/>
            <pc:sldMk cId="3274844310" sldId="286"/>
            <ac:spMk id="2" creationId="{26D57C6B-367D-4971-8475-735A28B74BDA}"/>
          </ac:spMkLst>
        </pc:spChg>
        <pc:spChg chg="add mod">
          <ac:chgData name="Owen Santoso (22466085)" userId="b375e2bc-c19d-4108-9c74-f6149a3e4a36" providerId="ADAL" clId="{94D50680-F7FB-4732-B25A-8E6544FE298E}" dt="2021-10-03T22:09:08.015" v="10638" actId="1076"/>
          <ac:spMkLst>
            <pc:docMk/>
            <pc:sldMk cId="3274844310" sldId="286"/>
            <ac:spMk id="19" creationId="{1A18FBF0-BDC2-460D-9626-08AA2549F9DD}"/>
          </ac:spMkLst>
        </pc:spChg>
        <pc:spChg chg="add mod">
          <ac:chgData name="Owen Santoso (22466085)" userId="b375e2bc-c19d-4108-9c74-f6149a3e4a36" providerId="ADAL" clId="{94D50680-F7FB-4732-B25A-8E6544FE298E}" dt="2021-10-03T22:09:08.015" v="10638" actId="1076"/>
          <ac:spMkLst>
            <pc:docMk/>
            <pc:sldMk cId="3274844310" sldId="286"/>
            <ac:spMk id="20" creationId="{0F9CF1B8-B74D-4224-B093-F9D81E9D3212}"/>
          </ac:spMkLst>
        </pc:spChg>
        <pc:spChg chg="del">
          <ac:chgData name="Owen Santoso (22466085)" userId="b375e2bc-c19d-4108-9c74-f6149a3e4a36" providerId="ADAL" clId="{94D50680-F7FB-4732-B25A-8E6544FE298E}" dt="2021-10-03T19:54:33.992" v="7759" actId="478"/>
          <ac:spMkLst>
            <pc:docMk/>
            <pc:sldMk cId="3274844310" sldId="286"/>
            <ac:spMk id="21" creationId="{1CDF86FD-B40C-425F-AB38-1A5A0B6F62CF}"/>
          </ac:spMkLst>
        </pc:spChg>
        <pc:spChg chg="add mod">
          <ac:chgData name="Owen Santoso (22466085)" userId="b375e2bc-c19d-4108-9c74-f6149a3e4a36" providerId="ADAL" clId="{94D50680-F7FB-4732-B25A-8E6544FE298E}" dt="2021-10-03T22:09:08.015" v="10638" actId="1076"/>
          <ac:spMkLst>
            <pc:docMk/>
            <pc:sldMk cId="3274844310" sldId="286"/>
            <ac:spMk id="22" creationId="{526BDCD5-CEF1-4743-8364-C36F87AFCB4F}"/>
          </ac:spMkLst>
        </pc:spChg>
        <pc:spChg chg="add mod">
          <ac:chgData name="Owen Santoso (22466085)" userId="b375e2bc-c19d-4108-9c74-f6149a3e4a36" providerId="ADAL" clId="{94D50680-F7FB-4732-B25A-8E6544FE298E}" dt="2021-10-03T22:09:08.015" v="10638" actId="1076"/>
          <ac:spMkLst>
            <pc:docMk/>
            <pc:sldMk cId="3274844310" sldId="286"/>
            <ac:spMk id="23" creationId="{379E399F-2374-4893-9C74-8649EA5C3D98}"/>
          </ac:spMkLst>
        </pc:spChg>
        <pc:spChg chg="add mod">
          <ac:chgData name="Owen Santoso (22466085)" userId="b375e2bc-c19d-4108-9c74-f6149a3e4a36" providerId="ADAL" clId="{94D50680-F7FB-4732-B25A-8E6544FE298E}" dt="2021-10-03T22:12:20.589" v="10747" actId="20577"/>
          <ac:spMkLst>
            <pc:docMk/>
            <pc:sldMk cId="3274844310" sldId="286"/>
            <ac:spMk id="26" creationId="{28C02EBE-B579-439A-A937-6E4F03324F77}"/>
          </ac:spMkLst>
        </pc:spChg>
        <pc:graphicFrameChg chg="add del mod">
          <ac:chgData name="Owen Santoso (22466085)" userId="b375e2bc-c19d-4108-9c74-f6149a3e4a36" providerId="ADAL" clId="{94D50680-F7FB-4732-B25A-8E6544FE298E}" dt="2021-10-03T21:35:17.310" v="9790" actId="478"/>
          <ac:graphicFrameMkLst>
            <pc:docMk/>
            <pc:sldMk cId="3274844310" sldId="286"/>
            <ac:graphicFrameMk id="8" creationId="{882DF40E-A75F-403F-A87E-1C8A8D0ED3B0}"/>
          </ac:graphicFrameMkLst>
        </pc:graphicFrameChg>
        <pc:graphicFrameChg chg="add del mod">
          <ac:chgData name="Owen Santoso (22466085)" userId="b375e2bc-c19d-4108-9c74-f6149a3e4a36" providerId="ADAL" clId="{94D50680-F7FB-4732-B25A-8E6544FE298E}" dt="2021-10-03T21:35:17.692" v="9791" actId="478"/>
          <ac:graphicFrameMkLst>
            <pc:docMk/>
            <pc:sldMk cId="3274844310" sldId="286"/>
            <ac:graphicFrameMk id="9" creationId="{3C8DC2AD-003F-456E-8AC6-233BF60AC569}"/>
          </ac:graphicFrameMkLst>
        </pc:graphicFrameChg>
        <pc:graphicFrameChg chg="add del modGraphic">
          <ac:chgData name="Owen Santoso (22466085)" userId="b375e2bc-c19d-4108-9c74-f6149a3e4a36" providerId="ADAL" clId="{94D50680-F7FB-4732-B25A-8E6544FE298E}" dt="2021-10-03T21:50:53.082" v="9874" actId="27309"/>
          <ac:graphicFrameMkLst>
            <pc:docMk/>
            <pc:sldMk cId="3274844310" sldId="286"/>
            <ac:graphicFrameMk id="17" creationId="{E358D2FD-9FF8-4067-AD36-C2117FAC264B}"/>
          </ac:graphicFrameMkLst>
        </pc:graphicFrameChg>
        <pc:picChg chg="del">
          <ac:chgData name="Owen Santoso (22466085)" userId="b375e2bc-c19d-4108-9c74-f6149a3e4a36" providerId="ADAL" clId="{94D50680-F7FB-4732-B25A-8E6544FE298E}" dt="2021-10-03T19:54:33.297" v="7758" actId="478"/>
          <ac:picMkLst>
            <pc:docMk/>
            <pc:sldMk cId="3274844310" sldId="286"/>
            <ac:picMk id="4" creationId="{AE9983E7-8EBA-4464-8B6B-819F5FB760A8}"/>
          </ac:picMkLst>
        </pc:picChg>
        <pc:picChg chg="add del mod">
          <ac:chgData name="Owen Santoso (22466085)" userId="b375e2bc-c19d-4108-9c74-f6149a3e4a36" providerId="ADAL" clId="{94D50680-F7FB-4732-B25A-8E6544FE298E}" dt="2021-10-03T21:50:23.895" v="9855" actId="478"/>
          <ac:picMkLst>
            <pc:docMk/>
            <pc:sldMk cId="3274844310" sldId="286"/>
            <ac:picMk id="5" creationId="{A8CC7309-6575-4713-9A28-336B72E7BEF8}"/>
          </ac:picMkLst>
        </pc:picChg>
        <pc:picChg chg="add del mod">
          <ac:chgData name="Owen Santoso (22466085)" userId="b375e2bc-c19d-4108-9c74-f6149a3e4a36" providerId="ADAL" clId="{94D50680-F7FB-4732-B25A-8E6544FE298E}" dt="2021-10-03T21:50:24.245" v="9856" actId="478"/>
          <ac:picMkLst>
            <pc:docMk/>
            <pc:sldMk cId="3274844310" sldId="286"/>
            <ac:picMk id="7" creationId="{F51091FD-D563-439B-B25D-7EC310776A96}"/>
          </ac:picMkLst>
        </pc:picChg>
        <pc:picChg chg="add mod">
          <ac:chgData name="Owen Santoso (22466085)" userId="b375e2bc-c19d-4108-9c74-f6149a3e4a36" providerId="ADAL" clId="{94D50680-F7FB-4732-B25A-8E6544FE298E}" dt="2021-10-03T22:09:08.015" v="10638" actId="1076"/>
          <ac:picMkLst>
            <pc:docMk/>
            <pc:sldMk cId="3274844310" sldId="286"/>
            <ac:picMk id="11" creationId="{8183B8B7-A234-4F37-A60F-70736A279243}"/>
          </ac:picMkLst>
        </pc:picChg>
        <pc:picChg chg="add mod">
          <ac:chgData name="Owen Santoso (22466085)" userId="b375e2bc-c19d-4108-9c74-f6149a3e4a36" providerId="ADAL" clId="{94D50680-F7FB-4732-B25A-8E6544FE298E}" dt="2021-10-03T22:09:08.015" v="10638" actId="1076"/>
          <ac:picMkLst>
            <pc:docMk/>
            <pc:sldMk cId="3274844310" sldId="286"/>
            <ac:picMk id="13" creationId="{7332D579-A12C-4762-9983-EC99A2BAAB54}"/>
          </ac:picMkLst>
        </pc:picChg>
        <pc:picChg chg="del">
          <ac:chgData name="Owen Santoso (22466085)" userId="b375e2bc-c19d-4108-9c74-f6149a3e4a36" providerId="ADAL" clId="{94D50680-F7FB-4732-B25A-8E6544FE298E}" dt="2021-10-03T19:54:32.811" v="7757" actId="478"/>
          <ac:picMkLst>
            <pc:docMk/>
            <pc:sldMk cId="3274844310" sldId="286"/>
            <ac:picMk id="15" creationId="{575BF2A2-365C-442F-BD8B-A07977B93F5C}"/>
          </ac:picMkLst>
        </pc:picChg>
        <pc:picChg chg="del">
          <ac:chgData name="Owen Santoso (22466085)" userId="b375e2bc-c19d-4108-9c74-f6149a3e4a36" providerId="ADAL" clId="{94D50680-F7FB-4732-B25A-8E6544FE298E}" dt="2021-10-03T19:54:32.412" v="7756" actId="478"/>
          <ac:picMkLst>
            <pc:docMk/>
            <pc:sldMk cId="3274844310" sldId="286"/>
            <ac:picMk id="24" creationId="{29A3E61B-E76A-4189-AE03-39E7E996FF3C}"/>
          </ac:picMkLst>
        </pc:picChg>
      </pc:sldChg>
      <pc:sldChg chg="addSp delSp modSp add del mod delAnim modAnim">
        <pc:chgData name="Owen Santoso (22466085)" userId="b375e2bc-c19d-4108-9c74-f6149a3e4a36" providerId="ADAL" clId="{94D50680-F7FB-4732-B25A-8E6544FE298E}" dt="2021-10-03T20:39:29.268" v="8150" actId="47"/>
        <pc:sldMkLst>
          <pc:docMk/>
          <pc:sldMk cId="1795177752" sldId="287"/>
        </pc:sldMkLst>
        <pc:spChg chg="mod">
          <ac:chgData name="Owen Santoso (22466085)" userId="b375e2bc-c19d-4108-9c74-f6149a3e4a36" providerId="ADAL" clId="{94D50680-F7FB-4732-B25A-8E6544FE298E}" dt="2021-10-03T20:35:20.714" v="7839" actId="20577"/>
          <ac:spMkLst>
            <pc:docMk/>
            <pc:sldMk cId="1795177752" sldId="287"/>
            <ac:spMk id="2" creationId="{26D57C6B-367D-4971-8475-735A28B74BDA}"/>
          </ac:spMkLst>
        </pc:spChg>
        <pc:spChg chg="add del mod">
          <ac:chgData name="Owen Santoso (22466085)" userId="b375e2bc-c19d-4108-9c74-f6149a3e4a36" providerId="ADAL" clId="{94D50680-F7FB-4732-B25A-8E6544FE298E}" dt="2021-10-03T20:35:29.395" v="7843" actId="478"/>
          <ac:spMkLst>
            <pc:docMk/>
            <pc:sldMk cId="1795177752" sldId="287"/>
            <ac:spMk id="8" creationId="{F494A024-2856-4AE6-A37D-C2FA74FAF7C4}"/>
          </ac:spMkLst>
        </pc:spChg>
        <pc:spChg chg="add mod">
          <ac:chgData name="Owen Santoso (22466085)" userId="b375e2bc-c19d-4108-9c74-f6149a3e4a36" providerId="ADAL" clId="{94D50680-F7FB-4732-B25A-8E6544FE298E}" dt="2021-10-03T20:35:26.861" v="7842" actId="1076"/>
          <ac:spMkLst>
            <pc:docMk/>
            <pc:sldMk cId="1795177752" sldId="287"/>
            <ac:spMk id="9" creationId="{65B7777C-2401-468F-90FE-B3F18D78FB47}"/>
          </ac:spMkLst>
        </pc:spChg>
        <pc:spChg chg="mod">
          <ac:chgData name="Owen Santoso (22466085)" userId="b375e2bc-c19d-4108-9c74-f6149a3e4a36" providerId="ADAL" clId="{94D50680-F7FB-4732-B25A-8E6544FE298E}" dt="2021-10-03T20:35:21.847" v="7840"/>
          <ac:spMkLst>
            <pc:docMk/>
            <pc:sldMk cId="1795177752" sldId="287"/>
            <ac:spMk id="12" creationId="{5561CECF-6CE9-4CC3-883D-AF51EE37C9EF}"/>
          </ac:spMkLst>
        </pc:spChg>
        <pc:spChg chg="mod">
          <ac:chgData name="Owen Santoso (22466085)" userId="b375e2bc-c19d-4108-9c74-f6149a3e4a36" providerId="ADAL" clId="{94D50680-F7FB-4732-B25A-8E6544FE298E}" dt="2021-10-03T20:35:21.847" v="7840"/>
          <ac:spMkLst>
            <pc:docMk/>
            <pc:sldMk cId="1795177752" sldId="287"/>
            <ac:spMk id="13" creationId="{927B4038-5EE6-4618-B681-25B6B28304FD}"/>
          </ac:spMkLst>
        </pc:spChg>
        <pc:spChg chg="mod">
          <ac:chgData name="Owen Santoso (22466085)" userId="b375e2bc-c19d-4108-9c74-f6149a3e4a36" providerId="ADAL" clId="{94D50680-F7FB-4732-B25A-8E6544FE298E}" dt="2021-10-03T20:35:21.847" v="7840"/>
          <ac:spMkLst>
            <pc:docMk/>
            <pc:sldMk cId="1795177752" sldId="287"/>
            <ac:spMk id="14" creationId="{0278B707-351E-44B7-B641-32E6E21A7941}"/>
          </ac:spMkLst>
        </pc:spChg>
        <pc:spChg chg="mod">
          <ac:chgData name="Owen Santoso (22466085)" userId="b375e2bc-c19d-4108-9c74-f6149a3e4a36" providerId="ADAL" clId="{94D50680-F7FB-4732-B25A-8E6544FE298E}" dt="2021-10-03T20:35:21.847" v="7840"/>
          <ac:spMkLst>
            <pc:docMk/>
            <pc:sldMk cId="1795177752" sldId="287"/>
            <ac:spMk id="16" creationId="{C50A4A36-CA84-4127-AF66-15D281396F38}"/>
          </ac:spMkLst>
        </pc:spChg>
        <pc:spChg chg="mod">
          <ac:chgData name="Owen Santoso (22466085)" userId="b375e2bc-c19d-4108-9c74-f6149a3e4a36" providerId="ADAL" clId="{94D50680-F7FB-4732-B25A-8E6544FE298E}" dt="2021-10-03T20:35:21.847" v="7840"/>
          <ac:spMkLst>
            <pc:docMk/>
            <pc:sldMk cId="1795177752" sldId="287"/>
            <ac:spMk id="17" creationId="{717DC972-E62A-47A2-B5F5-0F6B74E9F85F}"/>
          </ac:spMkLst>
        </pc:spChg>
        <pc:spChg chg="add del mod">
          <ac:chgData name="Owen Santoso (22466085)" userId="b375e2bc-c19d-4108-9c74-f6149a3e4a36" providerId="ADAL" clId="{94D50680-F7FB-4732-B25A-8E6544FE298E}" dt="2021-10-03T20:35:55.248" v="7849" actId="478"/>
          <ac:spMkLst>
            <pc:docMk/>
            <pc:sldMk cId="1795177752" sldId="287"/>
            <ac:spMk id="18" creationId="{6E00CD60-0744-4DD9-8C96-95B63FA4DC22}"/>
          </ac:spMkLst>
        </pc:spChg>
        <pc:spChg chg="add mod">
          <ac:chgData name="Owen Santoso (22466085)" userId="b375e2bc-c19d-4108-9c74-f6149a3e4a36" providerId="ADAL" clId="{94D50680-F7FB-4732-B25A-8E6544FE298E}" dt="2021-10-03T20:35:26.861" v="7842" actId="1076"/>
          <ac:spMkLst>
            <pc:docMk/>
            <pc:sldMk cId="1795177752" sldId="287"/>
            <ac:spMk id="19" creationId="{5336B5F4-F96F-42A9-9D1D-D49C003B0012}"/>
          </ac:spMkLst>
        </pc:spChg>
        <pc:spChg chg="add mod">
          <ac:chgData name="Owen Santoso (22466085)" userId="b375e2bc-c19d-4108-9c74-f6149a3e4a36" providerId="ADAL" clId="{94D50680-F7FB-4732-B25A-8E6544FE298E}" dt="2021-10-03T20:35:26.861" v="7842" actId="1076"/>
          <ac:spMkLst>
            <pc:docMk/>
            <pc:sldMk cId="1795177752" sldId="287"/>
            <ac:spMk id="20" creationId="{DEC3DAE0-D102-4DCE-9807-975B3D185306}"/>
          </ac:spMkLst>
        </pc:spChg>
        <pc:spChg chg="del">
          <ac:chgData name="Owen Santoso (22466085)" userId="b375e2bc-c19d-4108-9c74-f6149a3e4a36" providerId="ADAL" clId="{94D50680-F7FB-4732-B25A-8E6544FE298E}" dt="2021-10-03T20:35:14.905" v="7816" actId="478"/>
          <ac:spMkLst>
            <pc:docMk/>
            <pc:sldMk cId="1795177752" sldId="287"/>
            <ac:spMk id="21" creationId="{1CDF86FD-B40C-425F-AB38-1A5A0B6F62CF}"/>
          </ac:spMkLst>
        </pc:spChg>
        <pc:spChg chg="add mod">
          <ac:chgData name="Owen Santoso (22466085)" userId="b375e2bc-c19d-4108-9c74-f6149a3e4a36" providerId="ADAL" clId="{94D50680-F7FB-4732-B25A-8E6544FE298E}" dt="2021-10-03T20:35:26.861" v="7842" actId="1076"/>
          <ac:spMkLst>
            <pc:docMk/>
            <pc:sldMk cId="1795177752" sldId="287"/>
            <ac:spMk id="22" creationId="{8FFBEC61-1521-489F-B5FE-00A4FB01E88B}"/>
          </ac:spMkLst>
        </pc:spChg>
        <pc:spChg chg="add mod">
          <ac:chgData name="Owen Santoso (22466085)" userId="b375e2bc-c19d-4108-9c74-f6149a3e4a36" providerId="ADAL" clId="{94D50680-F7FB-4732-B25A-8E6544FE298E}" dt="2021-10-03T20:35:26.861" v="7842" actId="1076"/>
          <ac:spMkLst>
            <pc:docMk/>
            <pc:sldMk cId="1795177752" sldId="287"/>
            <ac:spMk id="25" creationId="{8C44816F-128D-4B69-99C1-97BA25153A66}"/>
          </ac:spMkLst>
        </pc:spChg>
        <pc:spChg chg="add mod">
          <ac:chgData name="Owen Santoso (22466085)" userId="b375e2bc-c19d-4108-9c74-f6149a3e4a36" providerId="ADAL" clId="{94D50680-F7FB-4732-B25A-8E6544FE298E}" dt="2021-10-03T20:35:39.628" v="7846" actId="1076"/>
          <ac:spMkLst>
            <pc:docMk/>
            <pc:sldMk cId="1795177752" sldId="287"/>
            <ac:spMk id="27" creationId="{68E98C5D-5694-4B07-AADE-D13B3314F07C}"/>
          </ac:spMkLst>
        </pc:spChg>
        <pc:spChg chg="add del mod">
          <ac:chgData name="Owen Santoso (22466085)" userId="b375e2bc-c19d-4108-9c74-f6149a3e4a36" providerId="ADAL" clId="{94D50680-F7FB-4732-B25A-8E6544FE298E}" dt="2021-10-03T20:35:56.030" v="7850" actId="478"/>
          <ac:spMkLst>
            <pc:docMk/>
            <pc:sldMk cId="1795177752" sldId="287"/>
            <ac:spMk id="29" creationId="{68F0FC69-E462-4388-9701-3F76A11E1690}"/>
          </ac:spMkLst>
        </pc:spChg>
        <pc:spChg chg="add mod">
          <ac:chgData name="Owen Santoso (22466085)" userId="b375e2bc-c19d-4108-9c74-f6149a3e4a36" providerId="ADAL" clId="{94D50680-F7FB-4732-B25A-8E6544FE298E}" dt="2021-10-03T20:35:26.861" v="7842" actId="1076"/>
          <ac:spMkLst>
            <pc:docMk/>
            <pc:sldMk cId="1795177752" sldId="287"/>
            <ac:spMk id="30" creationId="{B124A8DB-29F2-44A5-9053-58AE7DB9280F}"/>
          </ac:spMkLst>
        </pc:spChg>
        <pc:spChg chg="add del mod">
          <ac:chgData name="Owen Santoso (22466085)" userId="b375e2bc-c19d-4108-9c74-f6149a3e4a36" providerId="ADAL" clId="{94D50680-F7FB-4732-B25A-8E6544FE298E}" dt="2021-10-03T20:35:57.752" v="7852" actId="478"/>
          <ac:spMkLst>
            <pc:docMk/>
            <pc:sldMk cId="1795177752" sldId="287"/>
            <ac:spMk id="31" creationId="{33F74704-9CBA-4E04-AD92-CEB1C8BC1959}"/>
          </ac:spMkLst>
        </pc:spChg>
        <pc:spChg chg="add mod">
          <ac:chgData name="Owen Santoso (22466085)" userId="b375e2bc-c19d-4108-9c74-f6149a3e4a36" providerId="ADAL" clId="{94D50680-F7FB-4732-B25A-8E6544FE298E}" dt="2021-10-03T20:35:26.861" v="7842" actId="1076"/>
          <ac:spMkLst>
            <pc:docMk/>
            <pc:sldMk cId="1795177752" sldId="287"/>
            <ac:spMk id="32" creationId="{600FBED7-5EB8-41B5-BFDB-073439C24E57}"/>
          </ac:spMkLst>
        </pc:spChg>
        <pc:spChg chg="add mod">
          <ac:chgData name="Owen Santoso (22466085)" userId="b375e2bc-c19d-4108-9c74-f6149a3e4a36" providerId="ADAL" clId="{94D50680-F7FB-4732-B25A-8E6544FE298E}" dt="2021-10-03T20:35:26.861" v="7842" actId="1076"/>
          <ac:spMkLst>
            <pc:docMk/>
            <pc:sldMk cId="1795177752" sldId="287"/>
            <ac:spMk id="34" creationId="{25A6A9B0-C32E-460C-A9FD-287E48057488}"/>
          </ac:spMkLst>
        </pc:spChg>
        <pc:spChg chg="add mod">
          <ac:chgData name="Owen Santoso (22466085)" userId="b375e2bc-c19d-4108-9c74-f6149a3e4a36" providerId="ADAL" clId="{94D50680-F7FB-4732-B25A-8E6544FE298E}" dt="2021-10-03T20:35:26.861" v="7842" actId="1076"/>
          <ac:spMkLst>
            <pc:docMk/>
            <pc:sldMk cId="1795177752" sldId="287"/>
            <ac:spMk id="35" creationId="{30577DB8-114D-406C-9D34-391F8665D2BC}"/>
          </ac:spMkLst>
        </pc:spChg>
        <pc:spChg chg="add del mod">
          <ac:chgData name="Owen Santoso (22466085)" userId="b375e2bc-c19d-4108-9c74-f6149a3e4a36" providerId="ADAL" clId="{94D50680-F7FB-4732-B25A-8E6544FE298E}" dt="2021-10-03T20:35:56.964" v="7851" actId="478"/>
          <ac:spMkLst>
            <pc:docMk/>
            <pc:sldMk cId="1795177752" sldId="287"/>
            <ac:spMk id="36" creationId="{55F215F9-D83E-43C2-A2F3-B99315FA3E7C}"/>
          </ac:spMkLst>
        </pc:spChg>
        <pc:grpChg chg="add mod">
          <ac:chgData name="Owen Santoso (22466085)" userId="b375e2bc-c19d-4108-9c74-f6149a3e4a36" providerId="ADAL" clId="{94D50680-F7FB-4732-B25A-8E6544FE298E}" dt="2021-10-03T20:35:26.861" v="7842" actId="1076"/>
          <ac:grpSpMkLst>
            <pc:docMk/>
            <pc:sldMk cId="1795177752" sldId="287"/>
            <ac:grpSpMk id="10" creationId="{33D87422-A6B5-495E-A784-B8E07D0AEE5A}"/>
          </ac:grpSpMkLst>
        </pc:grpChg>
        <pc:grpChg chg="mod">
          <ac:chgData name="Owen Santoso (22466085)" userId="b375e2bc-c19d-4108-9c74-f6149a3e4a36" providerId="ADAL" clId="{94D50680-F7FB-4732-B25A-8E6544FE298E}" dt="2021-10-03T20:35:21.847" v="7840"/>
          <ac:grpSpMkLst>
            <pc:docMk/>
            <pc:sldMk cId="1795177752" sldId="287"/>
            <ac:grpSpMk id="11" creationId="{98EC74B7-3DB2-4B74-8400-C686D41A3946}"/>
          </ac:grpSpMkLst>
        </pc:grpChg>
        <pc:picChg chg="del">
          <ac:chgData name="Owen Santoso (22466085)" userId="b375e2bc-c19d-4108-9c74-f6149a3e4a36" providerId="ADAL" clId="{94D50680-F7FB-4732-B25A-8E6544FE298E}" dt="2021-10-03T20:35:15.382" v="7817" actId="478"/>
          <ac:picMkLst>
            <pc:docMk/>
            <pc:sldMk cId="1795177752" sldId="287"/>
            <ac:picMk id="4" creationId="{AE9983E7-8EBA-4464-8B6B-819F5FB760A8}"/>
          </ac:picMkLst>
        </pc:picChg>
        <pc:picChg chg="del">
          <ac:chgData name="Owen Santoso (22466085)" userId="b375e2bc-c19d-4108-9c74-f6149a3e4a36" providerId="ADAL" clId="{94D50680-F7FB-4732-B25A-8E6544FE298E}" dt="2021-10-03T20:35:14.905" v="7816" actId="478"/>
          <ac:picMkLst>
            <pc:docMk/>
            <pc:sldMk cId="1795177752" sldId="287"/>
            <ac:picMk id="15" creationId="{575BF2A2-365C-442F-BD8B-A07977B93F5C}"/>
          </ac:picMkLst>
        </pc:picChg>
        <pc:picChg chg="del">
          <ac:chgData name="Owen Santoso (22466085)" userId="b375e2bc-c19d-4108-9c74-f6149a3e4a36" providerId="ADAL" clId="{94D50680-F7FB-4732-B25A-8E6544FE298E}" dt="2021-10-03T20:35:14.905" v="7816" actId="478"/>
          <ac:picMkLst>
            <pc:docMk/>
            <pc:sldMk cId="1795177752" sldId="287"/>
            <ac:picMk id="24" creationId="{29A3E61B-E76A-4189-AE03-39E7E996FF3C}"/>
          </ac:picMkLst>
        </pc:picChg>
        <pc:picChg chg="add mod">
          <ac:chgData name="Owen Santoso (22466085)" userId="b375e2bc-c19d-4108-9c74-f6149a3e4a36" providerId="ADAL" clId="{94D50680-F7FB-4732-B25A-8E6544FE298E}" dt="2021-10-03T20:35:26.861" v="7842" actId="1076"/>
          <ac:picMkLst>
            <pc:docMk/>
            <pc:sldMk cId="1795177752" sldId="287"/>
            <ac:picMk id="28" creationId="{5FE6C2A0-2CC0-4C73-A7ED-BF285838C360}"/>
          </ac:picMkLst>
        </pc:picChg>
        <pc:picChg chg="add mod">
          <ac:chgData name="Owen Santoso (22466085)" userId="b375e2bc-c19d-4108-9c74-f6149a3e4a36" providerId="ADAL" clId="{94D50680-F7FB-4732-B25A-8E6544FE298E}" dt="2021-10-03T20:35:26.861" v="7842" actId="1076"/>
          <ac:picMkLst>
            <pc:docMk/>
            <pc:sldMk cId="1795177752" sldId="287"/>
            <ac:picMk id="33" creationId="{33634407-A306-4AD7-BF3C-65CD03E6CE40}"/>
          </ac:picMkLst>
        </pc:picChg>
        <pc:cxnChg chg="add mod">
          <ac:chgData name="Owen Santoso (22466085)" userId="b375e2bc-c19d-4108-9c74-f6149a3e4a36" providerId="ADAL" clId="{94D50680-F7FB-4732-B25A-8E6544FE298E}" dt="2021-10-03T20:35:26.861" v="7842" actId="1076"/>
          <ac:cxnSpMkLst>
            <pc:docMk/>
            <pc:sldMk cId="1795177752" sldId="287"/>
            <ac:cxnSpMk id="23" creationId="{BA1E2372-BED7-475F-A9D9-8E5EA659ACE7}"/>
          </ac:cxnSpMkLst>
        </pc:cxnChg>
        <pc:cxnChg chg="add mod">
          <ac:chgData name="Owen Santoso (22466085)" userId="b375e2bc-c19d-4108-9c74-f6149a3e4a36" providerId="ADAL" clId="{94D50680-F7FB-4732-B25A-8E6544FE298E}" dt="2021-10-03T20:35:26.861" v="7842" actId="1076"/>
          <ac:cxnSpMkLst>
            <pc:docMk/>
            <pc:sldMk cId="1795177752" sldId="287"/>
            <ac:cxnSpMk id="26" creationId="{489DAD36-C283-4222-B017-A4349C325F48}"/>
          </ac:cxnSpMkLst>
        </pc:cxnChg>
      </pc:sldChg>
      <pc:sldChg chg="addSp delSp modSp add mod ord modTransition setClrOvrMap">
        <pc:chgData name="Owen Santoso (22466085)" userId="b375e2bc-c19d-4108-9c74-f6149a3e4a36" providerId="ADAL" clId="{94D50680-F7FB-4732-B25A-8E6544FE298E}" dt="2021-10-03T22:28:56.278" v="11292" actId="1076"/>
        <pc:sldMkLst>
          <pc:docMk/>
          <pc:sldMk cId="4052134102" sldId="288"/>
        </pc:sldMkLst>
        <pc:spChg chg="mod">
          <ac:chgData name="Owen Santoso (22466085)" userId="b375e2bc-c19d-4108-9c74-f6149a3e4a36" providerId="ADAL" clId="{94D50680-F7FB-4732-B25A-8E6544FE298E}" dt="2021-10-03T22:28:54.497" v="11291" actId="1076"/>
          <ac:spMkLst>
            <pc:docMk/>
            <pc:sldMk cId="4052134102" sldId="288"/>
            <ac:spMk id="2" creationId="{26D57C6B-367D-4971-8475-735A28B74BDA}"/>
          </ac:spMkLst>
        </pc:spChg>
        <pc:spChg chg="mod ord">
          <ac:chgData name="Owen Santoso (22466085)" userId="b375e2bc-c19d-4108-9c74-f6149a3e4a36" providerId="ADAL" clId="{94D50680-F7FB-4732-B25A-8E6544FE298E}" dt="2021-10-03T22:28:48.083" v="11287" actId="20577"/>
          <ac:spMkLst>
            <pc:docMk/>
            <pc:sldMk cId="4052134102" sldId="288"/>
            <ac:spMk id="35" creationId="{EC8E3C1F-81DB-40AE-863D-EC6E64EC617E}"/>
          </ac:spMkLst>
        </pc:spChg>
        <pc:spChg chg="del">
          <ac:chgData name="Owen Santoso (22466085)" userId="b375e2bc-c19d-4108-9c74-f6149a3e4a36" providerId="ADAL" clId="{94D50680-F7FB-4732-B25A-8E6544FE298E}" dt="2021-10-03T21:57:52.156" v="10078" actId="26606"/>
          <ac:spMkLst>
            <pc:docMk/>
            <pc:sldMk cId="4052134102" sldId="288"/>
            <ac:spMk id="59" creationId="{A4E9F8B3-8282-4A93-BBF8-3342538A70FB}"/>
          </ac:spMkLst>
        </pc:spChg>
        <pc:spChg chg="add">
          <ac:chgData name="Owen Santoso (22466085)" userId="b375e2bc-c19d-4108-9c74-f6149a3e4a36" providerId="ADAL" clId="{94D50680-F7FB-4732-B25A-8E6544FE298E}" dt="2021-10-03T21:57:52.156" v="10078" actId="26606"/>
          <ac:spMkLst>
            <pc:docMk/>
            <pc:sldMk cId="4052134102" sldId="288"/>
            <ac:spMk id="71" creationId="{5669F72C-E3FB-4C48-AEBD-AF7AC0D749C7}"/>
          </ac:spMkLst>
        </pc:spChg>
        <pc:spChg chg="add">
          <ac:chgData name="Owen Santoso (22466085)" userId="b375e2bc-c19d-4108-9c74-f6149a3e4a36" providerId="ADAL" clId="{94D50680-F7FB-4732-B25A-8E6544FE298E}" dt="2021-10-03T21:57:52.156" v="10078" actId="26606"/>
          <ac:spMkLst>
            <pc:docMk/>
            <pc:sldMk cId="4052134102" sldId="288"/>
            <ac:spMk id="73" creationId="{BFDE77F2-18D0-49FF-860C-62E2AC424E2C}"/>
          </ac:spMkLst>
        </pc:spChg>
        <pc:picChg chg="add mod">
          <ac:chgData name="Owen Santoso (22466085)" userId="b375e2bc-c19d-4108-9c74-f6149a3e4a36" providerId="ADAL" clId="{94D50680-F7FB-4732-B25A-8E6544FE298E}" dt="2021-10-03T22:28:56.278" v="11292" actId="1076"/>
          <ac:picMkLst>
            <pc:docMk/>
            <pc:sldMk cId="4052134102" sldId="288"/>
            <ac:picMk id="12290" creationId="{B072E0FA-5775-4EBF-A254-35F63AC03B24}"/>
          </ac:picMkLst>
        </pc:picChg>
      </pc:sldChg>
      <pc:sldChg chg="addSp delSp modSp add del mod modTransition setClrOvrMap">
        <pc:chgData name="Owen Santoso (22466085)" userId="b375e2bc-c19d-4108-9c74-f6149a3e4a36" providerId="ADAL" clId="{94D50680-F7FB-4732-B25A-8E6544FE298E}" dt="2021-10-03T21:57:58.717" v="10079" actId="47"/>
        <pc:sldMkLst>
          <pc:docMk/>
          <pc:sldMk cId="4017426548" sldId="289"/>
        </pc:sldMkLst>
        <pc:spChg chg="mod">
          <ac:chgData name="Owen Santoso (22466085)" userId="b375e2bc-c19d-4108-9c74-f6149a3e4a36" providerId="ADAL" clId="{94D50680-F7FB-4732-B25A-8E6544FE298E}" dt="2021-10-03T20:42:00.499" v="8482" actId="26606"/>
          <ac:spMkLst>
            <pc:docMk/>
            <pc:sldMk cId="4017426548" sldId="289"/>
            <ac:spMk id="2" creationId="{26D57C6B-367D-4971-8475-735A28B74BDA}"/>
          </ac:spMkLst>
        </pc:spChg>
        <pc:spChg chg="add del mod">
          <ac:chgData name="Owen Santoso (22466085)" userId="b375e2bc-c19d-4108-9c74-f6149a3e4a36" providerId="ADAL" clId="{94D50680-F7FB-4732-B25A-8E6544FE298E}" dt="2021-10-03T20:42:00.499" v="8482" actId="26606"/>
          <ac:spMkLst>
            <pc:docMk/>
            <pc:sldMk cId="4017426548" sldId="289"/>
            <ac:spMk id="35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20:42:00.499" v="8482" actId="26606"/>
          <ac:spMkLst>
            <pc:docMk/>
            <pc:sldMk cId="4017426548" sldId="289"/>
            <ac:spMk id="59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20:41:11.558" v="8395" actId="26606"/>
          <ac:spMkLst>
            <pc:docMk/>
            <pc:sldMk cId="4017426548" sldId="289"/>
            <ac:spMk id="63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20:41:11.558" v="8395" actId="26606"/>
          <ac:spMkLst>
            <pc:docMk/>
            <pc:sldMk cId="4017426548" sldId="289"/>
            <ac:spMk id="64" creationId="{E8DB85E2-4179-4550-916E-9377FE0C74DD}"/>
          </ac:spMkLst>
        </pc:spChg>
        <pc:spChg chg="add del">
          <ac:chgData name="Owen Santoso (22466085)" userId="b375e2bc-c19d-4108-9c74-f6149a3e4a36" providerId="ADAL" clId="{94D50680-F7FB-4732-B25A-8E6544FE298E}" dt="2021-10-03T20:41:43.844" v="8454" actId="26606"/>
          <ac:spMkLst>
            <pc:docMk/>
            <pc:sldMk cId="4017426548" sldId="289"/>
            <ac:spMk id="65" creationId="{1265911B-1E2F-489E-97EF-A15A9299E703}"/>
          </ac:spMkLst>
        </pc:spChg>
        <pc:spChg chg="add del">
          <ac:chgData name="Owen Santoso (22466085)" userId="b375e2bc-c19d-4108-9c74-f6149a3e4a36" providerId="ADAL" clId="{94D50680-F7FB-4732-B25A-8E6544FE298E}" dt="2021-10-03T20:41:43.844" v="8454" actId="26606"/>
          <ac:spMkLst>
            <pc:docMk/>
            <pc:sldMk cId="4017426548" sldId="289"/>
            <ac:spMk id="67" creationId="{2119D4F1-CE65-4D74-A168-F27C15F1B00C}"/>
          </ac:spMkLst>
        </pc:spChg>
        <pc:spChg chg="add del">
          <ac:chgData name="Owen Santoso (22466085)" userId="b375e2bc-c19d-4108-9c74-f6149a3e4a36" providerId="ADAL" clId="{94D50680-F7FB-4732-B25A-8E6544FE298E}" dt="2021-10-03T20:41:47.523" v="8456" actId="26606"/>
          <ac:spMkLst>
            <pc:docMk/>
            <pc:sldMk cId="4017426548" sldId="289"/>
            <ac:spMk id="69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20:41:48.504" v="8458" actId="26606"/>
          <ac:spMkLst>
            <pc:docMk/>
            <pc:sldMk cId="4017426548" sldId="289"/>
            <ac:spMk id="72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20:41:48.958" v="8460" actId="26606"/>
          <ac:spMkLst>
            <pc:docMk/>
            <pc:sldMk cId="4017426548" sldId="289"/>
            <ac:spMk id="75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20:41:50.047" v="8462" actId="26606"/>
          <ac:spMkLst>
            <pc:docMk/>
            <pc:sldMk cId="4017426548" sldId="289"/>
            <ac:spMk id="78" creationId="{1265911B-1E2F-489E-97EF-A15A9299E703}"/>
          </ac:spMkLst>
        </pc:spChg>
        <pc:spChg chg="add del">
          <ac:chgData name="Owen Santoso (22466085)" userId="b375e2bc-c19d-4108-9c74-f6149a3e4a36" providerId="ADAL" clId="{94D50680-F7FB-4732-B25A-8E6544FE298E}" dt="2021-10-03T20:41:50.047" v="8462" actId="26606"/>
          <ac:spMkLst>
            <pc:docMk/>
            <pc:sldMk cId="4017426548" sldId="289"/>
            <ac:spMk id="79" creationId="{2119D4F1-CE65-4D74-A168-F27C15F1B00C}"/>
          </ac:spMkLst>
        </pc:spChg>
        <pc:spChg chg="add del">
          <ac:chgData name="Owen Santoso (22466085)" userId="b375e2bc-c19d-4108-9c74-f6149a3e4a36" providerId="ADAL" clId="{94D50680-F7FB-4732-B25A-8E6544FE298E}" dt="2021-10-03T20:41:50.047" v="8462" actId="26606"/>
          <ac:spMkLst>
            <pc:docMk/>
            <pc:sldMk cId="4017426548" sldId="289"/>
            <ac:spMk id="81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20:41:52.011" v="8464" actId="26606"/>
          <ac:spMkLst>
            <pc:docMk/>
            <pc:sldMk cId="4017426548" sldId="289"/>
            <ac:spMk id="83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20:41:53.261" v="8466" actId="26606"/>
          <ac:spMkLst>
            <pc:docMk/>
            <pc:sldMk cId="4017426548" sldId="289"/>
            <ac:spMk id="86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20:41:54.192" v="8468" actId="26606"/>
          <ac:spMkLst>
            <pc:docMk/>
            <pc:sldMk cId="4017426548" sldId="289"/>
            <ac:spMk id="89" creationId="{1265911B-1E2F-489E-97EF-A15A9299E703}"/>
          </ac:spMkLst>
        </pc:spChg>
        <pc:spChg chg="add del">
          <ac:chgData name="Owen Santoso (22466085)" userId="b375e2bc-c19d-4108-9c74-f6149a3e4a36" providerId="ADAL" clId="{94D50680-F7FB-4732-B25A-8E6544FE298E}" dt="2021-10-03T20:41:54.192" v="8468" actId="26606"/>
          <ac:spMkLst>
            <pc:docMk/>
            <pc:sldMk cId="4017426548" sldId="289"/>
            <ac:spMk id="90" creationId="{2119D4F1-CE65-4D74-A168-F27C15F1B00C}"/>
          </ac:spMkLst>
        </pc:spChg>
        <pc:spChg chg="add del">
          <ac:chgData name="Owen Santoso (22466085)" userId="b375e2bc-c19d-4108-9c74-f6149a3e4a36" providerId="ADAL" clId="{94D50680-F7FB-4732-B25A-8E6544FE298E}" dt="2021-10-03T20:41:54.192" v="8468" actId="26606"/>
          <ac:spMkLst>
            <pc:docMk/>
            <pc:sldMk cId="4017426548" sldId="289"/>
            <ac:spMk id="92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20:41:55.147" v="8470" actId="26606"/>
          <ac:spMkLst>
            <pc:docMk/>
            <pc:sldMk cId="4017426548" sldId="289"/>
            <ac:spMk id="94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20:41:55.610" v="8472" actId="26606"/>
          <ac:spMkLst>
            <pc:docMk/>
            <pc:sldMk cId="4017426548" sldId="289"/>
            <ac:spMk id="97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20:41:56.704" v="8474" actId="26606"/>
          <ac:spMkLst>
            <pc:docMk/>
            <pc:sldMk cId="4017426548" sldId="289"/>
            <ac:spMk id="100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20:41:58.071" v="8476" actId="26606"/>
          <ac:spMkLst>
            <pc:docMk/>
            <pc:sldMk cId="4017426548" sldId="289"/>
            <ac:spMk id="103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20:41:59.824" v="8478" actId="26606"/>
          <ac:spMkLst>
            <pc:docMk/>
            <pc:sldMk cId="4017426548" sldId="289"/>
            <ac:spMk id="106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20:42:00.113" v="8480" actId="26606"/>
          <ac:spMkLst>
            <pc:docMk/>
            <pc:sldMk cId="4017426548" sldId="289"/>
            <ac:spMk id="109" creationId="{1265911B-1E2F-489E-97EF-A15A9299E703}"/>
          </ac:spMkLst>
        </pc:spChg>
        <pc:spChg chg="add del">
          <ac:chgData name="Owen Santoso (22466085)" userId="b375e2bc-c19d-4108-9c74-f6149a3e4a36" providerId="ADAL" clId="{94D50680-F7FB-4732-B25A-8E6544FE298E}" dt="2021-10-03T20:42:00.113" v="8480" actId="26606"/>
          <ac:spMkLst>
            <pc:docMk/>
            <pc:sldMk cId="4017426548" sldId="289"/>
            <ac:spMk id="110" creationId="{2119D4F1-CE65-4D74-A168-F27C15F1B00C}"/>
          </ac:spMkLst>
        </pc:spChg>
        <pc:spChg chg="add del">
          <ac:chgData name="Owen Santoso (22466085)" userId="b375e2bc-c19d-4108-9c74-f6149a3e4a36" providerId="ADAL" clId="{94D50680-F7FB-4732-B25A-8E6544FE298E}" dt="2021-10-03T20:42:00.113" v="8480" actId="26606"/>
          <ac:spMkLst>
            <pc:docMk/>
            <pc:sldMk cId="4017426548" sldId="289"/>
            <ac:spMk id="112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20:42:00.499" v="8482" actId="26606"/>
          <ac:spMkLst>
            <pc:docMk/>
            <pc:sldMk cId="4017426548" sldId="289"/>
            <ac:spMk id="114" creationId="{1C8B38D4-9D92-4608-A16B-260E8CC21335}"/>
          </ac:spMkLst>
        </pc:spChg>
        <pc:graphicFrameChg chg="add del">
          <ac:chgData name="Owen Santoso (22466085)" userId="b375e2bc-c19d-4108-9c74-f6149a3e4a36" providerId="ADAL" clId="{94D50680-F7FB-4732-B25A-8E6544FE298E}" dt="2021-10-03T20:41:09.952" v="8393" actId="26606"/>
          <ac:graphicFrameMkLst>
            <pc:docMk/>
            <pc:sldMk cId="4017426548" sldId="289"/>
            <ac:graphicFrameMk id="61" creationId="{C57A85A4-76E3-4B8E-852B-CFD1951434E1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1:47.523" v="8456" actId="26606"/>
          <ac:graphicFrameMkLst>
            <pc:docMk/>
            <pc:sldMk cId="4017426548" sldId="289"/>
            <ac:graphicFrameMk id="70" creationId="{06505D7B-9F95-40B7-ADE0-8D0F47F7D2BB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1:48.504" v="8458" actId="26606"/>
          <ac:graphicFrameMkLst>
            <pc:docMk/>
            <pc:sldMk cId="4017426548" sldId="289"/>
            <ac:graphicFrameMk id="73" creationId="{4424101B-3058-4B38-BD50-D0597D3618C0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1:48.958" v="8460" actId="26606"/>
          <ac:graphicFrameMkLst>
            <pc:docMk/>
            <pc:sldMk cId="4017426548" sldId="289"/>
            <ac:graphicFrameMk id="76" creationId="{06505D7B-9F95-40B7-ADE0-8D0F47F7D2BB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1:52.011" v="8464" actId="26606"/>
          <ac:graphicFrameMkLst>
            <pc:docMk/>
            <pc:sldMk cId="4017426548" sldId="289"/>
            <ac:graphicFrameMk id="84" creationId="{06505D7B-9F95-40B7-ADE0-8D0F47F7D2BB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1:53.261" v="8466" actId="26606"/>
          <ac:graphicFrameMkLst>
            <pc:docMk/>
            <pc:sldMk cId="4017426548" sldId="289"/>
            <ac:graphicFrameMk id="87" creationId="{E683E770-6E35-43E8-9E89-0B67BC56B8B0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1:55.147" v="8470" actId="26606"/>
          <ac:graphicFrameMkLst>
            <pc:docMk/>
            <pc:sldMk cId="4017426548" sldId="289"/>
            <ac:graphicFrameMk id="95" creationId="{71F2649D-0986-446B-8E7B-427D1AD4A5C1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1:55.610" v="8472" actId="26606"/>
          <ac:graphicFrameMkLst>
            <pc:docMk/>
            <pc:sldMk cId="4017426548" sldId="289"/>
            <ac:graphicFrameMk id="98" creationId="{4E8E76AB-9D0E-47BB-829E-AE27F6524C86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1:56.704" v="8474" actId="26606"/>
          <ac:graphicFrameMkLst>
            <pc:docMk/>
            <pc:sldMk cId="4017426548" sldId="289"/>
            <ac:graphicFrameMk id="101" creationId="{3A17FAD8-F5FC-4960-87FD-82E977C81FEB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1:58.071" v="8476" actId="26606"/>
          <ac:graphicFrameMkLst>
            <pc:docMk/>
            <pc:sldMk cId="4017426548" sldId="289"/>
            <ac:graphicFrameMk id="104" creationId="{9F44A46E-2DF7-43F6-BEB6-9B3B90B56CCE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1:59.824" v="8478" actId="26606"/>
          <ac:graphicFrameMkLst>
            <pc:docMk/>
            <pc:sldMk cId="4017426548" sldId="289"/>
            <ac:graphicFrameMk id="107" creationId="{71F2649D-0986-446B-8E7B-427D1AD4A5C1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2:00.499" v="8482" actId="26606"/>
          <ac:graphicFrameMkLst>
            <pc:docMk/>
            <pc:sldMk cId="4017426548" sldId="289"/>
            <ac:graphicFrameMk id="115" creationId="{06505D7B-9F95-40B7-ADE0-8D0F47F7D2BB}"/>
          </ac:graphicFrameMkLst>
        </pc:graphicFrameChg>
        <pc:picChg chg="add del">
          <ac:chgData name="Owen Santoso (22466085)" userId="b375e2bc-c19d-4108-9c74-f6149a3e4a36" providerId="ADAL" clId="{94D50680-F7FB-4732-B25A-8E6544FE298E}" dt="2021-10-03T20:41:43.844" v="8454" actId="26606"/>
          <ac:picMkLst>
            <pc:docMk/>
            <pc:sldMk cId="4017426548" sldId="289"/>
            <ac:picMk id="62" creationId="{6B11C35D-E5F4-4CF2-8B06-0AD2847AFE09}"/>
          </ac:picMkLst>
        </pc:picChg>
        <pc:picChg chg="add del">
          <ac:chgData name="Owen Santoso (22466085)" userId="b375e2bc-c19d-4108-9c74-f6149a3e4a36" providerId="ADAL" clId="{94D50680-F7FB-4732-B25A-8E6544FE298E}" dt="2021-10-03T20:41:50.047" v="8462" actId="26606"/>
          <ac:picMkLst>
            <pc:docMk/>
            <pc:sldMk cId="4017426548" sldId="289"/>
            <ac:picMk id="80" creationId="{6B11C35D-E5F4-4CF2-8B06-0AD2847AFE09}"/>
          </ac:picMkLst>
        </pc:picChg>
        <pc:picChg chg="add del">
          <ac:chgData name="Owen Santoso (22466085)" userId="b375e2bc-c19d-4108-9c74-f6149a3e4a36" providerId="ADAL" clId="{94D50680-F7FB-4732-B25A-8E6544FE298E}" dt="2021-10-03T20:41:54.192" v="8468" actId="26606"/>
          <ac:picMkLst>
            <pc:docMk/>
            <pc:sldMk cId="4017426548" sldId="289"/>
            <ac:picMk id="91" creationId="{878AE502-4720-460B-8108-F494553883F6}"/>
          </ac:picMkLst>
        </pc:picChg>
        <pc:picChg chg="add del">
          <ac:chgData name="Owen Santoso (22466085)" userId="b375e2bc-c19d-4108-9c74-f6149a3e4a36" providerId="ADAL" clId="{94D50680-F7FB-4732-B25A-8E6544FE298E}" dt="2021-10-03T20:42:00.113" v="8480" actId="26606"/>
          <ac:picMkLst>
            <pc:docMk/>
            <pc:sldMk cId="4017426548" sldId="289"/>
            <ac:picMk id="111" creationId="{6B11C35D-E5F4-4CF2-8B06-0AD2847AFE09}"/>
          </ac:picMkLst>
        </pc:picChg>
        <pc:cxnChg chg="add del">
          <ac:chgData name="Owen Santoso (22466085)" userId="b375e2bc-c19d-4108-9c74-f6149a3e4a36" providerId="ADAL" clId="{94D50680-F7FB-4732-B25A-8E6544FE298E}" dt="2021-10-03T20:41:11.558" v="8395" actId="26606"/>
          <ac:cxnSpMkLst>
            <pc:docMk/>
            <pc:sldMk cId="4017426548" sldId="289"/>
            <ac:cxnSpMk id="66" creationId="{45B26396-3476-4B52-8CF4-01F3D246D836}"/>
          </ac:cxnSpMkLst>
        </pc:cxnChg>
      </pc:sldChg>
      <pc:sldChg chg="addSp delSp modSp add mod modTransition setClrOvrMap">
        <pc:chgData name="Owen Santoso (22466085)" userId="b375e2bc-c19d-4108-9c74-f6149a3e4a36" providerId="ADAL" clId="{94D50680-F7FB-4732-B25A-8E6544FE298E}" dt="2021-10-03T21:54:02.053" v="9890"/>
        <pc:sldMkLst>
          <pc:docMk/>
          <pc:sldMk cId="1116399165" sldId="290"/>
        </pc:sldMkLst>
        <pc:spChg chg="mod">
          <ac:chgData name="Owen Santoso (22466085)" userId="b375e2bc-c19d-4108-9c74-f6149a3e4a36" providerId="ADAL" clId="{94D50680-F7FB-4732-B25A-8E6544FE298E}" dt="2021-10-03T20:45:26.450" v="8731" actId="1076"/>
          <ac:spMkLst>
            <pc:docMk/>
            <pc:sldMk cId="1116399165" sldId="290"/>
            <ac:spMk id="2" creationId="{26D57C6B-367D-4971-8475-735A28B74BDA}"/>
          </ac:spMkLst>
        </pc:spChg>
        <pc:spChg chg="add mod">
          <ac:chgData name="Owen Santoso (22466085)" userId="b375e2bc-c19d-4108-9c74-f6149a3e4a36" providerId="ADAL" clId="{94D50680-F7FB-4732-B25A-8E6544FE298E}" dt="2021-10-03T20:46:33.121" v="8749" actId="1076"/>
          <ac:spMkLst>
            <pc:docMk/>
            <pc:sldMk cId="1116399165" sldId="290"/>
            <ac:spMk id="11" creationId="{23BAD897-1E67-4230-B7C0-123EB41D0C68}"/>
          </ac:spMkLst>
        </pc:spChg>
        <pc:spChg chg="add mod">
          <ac:chgData name="Owen Santoso (22466085)" userId="b375e2bc-c19d-4108-9c74-f6149a3e4a36" providerId="ADAL" clId="{94D50680-F7FB-4732-B25A-8E6544FE298E}" dt="2021-10-03T21:01:43.256" v="9111" actId="1076"/>
          <ac:spMkLst>
            <pc:docMk/>
            <pc:sldMk cId="1116399165" sldId="290"/>
            <ac:spMk id="12" creationId="{AE8AAEEC-3FD7-4E68-A09F-A8BC552F8F6D}"/>
          </ac:spMkLst>
        </pc:spChg>
        <pc:spChg chg="add mod">
          <ac:chgData name="Owen Santoso (22466085)" userId="b375e2bc-c19d-4108-9c74-f6149a3e4a36" providerId="ADAL" clId="{94D50680-F7FB-4732-B25A-8E6544FE298E}" dt="2021-10-03T21:01:43.256" v="9111" actId="1076"/>
          <ac:spMkLst>
            <pc:docMk/>
            <pc:sldMk cId="1116399165" sldId="290"/>
            <ac:spMk id="14" creationId="{A499AE61-39A6-4B59-A511-F8460917F6E0}"/>
          </ac:spMkLst>
        </pc:spChg>
        <pc:spChg chg="add del mod">
          <ac:chgData name="Owen Santoso (22466085)" userId="b375e2bc-c19d-4108-9c74-f6149a3e4a36" providerId="ADAL" clId="{94D50680-F7FB-4732-B25A-8E6544FE298E}" dt="2021-10-03T21:01:39.999" v="9110" actId="1076"/>
          <ac:spMkLst>
            <pc:docMk/>
            <pc:sldMk cId="1116399165" sldId="290"/>
            <ac:spMk id="35" creationId="{EC8E3C1F-81DB-40AE-863D-EC6E64EC617E}"/>
          </ac:spMkLst>
        </pc:spChg>
        <pc:spChg chg="add del">
          <ac:chgData name="Owen Santoso (22466085)" userId="b375e2bc-c19d-4108-9c74-f6149a3e4a36" providerId="ADAL" clId="{94D50680-F7FB-4732-B25A-8E6544FE298E}" dt="2021-10-03T20:45:11.427" v="8726" actId="26606"/>
          <ac:spMkLst>
            <pc:docMk/>
            <pc:sldMk cId="1116399165" sldId="290"/>
            <ac:spMk id="59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20:45:11.427" v="8726" actId="26606"/>
          <ac:spMkLst>
            <pc:docMk/>
            <pc:sldMk cId="1116399165" sldId="290"/>
            <ac:spMk id="65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20:45:11.427" v="8726" actId="26606"/>
          <ac:spMkLst>
            <pc:docMk/>
            <pc:sldMk cId="1116399165" sldId="290"/>
            <ac:spMk id="67" creationId="{771C95FB-D509-408E-A75D-965B400C78E3}"/>
          </ac:spMkLst>
        </pc:spChg>
        <pc:spChg chg="add del">
          <ac:chgData name="Owen Santoso (22466085)" userId="b375e2bc-c19d-4108-9c74-f6149a3e4a36" providerId="ADAL" clId="{94D50680-F7FB-4732-B25A-8E6544FE298E}" dt="2021-10-03T20:45:11.427" v="8726" actId="26606"/>
          <ac:spMkLst>
            <pc:docMk/>
            <pc:sldMk cId="1116399165" sldId="290"/>
            <ac:spMk id="69" creationId="{01A94AE6-0978-4A09-B78E-D60AC484231B}"/>
          </ac:spMkLst>
        </pc:spChg>
        <pc:graphicFrameChg chg="add del">
          <ac:chgData name="Owen Santoso (22466085)" userId="b375e2bc-c19d-4108-9c74-f6149a3e4a36" providerId="ADAL" clId="{94D50680-F7FB-4732-B25A-8E6544FE298E}" dt="2021-10-03T20:45:11.427" v="8726" actId="26606"/>
          <ac:graphicFrameMkLst>
            <pc:docMk/>
            <pc:sldMk cId="1116399165" sldId="290"/>
            <ac:graphicFrameMk id="61" creationId="{B853EF9E-D50E-4EB5-A638-59BA9CA286BE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6:17.745" v="8744" actId="26606"/>
          <ac:graphicFrameMkLst>
            <pc:docMk/>
            <pc:sldMk cId="1116399165" sldId="290"/>
            <ac:graphicFrameMk id="62" creationId="{5102F2B4-0824-4221-85FB-69A2F09C1742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6:19.657" v="8746" actId="26606"/>
          <ac:graphicFrameMkLst>
            <pc:docMk/>
            <pc:sldMk cId="1116399165" sldId="290"/>
            <ac:graphicFrameMk id="63" creationId="{3ED19466-219C-4070-AB3A-064480859B7A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0:46:20.817" v="8748" actId="26606"/>
          <ac:graphicFrameMkLst>
            <pc:docMk/>
            <pc:sldMk cId="1116399165" sldId="290"/>
            <ac:graphicFrameMk id="64" creationId="{5102F2B4-0824-4221-85FB-69A2F09C1742}"/>
          </ac:graphicFrameMkLst>
        </pc:graphicFrameChg>
        <pc:picChg chg="add mod">
          <ac:chgData name="Owen Santoso (22466085)" userId="b375e2bc-c19d-4108-9c74-f6149a3e4a36" providerId="ADAL" clId="{94D50680-F7FB-4732-B25A-8E6544FE298E}" dt="2021-10-03T20:46:33.121" v="8749" actId="1076"/>
          <ac:picMkLst>
            <pc:docMk/>
            <pc:sldMk cId="1116399165" sldId="290"/>
            <ac:picMk id="9" creationId="{E980A800-7D74-4C08-A2C7-AFAAF6516D82}"/>
          </ac:picMkLst>
        </pc:picChg>
        <pc:picChg chg="add mod">
          <ac:chgData name="Owen Santoso (22466085)" userId="b375e2bc-c19d-4108-9c74-f6149a3e4a36" providerId="ADAL" clId="{94D50680-F7FB-4732-B25A-8E6544FE298E}" dt="2021-10-03T21:01:43.256" v="9111" actId="1076"/>
          <ac:picMkLst>
            <pc:docMk/>
            <pc:sldMk cId="1116399165" sldId="290"/>
            <ac:picMk id="10" creationId="{C69FC819-30D0-4D3E-8821-B01F752C231E}"/>
          </ac:picMkLst>
        </pc:picChg>
        <pc:picChg chg="add mod">
          <ac:chgData name="Owen Santoso (22466085)" userId="b375e2bc-c19d-4108-9c74-f6149a3e4a36" providerId="ADAL" clId="{94D50680-F7FB-4732-B25A-8E6544FE298E}" dt="2021-10-03T21:01:43.256" v="9111" actId="1076"/>
          <ac:picMkLst>
            <pc:docMk/>
            <pc:sldMk cId="1116399165" sldId="290"/>
            <ac:picMk id="13" creationId="{B8937F07-9E53-4691-9538-ECA472F1DA2D}"/>
          </ac:picMkLst>
        </pc:picChg>
      </pc:sldChg>
      <pc:sldChg chg="addSp delSp modSp add mod modTransition setClrOvrMap">
        <pc:chgData name="Owen Santoso (22466085)" userId="b375e2bc-c19d-4108-9c74-f6149a3e4a36" providerId="ADAL" clId="{94D50680-F7FB-4732-B25A-8E6544FE298E}" dt="2021-10-03T21:54:02.053" v="9890"/>
        <pc:sldMkLst>
          <pc:docMk/>
          <pc:sldMk cId="598298548" sldId="291"/>
        </pc:sldMkLst>
        <pc:spChg chg="mod">
          <ac:chgData name="Owen Santoso (22466085)" userId="b375e2bc-c19d-4108-9c74-f6149a3e4a36" providerId="ADAL" clId="{94D50680-F7FB-4732-B25A-8E6544FE298E}" dt="2021-10-03T20:55:17.148" v="8982" actId="1076"/>
          <ac:spMkLst>
            <pc:docMk/>
            <pc:sldMk cId="598298548" sldId="291"/>
            <ac:spMk id="2" creationId="{26D57C6B-367D-4971-8475-735A28B74BDA}"/>
          </ac:spMkLst>
        </pc:spChg>
        <pc:spChg chg="add mod">
          <ac:chgData name="Owen Santoso (22466085)" userId="b375e2bc-c19d-4108-9c74-f6149a3e4a36" providerId="ADAL" clId="{94D50680-F7FB-4732-B25A-8E6544FE298E}" dt="2021-10-03T21:00:05.120" v="9017" actId="1076"/>
          <ac:spMkLst>
            <pc:docMk/>
            <pc:sldMk cId="598298548" sldId="291"/>
            <ac:spMk id="9" creationId="{C327710D-9DE5-4BC8-BB06-2FE3B18C011D}"/>
          </ac:spMkLst>
        </pc:spChg>
        <pc:spChg chg="add mod">
          <ac:chgData name="Owen Santoso (22466085)" userId="b375e2bc-c19d-4108-9c74-f6149a3e4a36" providerId="ADAL" clId="{94D50680-F7FB-4732-B25A-8E6544FE298E}" dt="2021-10-03T21:00:01.532" v="9016" actId="1076"/>
          <ac:spMkLst>
            <pc:docMk/>
            <pc:sldMk cId="598298548" sldId="291"/>
            <ac:spMk id="10" creationId="{A998C69B-F362-4B2E-AEB5-0DF6635DFBD2}"/>
          </ac:spMkLst>
        </pc:spChg>
        <pc:spChg chg="mod">
          <ac:chgData name="Owen Santoso (22466085)" userId="b375e2bc-c19d-4108-9c74-f6149a3e4a36" providerId="ADAL" clId="{94D50680-F7FB-4732-B25A-8E6544FE298E}" dt="2021-10-03T21:01:12.348" v="9107" actId="20577"/>
          <ac:spMkLst>
            <pc:docMk/>
            <pc:sldMk cId="598298548" sldId="291"/>
            <ac:spMk id="35" creationId="{EC8E3C1F-81DB-40AE-863D-EC6E64EC617E}"/>
          </ac:spMkLst>
        </pc:spChg>
        <pc:spChg chg="del">
          <ac:chgData name="Owen Santoso (22466085)" userId="b375e2bc-c19d-4108-9c74-f6149a3e4a36" providerId="ADAL" clId="{94D50680-F7FB-4732-B25A-8E6544FE298E}" dt="2021-10-03T20:52:20.777" v="8879" actId="26606"/>
          <ac:spMkLst>
            <pc:docMk/>
            <pc:sldMk cId="598298548" sldId="291"/>
            <ac:spMk id="59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20:55:07.045" v="8979" actId="26606"/>
          <ac:spMkLst>
            <pc:docMk/>
            <pc:sldMk cId="598298548" sldId="291"/>
            <ac:spMk id="71" creationId="{6A027DD1-A31E-4BED-83B8-ED31F386F011}"/>
          </ac:spMkLst>
        </pc:spChg>
        <pc:spChg chg="add del">
          <ac:chgData name="Owen Santoso (22466085)" userId="b375e2bc-c19d-4108-9c74-f6149a3e4a36" providerId="ADAL" clId="{94D50680-F7FB-4732-B25A-8E6544FE298E}" dt="2021-10-03T20:55:07.045" v="8979" actId="26606"/>
          <ac:spMkLst>
            <pc:docMk/>
            <pc:sldMk cId="598298548" sldId="291"/>
            <ac:spMk id="73" creationId="{961C2FB6-1414-4D9D-BE7A-1FF2A7AAECC6}"/>
          </ac:spMkLst>
        </pc:spChg>
        <pc:spChg chg="add">
          <ac:chgData name="Owen Santoso (22466085)" userId="b375e2bc-c19d-4108-9c74-f6149a3e4a36" providerId="ADAL" clId="{94D50680-F7FB-4732-B25A-8E6544FE298E}" dt="2021-10-03T20:55:07.045" v="8979" actId="26606"/>
          <ac:spMkLst>
            <pc:docMk/>
            <pc:sldMk cId="598298548" sldId="291"/>
            <ac:spMk id="135" creationId="{D7DD8518-4289-43CE-9E36-8E7E0D7DDF70}"/>
          </ac:spMkLst>
        </pc:spChg>
        <pc:picChg chg="add del mod">
          <ac:chgData name="Owen Santoso (22466085)" userId="b375e2bc-c19d-4108-9c74-f6149a3e4a36" providerId="ADAL" clId="{94D50680-F7FB-4732-B25A-8E6544FE298E}" dt="2021-10-03T20:58:09.947" v="8994" actId="478"/>
          <ac:picMkLst>
            <pc:docMk/>
            <pc:sldMk cId="598298548" sldId="291"/>
            <ac:picMk id="9218" creationId="{36B4691F-BB28-41EC-92B5-CC3B55FDAD32}"/>
          </ac:picMkLst>
        </pc:picChg>
        <pc:picChg chg="add del mod">
          <ac:chgData name="Owen Santoso (22466085)" userId="b375e2bc-c19d-4108-9c74-f6149a3e4a36" providerId="ADAL" clId="{94D50680-F7FB-4732-B25A-8E6544FE298E}" dt="2021-10-03T20:59:44.394" v="9008" actId="478"/>
          <ac:picMkLst>
            <pc:docMk/>
            <pc:sldMk cId="598298548" sldId="291"/>
            <ac:picMk id="9220" creationId="{2665D139-2D5D-4033-B248-153325A9F970}"/>
          </ac:picMkLst>
        </pc:picChg>
        <pc:picChg chg="add mod">
          <ac:chgData name="Owen Santoso (22466085)" userId="b375e2bc-c19d-4108-9c74-f6149a3e4a36" providerId="ADAL" clId="{94D50680-F7FB-4732-B25A-8E6544FE298E}" dt="2021-10-03T20:59:58.432" v="9015" actId="14100"/>
          <ac:picMkLst>
            <pc:docMk/>
            <pc:sldMk cId="598298548" sldId="291"/>
            <ac:picMk id="9222" creationId="{624E73AB-1220-46D0-9965-C25FB18CC42F}"/>
          </ac:picMkLst>
        </pc:picChg>
      </pc:sldChg>
      <pc:sldChg chg="addSp delSp modSp add del mod setClrOvrMap">
        <pc:chgData name="Owen Santoso (22466085)" userId="b375e2bc-c19d-4108-9c74-f6149a3e4a36" providerId="ADAL" clId="{94D50680-F7FB-4732-B25A-8E6544FE298E}" dt="2021-10-03T20:53:26.476" v="8895" actId="2696"/>
        <pc:sldMkLst>
          <pc:docMk/>
          <pc:sldMk cId="3920305814" sldId="292"/>
        </pc:sldMkLst>
        <pc:spChg chg="del mod">
          <ac:chgData name="Owen Santoso (22466085)" userId="b375e2bc-c19d-4108-9c74-f6149a3e4a36" providerId="ADAL" clId="{94D50680-F7FB-4732-B25A-8E6544FE298E}" dt="2021-10-03T20:53:08.806" v="8887" actId="478"/>
          <ac:spMkLst>
            <pc:docMk/>
            <pc:sldMk cId="3920305814" sldId="292"/>
            <ac:spMk id="2" creationId="{26D57C6B-367D-4971-8475-735A28B74BDA}"/>
          </ac:spMkLst>
        </pc:spChg>
        <pc:spChg chg="add del mod">
          <ac:chgData name="Owen Santoso (22466085)" userId="b375e2bc-c19d-4108-9c74-f6149a3e4a36" providerId="ADAL" clId="{94D50680-F7FB-4732-B25A-8E6544FE298E}" dt="2021-10-03T20:53:13.744" v="8890" actId="478"/>
          <ac:spMkLst>
            <pc:docMk/>
            <pc:sldMk cId="3920305814" sldId="292"/>
            <ac:spMk id="4" creationId="{32709D62-B44B-4F7C-B6E7-8964946A1F74}"/>
          </ac:spMkLst>
        </pc:spChg>
        <pc:spChg chg="add del mod">
          <ac:chgData name="Owen Santoso (22466085)" userId="b375e2bc-c19d-4108-9c74-f6149a3e4a36" providerId="ADAL" clId="{94D50680-F7FB-4732-B25A-8E6544FE298E}" dt="2021-10-03T20:53:14.221" v="8891" actId="478"/>
          <ac:spMkLst>
            <pc:docMk/>
            <pc:sldMk cId="3920305814" sldId="292"/>
            <ac:spMk id="6" creationId="{94504B5A-5B78-46B4-BFAC-D0EA7738EAD4}"/>
          </ac:spMkLst>
        </pc:spChg>
        <pc:spChg chg="del mod">
          <ac:chgData name="Owen Santoso (22466085)" userId="b375e2bc-c19d-4108-9c74-f6149a3e4a36" providerId="ADAL" clId="{94D50680-F7FB-4732-B25A-8E6544FE298E}" dt="2021-10-03T20:53:09.284" v="8888" actId="478"/>
          <ac:spMkLst>
            <pc:docMk/>
            <pc:sldMk cId="3920305814" sldId="292"/>
            <ac:spMk id="35" creationId="{EC8E3C1F-81DB-40AE-863D-EC6E64EC617E}"/>
          </ac:spMkLst>
        </pc:spChg>
        <pc:spChg chg="del">
          <ac:chgData name="Owen Santoso (22466085)" userId="b375e2bc-c19d-4108-9c74-f6149a3e4a36" providerId="ADAL" clId="{94D50680-F7FB-4732-B25A-8E6544FE298E}" dt="2021-10-03T20:53:03.476" v="8886" actId="26606"/>
          <ac:spMkLst>
            <pc:docMk/>
            <pc:sldMk cId="3920305814" sldId="292"/>
            <ac:spMk id="71" creationId="{6A027DD1-A31E-4BED-83B8-ED31F386F011}"/>
          </ac:spMkLst>
        </pc:spChg>
        <pc:spChg chg="del">
          <ac:chgData name="Owen Santoso (22466085)" userId="b375e2bc-c19d-4108-9c74-f6149a3e4a36" providerId="ADAL" clId="{94D50680-F7FB-4732-B25A-8E6544FE298E}" dt="2021-10-03T20:53:03.476" v="8886" actId="26606"/>
          <ac:spMkLst>
            <pc:docMk/>
            <pc:sldMk cId="3920305814" sldId="292"/>
            <ac:spMk id="73" creationId="{961C2FB6-1414-4D9D-BE7A-1FF2A7AAECC6}"/>
          </ac:spMkLst>
        </pc:spChg>
        <pc:spChg chg="add">
          <ac:chgData name="Owen Santoso (22466085)" userId="b375e2bc-c19d-4108-9c74-f6149a3e4a36" providerId="ADAL" clId="{94D50680-F7FB-4732-B25A-8E6544FE298E}" dt="2021-10-03T20:53:03.476" v="8886" actId="26606"/>
          <ac:spMkLst>
            <pc:docMk/>
            <pc:sldMk cId="3920305814" sldId="292"/>
            <ac:spMk id="135" creationId="{5669F72C-E3FB-4C48-AEBD-AF7AC0D749C7}"/>
          </ac:spMkLst>
        </pc:spChg>
        <pc:spChg chg="add">
          <ac:chgData name="Owen Santoso (22466085)" userId="b375e2bc-c19d-4108-9c74-f6149a3e4a36" providerId="ADAL" clId="{94D50680-F7FB-4732-B25A-8E6544FE298E}" dt="2021-10-03T20:53:03.476" v="8886" actId="26606"/>
          <ac:spMkLst>
            <pc:docMk/>
            <pc:sldMk cId="3920305814" sldId="292"/>
            <ac:spMk id="137" creationId="{BFDE77F2-18D0-49FF-860C-62E2AC424E2C}"/>
          </ac:spMkLst>
        </pc:spChg>
        <pc:spChg chg="add">
          <ac:chgData name="Owen Santoso (22466085)" userId="b375e2bc-c19d-4108-9c74-f6149a3e4a36" providerId="ADAL" clId="{94D50680-F7FB-4732-B25A-8E6544FE298E}" dt="2021-10-03T20:53:03.476" v="8886" actId="26606"/>
          <ac:spMkLst>
            <pc:docMk/>
            <pc:sldMk cId="3920305814" sldId="292"/>
            <ac:spMk id="139" creationId="{5CA22715-D05D-465E-A9CB-5AD7BC6C9C8A}"/>
          </ac:spMkLst>
        </pc:spChg>
        <pc:picChg chg="del">
          <ac:chgData name="Owen Santoso (22466085)" userId="b375e2bc-c19d-4108-9c74-f6149a3e4a36" providerId="ADAL" clId="{94D50680-F7FB-4732-B25A-8E6544FE298E}" dt="2021-10-03T20:52:57.173" v="8883" actId="478"/>
          <ac:picMkLst>
            <pc:docMk/>
            <pc:sldMk cId="3920305814" sldId="292"/>
            <ac:picMk id="9218" creationId="{36B4691F-BB28-41EC-92B5-CC3B55FDAD32}"/>
          </ac:picMkLst>
        </pc:picChg>
        <pc:picChg chg="add mod">
          <ac:chgData name="Owen Santoso (22466085)" userId="b375e2bc-c19d-4108-9c74-f6149a3e4a36" providerId="ADAL" clId="{94D50680-F7FB-4732-B25A-8E6544FE298E}" dt="2021-10-03T20:53:11.346" v="8889" actId="1076"/>
          <ac:picMkLst>
            <pc:docMk/>
            <pc:sldMk cId="3920305814" sldId="292"/>
            <ac:picMk id="10242" creationId="{4CC8FFC4-5949-4B1D-ADD7-67DB3D98B4AE}"/>
          </ac:picMkLst>
        </pc:picChg>
      </pc:sldChg>
      <pc:sldChg chg="addSp delSp modSp add mod ord modTransition">
        <pc:chgData name="Owen Santoso (22466085)" userId="b375e2bc-c19d-4108-9c74-f6149a3e4a36" providerId="ADAL" clId="{94D50680-F7FB-4732-B25A-8E6544FE298E}" dt="2021-10-03T21:54:02.053" v="9890"/>
        <pc:sldMkLst>
          <pc:docMk/>
          <pc:sldMk cId="2934183332" sldId="293"/>
        </pc:sldMkLst>
        <pc:spChg chg="mod">
          <ac:chgData name="Owen Santoso (22466085)" userId="b375e2bc-c19d-4108-9c74-f6149a3e4a36" providerId="ADAL" clId="{94D50680-F7FB-4732-B25A-8E6544FE298E}" dt="2021-10-03T20:54:03.194" v="8932" actId="20577"/>
          <ac:spMkLst>
            <pc:docMk/>
            <pc:sldMk cId="2934183332" sldId="293"/>
            <ac:spMk id="2" creationId="{26D57C6B-367D-4971-8475-735A28B74BDA}"/>
          </ac:spMkLst>
        </pc:spChg>
        <pc:spChg chg="del">
          <ac:chgData name="Owen Santoso (22466085)" userId="b375e2bc-c19d-4108-9c74-f6149a3e4a36" providerId="ADAL" clId="{94D50680-F7FB-4732-B25A-8E6544FE298E}" dt="2021-10-03T20:53:32.042" v="8898" actId="478"/>
          <ac:spMkLst>
            <pc:docMk/>
            <pc:sldMk cId="2934183332" sldId="293"/>
            <ac:spMk id="11" creationId="{23BAD897-1E67-4230-B7C0-123EB41D0C68}"/>
          </ac:spMkLst>
        </pc:spChg>
        <pc:spChg chg="del">
          <ac:chgData name="Owen Santoso (22466085)" userId="b375e2bc-c19d-4108-9c74-f6149a3e4a36" providerId="ADAL" clId="{94D50680-F7FB-4732-B25A-8E6544FE298E}" dt="2021-10-03T20:53:32.042" v="8898" actId="478"/>
          <ac:spMkLst>
            <pc:docMk/>
            <pc:sldMk cId="2934183332" sldId="293"/>
            <ac:spMk id="12" creationId="{AE8AAEEC-3FD7-4E68-A09F-A8BC552F8F6D}"/>
          </ac:spMkLst>
        </pc:spChg>
        <pc:spChg chg="del">
          <ac:chgData name="Owen Santoso (22466085)" userId="b375e2bc-c19d-4108-9c74-f6149a3e4a36" providerId="ADAL" clId="{94D50680-F7FB-4732-B25A-8E6544FE298E}" dt="2021-10-03T20:53:32.042" v="8898" actId="478"/>
          <ac:spMkLst>
            <pc:docMk/>
            <pc:sldMk cId="2934183332" sldId="293"/>
            <ac:spMk id="14" creationId="{A499AE61-39A6-4B59-A511-F8460917F6E0}"/>
          </ac:spMkLst>
        </pc:spChg>
        <pc:spChg chg="add mod">
          <ac:chgData name="Owen Santoso (22466085)" userId="b375e2bc-c19d-4108-9c74-f6149a3e4a36" providerId="ADAL" clId="{94D50680-F7FB-4732-B25A-8E6544FE298E}" dt="2021-10-03T20:54:23.594" v="8939" actId="571"/>
          <ac:spMkLst>
            <pc:docMk/>
            <pc:sldMk cId="2934183332" sldId="293"/>
            <ac:spMk id="16" creationId="{EBC98192-B7A8-458E-9170-3354175881EC}"/>
          </ac:spMkLst>
        </pc:spChg>
        <pc:spChg chg="add mod">
          <ac:chgData name="Owen Santoso (22466085)" userId="b375e2bc-c19d-4108-9c74-f6149a3e4a36" providerId="ADAL" clId="{94D50680-F7FB-4732-B25A-8E6544FE298E}" dt="2021-10-03T20:54:41.013" v="8960" actId="1076"/>
          <ac:spMkLst>
            <pc:docMk/>
            <pc:sldMk cId="2934183332" sldId="293"/>
            <ac:spMk id="17" creationId="{F9ED2A83-3414-4D8B-920C-36E3E6C73C97}"/>
          </ac:spMkLst>
        </pc:spChg>
        <pc:spChg chg="add mod">
          <ac:chgData name="Owen Santoso (22466085)" userId="b375e2bc-c19d-4108-9c74-f6149a3e4a36" providerId="ADAL" clId="{94D50680-F7FB-4732-B25A-8E6544FE298E}" dt="2021-10-03T20:54:42.461" v="8962" actId="571"/>
          <ac:spMkLst>
            <pc:docMk/>
            <pc:sldMk cId="2934183332" sldId="293"/>
            <ac:spMk id="19" creationId="{8F2C44CF-ECE0-4E8B-87A4-B79A57115BDD}"/>
          </ac:spMkLst>
        </pc:spChg>
        <pc:spChg chg="add mod">
          <ac:chgData name="Owen Santoso (22466085)" userId="b375e2bc-c19d-4108-9c74-f6149a3e4a36" providerId="ADAL" clId="{94D50680-F7FB-4732-B25A-8E6544FE298E}" dt="2021-10-03T20:54:51.909" v="8974" actId="1076"/>
          <ac:spMkLst>
            <pc:docMk/>
            <pc:sldMk cId="2934183332" sldId="293"/>
            <ac:spMk id="20" creationId="{4737A9B6-1E8D-4C8E-89CA-964955E30987}"/>
          </ac:spMkLst>
        </pc:spChg>
        <pc:spChg chg="del mod">
          <ac:chgData name="Owen Santoso (22466085)" userId="b375e2bc-c19d-4108-9c74-f6149a3e4a36" providerId="ADAL" clId="{94D50680-F7FB-4732-B25A-8E6544FE298E}" dt="2021-10-03T20:53:35.541" v="8900" actId="478"/>
          <ac:spMkLst>
            <pc:docMk/>
            <pc:sldMk cId="2934183332" sldId="293"/>
            <ac:spMk id="35" creationId="{EC8E3C1F-81DB-40AE-863D-EC6E64EC617E}"/>
          </ac:spMkLst>
        </pc:spChg>
        <pc:picChg chg="del">
          <ac:chgData name="Owen Santoso (22466085)" userId="b375e2bc-c19d-4108-9c74-f6149a3e4a36" providerId="ADAL" clId="{94D50680-F7FB-4732-B25A-8E6544FE298E}" dt="2021-10-03T20:53:32.042" v="8898" actId="478"/>
          <ac:picMkLst>
            <pc:docMk/>
            <pc:sldMk cId="2934183332" sldId="293"/>
            <ac:picMk id="9" creationId="{E980A800-7D74-4C08-A2C7-AFAAF6516D82}"/>
          </ac:picMkLst>
        </pc:picChg>
        <pc:picChg chg="del">
          <ac:chgData name="Owen Santoso (22466085)" userId="b375e2bc-c19d-4108-9c74-f6149a3e4a36" providerId="ADAL" clId="{94D50680-F7FB-4732-B25A-8E6544FE298E}" dt="2021-10-03T20:53:32.042" v="8898" actId="478"/>
          <ac:picMkLst>
            <pc:docMk/>
            <pc:sldMk cId="2934183332" sldId="293"/>
            <ac:picMk id="10" creationId="{C69FC819-30D0-4D3E-8821-B01F752C231E}"/>
          </ac:picMkLst>
        </pc:picChg>
        <pc:picChg chg="del">
          <ac:chgData name="Owen Santoso (22466085)" userId="b375e2bc-c19d-4108-9c74-f6149a3e4a36" providerId="ADAL" clId="{94D50680-F7FB-4732-B25A-8E6544FE298E}" dt="2021-10-03T20:53:32.042" v="8898" actId="478"/>
          <ac:picMkLst>
            <pc:docMk/>
            <pc:sldMk cId="2934183332" sldId="293"/>
            <ac:picMk id="13" creationId="{B8937F07-9E53-4691-9538-ECA472F1DA2D}"/>
          </ac:picMkLst>
        </pc:picChg>
        <pc:picChg chg="add mod">
          <ac:chgData name="Owen Santoso (22466085)" userId="b375e2bc-c19d-4108-9c74-f6149a3e4a36" providerId="ADAL" clId="{94D50680-F7FB-4732-B25A-8E6544FE298E}" dt="2021-10-03T20:54:20.212" v="8937" actId="1076"/>
          <ac:picMkLst>
            <pc:docMk/>
            <pc:sldMk cId="2934183332" sldId="293"/>
            <ac:picMk id="15" creationId="{9EB94B5B-B527-48E9-8AB1-E8E4A54597F5}"/>
          </ac:picMkLst>
        </pc:picChg>
        <pc:picChg chg="add mod">
          <ac:chgData name="Owen Santoso (22466085)" userId="b375e2bc-c19d-4108-9c74-f6149a3e4a36" providerId="ADAL" clId="{94D50680-F7FB-4732-B25A-8E6544FE298E}" dt="2021-10-03T20:54:42.461" v="8962" actId="571"/>
          <ac:picMkLst>
            <pc:docMk/>
            <pc:sldMk cId="2934183332" sldId="293"/>
            <ac:picMk id="18" creationId="{4152BEAE-57BB-401B-B6B0-B8D20334492E}"/>
          </ac:picMkLst>
        </pc:picChg>
      </pc:sldChg>
      <pc:sldChg chg="addSp delSp modSp add mod modTransition modAnim">
        <pc:chgData name="Owen Santoso (22466085)" userId="b375e2bc-c19d-4108-9c74-f6149a3e4a36" providerId="ADAL" clId="{94D50680-F7FB-4732-B25A-8E6544FE298E}" dt="2021-10-03T21:54:02.053" v="9890"/>
        <pc:sldMkLst>
          <pc:docMk/>
          <pc:sldMk cId="1423452641" sldId="294"/>
        </pc:sldMkLst>
        <pc:spChg chg="mod">
          <ac:chgData name="Owen Santoso (22466085)" userId="b375e2bc-c19d-4108-9c74-f6149a3e4a36" providerId="ADAL" clId="{94D50680-F7FB-4732-B25A-8E6544FE298E}" dt="2021-10-03T21:32:36.481" v="9651" actId="20577"/>
          <ac:spMkLst>
            <pc:docMk/>
            <pc:sldMk cId="1423452641" sldId="294"/>
            <ac:spMk id="2" creationId="{26D57C6B-367D-4971-8475-735A28B74BDA}"/>
          </ac:spMkLst>
        </pc:spChg>
        <pc:spChg chg="add mod">
          <ac:chgData name="Owen Santoso (22466085)" userId="b375e2bc-c19d-4108-9c74-f6149a3e4a36" providerId="ADAL" clId="{94D50680-F7FB-4732-B25A-8E6544FE298E}" dt="2021-10-03T21:25:08.424" v="9371" actId="1076"/>
          <ac:spMkLst>
            <pc:docMk/>
            <pc:sldMk cId="1423452641" sldId="294"/>
            <ac:spMk id="10" creationId="{8216B2EB-CCF6-40B6-BBF9-025BC0D9A523}"/>
          </ac:spMkLst>
        </pc:spChg>
        <pc:spChg chg="add mod">
          <ac:chgData name="Owen Santoso (22466085)" userId="b375e2bc-c19d-4108-9c74-f6149a3e4a36" providerId="ADAL" clId="{94D50680-F7FB-4732-B25A-8E6544FE298E}" dt="2021-10-03T21:25:11.884" v="9372" actId="1076"/>
          <ac:spMkLst>
            <pc:docMk/>
            <pc:sldMk cId="1423452641" sldId="294"/>
            <ac:spMk id="11" creationId="{3FAF7675-A7FF-4692-8386-CDA9B8ABDE94}"/>
          </ac:spMkLst>
        </pc:spChg>
        <pc:spChg chg="add mod">
          <ac:chgData name="Owen Santoso (22466085)" userId="b375e2bc-c19d-4108-9c74-f6149a3e4a36" providerId="ADAL" clId="{94D50680-F7FB-4732-B25A-8E6544FE298E}" dt="2021-10-03T21:21:04.879" v="9292" actId="1076"/>
          <ac:spMkLst>
            <pc:docMk/>
            <pc:sldMk cId="1423452641" sldId="294"/>
            <ac:spMk id="12" creationId="{0FF7A7A0-F752-4403-A68D-1F437D51DFF6}"/>
          </ac:spMkLst>
        </pc:spChg>
        <pc:spChg chg="add mod">
          <ac:chgData name="Owen Santoso (22466085)" userId="b375e2bc-c19d-4108-9c74-f6149a3e4a36" providerId="ADAL" clId="{94D50680-F7FB-4732-B25A-8E6544FE298E}" dt="2021-10-03T21:24:55.239" v="9368" actId="20577"/>
          <ac:spMkLst>
            <pc:docMk/>
            <pc:sldMk cId="1423452641" sldId="294"/>
            <ac:spMk id="13" creationId="{95A170F9-CC43-4B22-A343-CA1F531B0FE9}"/>
          </ac:spMkLst>
        </pc:spChg>
        <pc:spChg chg="add mod">
          <ac:chgData name="Owen Santoso (22466085)" userId="b375e2bc-c19d-4108-9c74-f6149a3e4a36" providerId="ADAL" clId="{94D50680-F7FB-4732-B25A-8E6544FE298E}" dt="2021-10-03T21:26:01.131" v="9381" actId="14100"/>
          <ac:spMkLst>
            <pc:docMk/>
            <pc:sldMk cId="1423452641" sldId="294"/>
            <ac:spMk id="22" creationId="{92EA9E95-33F4-4C6C-B399-1479CC04902D}"/>
          </ac:spMkLst>
        </pc:spChg>
        <pc:spChg chg="add mod">
          <ac:chgData name="Owen Santoso (22466085)" userId="b375e2bc-c19d-4108-9c74-f6149a3e4a36" providerId="ADAL" clId="{94D50680-F7FB-4732-B25A-8E6544FE298E}" dt="2021-10-03T21:27:02.987" v="9390" actId="14100"/>
          <ac:spMkLst>
            <pc:docMk/>
            <pc:sldMk cId="1423452641" sldId="294"/>
            <ac:spMk id="24" creationId="{845CC4C8-1A20-4E4B-BC77-343200D4893B}"/>
          </ac:spMkLst>
        </pc:spChg>
        <pc:spChg chg="add mod">
          <ac:chgData name="Owen Santoso (22466085)" userId="b375e2bc-c19d-4108-9c74-f6149a3e4a36" providerId="ADAL" clId="{94D50680-F7FB-4732-B25A-8E6544FE298E}" dt="2021-10-03T21:27:17.706" v="9394" actId="14100"/>
          <ac:spMkLst>
            <pc:docMk/>
            <pc:sldMk cId="1423452641" sldId="294"/>
            <ac:spMk id="25" creationId="{BFD95AAA-E1B1-4A53-9058-61AEFAB3E4EE}"/>
          </ac:spMkLst>
        </pc:spChg>
        <pc:graphicFrameChg chg="del">
          <ac:chgData name="Owen Santoso (22466085)" userId="b375e2bc-c19d-4108-9c74-f6149a3e4a36" providerId="ADAL" clId="{94D50680-F7FB-4732-B25A-8E6544FE298E}" dt="2021-10-03T21:05:09.883" v="9114" actId="478"/>
          <ac:graphicFrameMkLst>
            <pc:docMk/>
            <pc:sldMk cId="1423452641" sldId="294"/>
            <ac:graphicFrameMk id="8" creationId="{882DF40E-A75F-403F-A87E-1C8A8D0ED3B0}"/>
          </ac:graphicFrameMkLst>
        </pc:graphicFrameChg>
        <pc:graphicFrameChg chg="del">
          <ac:chgData name="Owen Santoso (22466085)" userId="b375e2bc-c19d-4108-9c74-f6149a3e4a36" providerId="ADAL" clId="{94D50680-F7FB-4732-B25A-8E6544FE298E}" dt="2021-10-03T21:05:09.330" v="9113" actId="478"/>
          <ac:graphicFrameMkLst>
            <pc:docMk/>
            <pc:sldMk cId="1423452641" sldId="294"/>
            <ac:graphicFrameMk id="9" creationId="{3C8DC2AD-003F-456E-8AC6-233BF60AC569}"/>
          </ac:graphicFrameMkLst>
        </pc:graphicFrameChg>
        <pc:picChg chg="add del mod">
          <ac:chgData name="Owen Santoso (22466085)" userId="b375e2bc-c19d-4108-9c74-f6149a3e4a36" providerId="ADAL" clId="{94D50680-F7FB-4732-B25A-8E6544FE298E}" dt="2021-10-03T21:18:51.481" v="9212" actId="478"/>
          <ac:picMkLst>
            <pc:docMk/>
            <pc:sldMk cId="1423452641" sldId="294"/>
            <ac:picMk id="4" creationId="{C6E3A031-3F09-4057-A641-D5AB64786AA9}"/>
          </ac:picMkLst>
        </pc:picChg>
        <pc:picChg chg="add del mod">
          <ac:chgData name="Owen Santoso (22466085)" userId="b375e2bc-c19d-4108-9c74-f6149a3e4a36" providerId="ADAL" clId="{94D50680-F7FB-4732-B25A-8E6544FE298E}" dt="2021-10-03T21:19:25.328" v="9271" actId="478"/>
          <ac:picMkLst>
            <pc:docMk/>
            <pc:sldMk cId="1423452641" sldId="294"/>
            <ac:picMk id="6" creationId="{D81F0127-6442-4C49-B10E-4BAD9AAE331A}"/>
          </ac:picMkLst>
        </pc:picChg>
        <pc:picChg chg="add mod">
          <ac:chgData name="Owen Santoso (22466085)" userId="b375e2bc-c19d-4108-9c74-f6149a3e4a36" providerId="ADAL" clId="{94D50680-F7FB-4732-B25A-8E6544FE298E}" dt="2021-10-03T21:20:56.323" v="9290" actId="1076"/>
          <ac:picMkLst>
            <pc:docMk/>
            <pc:sldMk cId="1423452641" sldId="294"/>
            <ac:picMk id="14" creationId="{C75168D4-919A-4C20-A27F-118C44E2D5C0}"/>
          </ac:picMkLst>
        </pc:picChg>
        <pc:picChg chg="add mod modCrop">
          <ac:chgData name="Owen Santoso (22466085)" userId="b375e2bc-c19d-4108-9c74-f6149a3e4a36" providerId="ADAL" clId="{94D50680-F7FB-4732-B25A-8E6544FE298E}" dt="2021-10-03T21:20:56.323" v="9290" actId="1076"/>
          <ac:picMkLst>
            <pc:docMk/>
            <pc:sldMk cId="1423452641" sldId="294"/>
            <ac:picMk id="16" creationId="{C2D9C3F8-F4C0-4C69-B2F2-33FD10BDB2C7}"/>
          </ac:picMkLst>
        </pc:picChg>
        <pc:picChg chg="add mod">
          <ac:chgData name="Owen Santoso (22466085)" userId="b375e2bc-c19d-4108-9c74-f6149a3e4a36" providerId="ADAL" clId="{94D50680-F7FB-4732-B25A-8E6544FE298E}" dt="2021-10-03T21:20:56.323" v="9290" actId="1076"/>
          <ac:picMkLst>
            <pc:docMk/>
            <pc:sldMk cId="1423452641" sldId="294"/>
            <ac:picMk id="18" creationId="{80493D0B-3C1F-4D22-A521-2AF2B5A56CF7}"/>
          </ac:picMkLst>
        </pc:picChg>
        <pc:picChg chg="add mod">
          <ac:chgData name="Owen Santoso (22466085)" userId="b375e2bc-c19d-4108-9c74-f6149a3e4a36" providerId="ADAL" clId="{94D50680-F7FB-4732-B25A-8E6544FE298E}" dt="2021-10-03T21:21:57.923" v="9294" actId="1076"/>
          <ac:picMkLst>
            <pc:docMk/>
            <pc:sldMk cId="1423452641" sldId="294"/>
            <ac:picMk id="19" creationId="{F5209997-6D3E-4EE2-8769-5268C4447156}"/>
          </ac:picMkLst>
        </pc:picChg>
        <pc:picChg chg="add mod">
          <ac:chgData name="Owen Santoso (22466085)" userId="b375e2bc-c19d-4108-9c74-f6149a3e4a36" providerId="ADAL" clId="{94D50680-F7FB-4732-B25A-8E6544FE298E}" dt="2021-10-03T21:22:25.122" v="9299" actId="1076"/>
          <ac:picMkLst>
            <pc:docMk/>
            <pc:sldMk cId="1423452641" sldId="294"/>
            <ac:picMk id="20" creationId="{6EA3E444-BAD7-448E-8057-0DB69C088490}"/>
          </ac:picMkLst>
        </pc:picChg>
        <pc:picChg chg="add mod">
          <ac:chgData name="Owen Santoso (22466085)" userId="b375e2bc-c19d-4108-9c74-f6149a3e4a36" providerId="ADAL" clId="{94D50680-F7FB-4732-B25A-8E6544FE298E}" dt="2021-10-03T21:22:40.522" v="9301" actId="1076"/>
          <ac:picMkLst>
            <pc:docMk/>
            <pc:sldMk cId="1423452641" sldId="294"/>
            <ac:picMk id="21" creationId="{F2E56A0B-6995-4D64-A327-CC2CBB896FEB}"/>
          </ac:picMkLst>
        </pc:picChg>
      </pc:sldChg>
      <pc:sldChg chg="addSp delSp modSp add mod ord modTransition">
        <pc:chgData name="Owen Santoso (22466085)" userId="b375e2bc-c19d-4108-9c74-f6149a3e4a36" providerId="ADAL" clId="{94D50680-F7FB-4732-B25A-8E6544FE298E}" dt="2021-10-03T22:08:06.293" v="10627" actId="20577"/>
        <pc:sldMkLst>
          <pc:docMk/>
          <pc:sldMk cId="552086197" sldId="295"/>
        </pc:sldMkLst>
        <pc:spChg chg="mod">
          <ac:chgData name="Owen Santoso (22466085)" userId="b375e2bc-c19d-4108-9c74-f6149a3e4a36" providerId="ADAL" clId="{94D50680-F7FB-4732-B25A-8E6544FE298E}" dt="2021-10-03T21:52:36.258" v="9888" actId="1076"/>
          <ac:spMkLst>
            <pc:docMk/>
            <pc:sldMk cId="552086197" sldId="295"/>
            <ac:spMk id="2" creationId="{26D57C6B-367D-4971-8475-735A28B74BDA}"/>
          </ac:spMkLst>
        </pc:spChg>
        <pc:spChg chg="add mod">
          <ac:chgData name="Owen Santoso (22466085)" userId="b375e2bc-c19d-4108-9c74-f6149a3e4a36" providerId="ADAL" clId="{94D50680-F7FB-4732-B25A-8E6544FE298E}" dt="2021-10-03T22:08:06.293" v="10627" actId="20577"/>
          <ac:spMkLst>
            <pc:docMk/>
            <pc:sldMk cId="552086197" sldId="295"/>
            <ac:spMk id="6" creationId="{E7895024-9B15-4A07-8A61-16F4238D95F5}"/>
          </ac:spMkLst>
        </pc:spChg>
        <pc:graphicFrameChg chg="del">
          <ac:chgData name="Owen Santoso (22466085)" userId="b375e2bc-c19d-4108-9c74-f6149a3e4a36" providerId="ADAL" clId="{94D50680-F7FB-4732-B25A-8E6544FE298E}" dt="2021-10-03T21:30:23.529" v="9424" actId="478"/>
          <ac:graphicFrameMkLst>
            <pc:docMk/>
            <pc:sldMk cId="552086197" sldId="295"/>
            <ac:graphicFrameMk id="8" creationId="{882DF40E-A75F-403F-A87E-1C8A8D0ED3B0}"/>
          </ac:graphicFrameMkLst>
        </pc:graphicFrameChg>
        <pc:graphicFrameChg chg="del">
          <ac:chgData name="Owen Santoso (22466085)" userId="b375e2bc-c19d-4108-9c74-f6149a3e4a36" providerId="ADAL" clId="{94D50680-F7FB-4732-B25A-8E6544FE298E}" dt="2021-10-03T21:30:23.958" v="9425" actId="478"/>
          <ac:graphicFrameMkLst>
            <pc:docMk/>
            <pc:sldMk cId="552086197" sldId="295"/>
            <ac:graphicFrameMk id="9" creationId="{3C8DC2AD-003F-456E-8AC6-233BF60AC569}"/>
          </ac:graphicFrameMkLst>
        </pc:graphicFrameChg>
      </pc:sldChg>
      <pc:sldChg chg="add mod modTransition">
        <pc:chgData name="Owen Santoso (22466085)" userId="b375e2bc-c19d-4108-9c74-f6149a3e4a36" providerId="ADAL" clId="{94D50680-F7FB-4732-B25A-8E6544FE298E}" dt="2021-10-03T22:07:14.902" v="10610" actId="27918"/>
        <pc:sldMkLst>
          <pc:docMk/>
          <pc:sldMk cId="3347999928" sldId="296"/>
        </pc:sldMkLst>
      </pc:sldChg>
      <pc:sldChg chg="addSp delSp add del setBg delDesignElem">
        <pc:chgData name="Owen Santoso (22466085)" userId="b375e2bc-c19d-4108-9c74-f6149a3e4a36" providerId="ADAL" clId="{94D50680-F7FB-4732-B25A-8E6544FE298E}" dt="2021-10-03T21:56:02.943" v="9966"/>
        <pc:sldMkLst>
          <pc:docMk/>
          <pc:sldMk cId="1742400538" sldId="297"/>
        </pc:sldMkLst>
        <pc:spChg chg="add del">
          <ac:chgData name="Owen Santoso (22466085)" userId="b375e2bc-c19d-4108-9c74-f6149a3e4a36" providerId="ADAL" clId="{94D50680-F7FB-4732-B25A-8E6544FE298E}" dt="2021-10-03T21:56:02.943" v="9966"/>
          <ac:spMkLst>
            <pc:docMk/>
            <pc:sldMk cId="1742400538" sldId="297"/>
            <ac:spMk id="59" creationId="{A4E9F8B3-8282-4A93-BBF8-3342538A70FB}"/>
          </ac:spMkLst>
        </pc:spChg>
      </pc:sldChg>
      <pc:sldChg chg="addSp delSp modSp add mod setClrOvrMap">
        <pc:chgData name="Owen Santoso (22466085)" userId="b375e2bc-c19d-4108-9c74-f6149a3e4a36" providerId="ADAL" clId="{94D50680-F7FB-4732-B25A-8E6544FE298E}" dt="2021-10-03T22:11:59.220" v="10706" actId="20577"/>
        <pc:sldMkLst>
          <pc:docMk/>
          <pc:sldMk cId="1839150157" sldId="297"/>
        </pc:sldMkLst>
        <pc:spChg chg="mod">
          <ac:chgData name="Owen Santoso (22466085)" userId="b375e2bc-c19d-4108-9c74-f6149a3e4a36" providerId="ADAL" clId="{94D50680-F7FB-4732-B25A-8E6544FE298E}" dt="2021-10-03T22:03:20.277" v="10443" actId="26606"/>
          <ac:spMkLst>
            <pc:docMk/>
            <pc:sldMk cId="1839150157" sldId="297"/>
            <ac:spMk id="2" creationId="{26D57C6B-367D-4971-8475-735A28B74BDA}"/>
          </ac:spMkLst>
        </pc:spChg>
        <pc:spChg chg="del">
          <ac:chgData name="Owen Santoso (22466085)" userId="b375e2bc-c19d-4108-9c74-f6149a3e4a36" providerId="ADAL" clId="{94D50680-F7FB-4732-B25A-8E6544FE298E}" dt="2021-10-03T22:02:19.491" v="10433" actId="478"/>
          <ac:spMkLst>
            <pc:docMk/>
            <pc:sldMk cId="1839150157" sldId="297"/>
            <ac:spMk id="11" creationId="{23BAD897-1E67-4230-B7C0-123EB41D0C68}"/>
          </ac:spMkLst>
        </pc:spChg>
        <pc:spChg chg="del">
          <ac:chgData name="Owen Santoso (22466085)" userId="b375e2bc-c19d-4108-9c74-f6149a3e4a36" providerId="ADAL" clId="{94D50680-F7FB-4732-B25A-8E6544FE298E}" dt="2021-10-03T22:02:19.491" v="10433" actId="478"/>
          <ac:spMkLst>
            <pc:docMk/>
            <pc:sldMk cId="1839150157" sldId="297"/>
            <ac:spMk id="12" creationId="{AE8AAEEC-3FD7-4E68-A09F-A8BC552F8F6D}"/>
          </ac:spMkLst>
        </pc:spChg>
        <pc:spChg chg="del">
          <ac:chgData name="Owen Santoso (22466085)" userId="b375e2bc-c19d-4108-9c74-f6149a3e4a36" providerId="ADAL" clId="{94D50680-F7FB-4732-B25A-8E6544FE298E}" dt="2021-10-03T22:02:19.491" v="10433" actId="478"/>
          <ac:spMkLst>
            <pc:docMk/>
            <pc:sldMk cId="1839150157" sldId="297"/>
            <ac:spMk id="14" creationId="{A499AE61-39A6-4B59-A511-F8460917F6E0}"/>
          </ac:spMkLst>
        </pc:spChg>
        <pc:spChg chg="add del mod">
          <ac:chgData name="Owen Santoso (22466085)" userId="b375e2bc-c19d-4108-9c74-f6149a3e4a36" providerId="ADAL" clId="{94D50680-F7FB-4732-B25A-8E6544FE298E}" dt="2021-10-03T22:03:20.277" v="10443" actId="26606"/>
          <ac:spMkLst>
            <pc:docMk/>
            <pc:sldMk cId="1839150157" sldId="297"/>
            <ac:spMk id="35" creationId="{EC8E3C1F-81DB-40AE-863D-EC6E64EC617E}"/>
          </ac:spMkLst>
        </pc:spChg>
        <pc:spChg chg="del">
          <ac:chgData name="Owen Santoso (22466085)" userId="b375e2bc-c19d-4108-9c74-f6149a3e4a36" providerId="ADAL" clId="{94D50680-F7FB-4732-B25A-8E6544FE298E}" dt="2021-10-03T22:02:23.405" v="10434" actId="26606"/>
          <ac:spMkLst>
            <pc:docMk/>
            <pc:sldMk cId="1839150157" sldId="297"/>
            <ac:spMk id="59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22:02:53.739" v="10437" actId="26606"/>
          <ac:spMkLst>
            <pc:docMk/>
            <pc:sldMk cId="1839150157" sldId="297"/>
            <ac:spMk id="64" creationId="{A4E9F8B3-8282-4A93-BBF8-3342538A70FB}"/>
          </ac:spMkLst>
        </pc:spChg>
        <pc:spChg chg="add del">
          <ac:chgData name="Owen Santoso (22466085)" userId="b375e2bc-c19d-4108-9c74-f6149a3e4a36" providerId="ADAL" clId="{94D50680-F7FB-4732-B25A-8E6544FE298E}" dt="2021-10-03T22:03:06.203" v="10438" actId="26606"/>
          <ac:spMkLst>
            <pc:docMk/>
            <pc:sldMk cId="1839150157" sldId="297"/>
            <ac:spMk id="71" creationId="{09949130-F4C8-4E64-AD1A-B3611E435856}"/>
          </ac:spMkLst>
        </pc:spChg>
        <pc:spChg chg="add del">
          <ac:chgData name="Owen Santoso (22466085)" userId="b375e2bc-c19d-4108-9c74-f6149a3e4a36" providerId="ADAL" clId="{94D50680-F7FB-4732-B25A-8E6544FE298E}" dt="2021-10-03T22:03:06.203" v="10438" actId="26606"/>
          <ac:spMkLst>
            <pc:docMk/>
            <pc:sldMk cId="1839150157" sldId="297"/>
            <ac:spMk id="73" creationId="{20DB4423-716D-4B40-9498-69F5F3E5E077}"/>
          </ac:spMkLst>
        </pc:spChg>
        <pc:spChg chg="add del">
          <ac:chgData name="Owen Santoso (22466085)" userId="b375e2bc-c19d-4108-9c74-f6149a3e4a36" providerId="ADAL" clId="{94D50680-F7FB-4732-B25A-8E6544FE298E}" dt="2021-10-03T22:03:06.203" v="10438" actId="26606"/>
          <ac:spMkLst>
            <pc:docMk/>
            <pc:sldMk cId="1839150157" sldId="297"/>
            <ac:spMk id="75" creationId="{0B339CD8-1850-4DF2-BCDF-1CAAE5F872AC}"/>
          </ac:spMkLst>
        </pc:spChg>
        <pc:spChg chg="add del">
          <ac:chgData name="Owen Santoso (22466085)" userId="b375e2bc-c19d-4108-9c74-f6149a3e4a36" providerId="ADAL" clId="{94D50680-F7FB-4732-B25A-8E6544FE298E}" dt="2021-10-03T22:03:20.277" v="10443" actId="26606"/>
          <ac:spMkLst>
            <pc:docMk/>
            <pc:sldMk cId="1839150157" sldId="297"/>
            <ac:spMk id="80" creationId="{A4E9F8B3-8282-4A93-BBF8-3342538A70FB}"/>
          </ac:spMkLst>
        </pc:spChg>
        <pc:spChg chg="add">
          <ac:chgData name="Owen Santoso (22466085)" userId="b375e2bc-c19d-4108-9c74-f6149a3e4a36" providerId="ADAL" clId="{94D50680-F7FB-4732-B25A-8E6544FE298E}" dt="2021-10-03T22:03:20.277" v="10443" actId="26606"/>
          <ac:spMkLst>
            <pc:docMk/>
            <pc:sldMk cId="1839150157" sldId="297"/>
            <ac:spMk id="85" creationId="{09949130-F4C8-4E64-AD1A-B3611E435856}"/>
          </ac:spMkLst>
        </pc:spChg>
        <pc:spChg chg="add del">
          <ac:chgData name="Owen Santoso (22466085)" userId="b375e2bc-c19d-4108-9c74-f6149a3e4a36" providerId="ADAL" clId="{94D50680-F7FB-4732-B25A-8E6544FE298E}" dt="2021-10-03T22:03:19.717" v="10440" actId="26606"/>
          <ac:spMkLst>
            <pc:docMk/>
            <pc:sldMk cId="1839150157" sldId="297"/>
            <ac:spMk id="86" creationId="{1C8B38D4-9D92-4608-A16B-260E8CC21335}"/>
          </ac:spMkLst>
        </pc:spChg>
        <pc:spChg chg="add">
          <ac:chgData name="Owen Santoso (22466085)" userId="b375e2bc-c19d-4108-9c74-f6149a3e4a36" providerId="ADAL" clId="{94D50680-F7FB-4732-B25A-8E6544FE298E}" dt="2021-10-03T22:03:20.277" v="10443" actId="26606"/>
          <ac:spMkLst>
            <pc:docMk/>
            <pc:sldMk cId="1839150157" sldId="297"/>
            <ac:spMk id="87" creationId="{20DB4423-716D-4B40-9498-69F5F3E5E077}"/>
          </ac:spMkLst>
        </pc:spChg>
        <pc:spChg chg="add del">
          <ac:chgData name="Owen Santoso (22466085)" userId="b375e2bc-c19d-4108-9c74-f6149a3e4a36" providerId="ADAL" clId="{94D50680-F7FB-4732-B25A-8E6544FE298E}" dt="2021-10-03T22:03:19.717" v="10440" actId="26606"/>
          <ac:spMkLst>
            <pc:docMk/>
            <pc:sldMk cId="1839150157" sldId="297"/>
            <ac:spMk id="88" creationId="{771C95FB-D509-408E-A75D-965B400C78E3}"/>
          </ac:spMkLst>
        </pc:spChg>
        <pc:spChg chg="add">
          <ac:chgData name="Owen Santoso (22466085)" userId="b375e2bc-c19d-4108-9c74-f6149a3e4a36" providerId="ADAL" clId="{94D50680-F7FB-4732-B25A-8E6544FE298E}" dt="2021-10-03T22:03:20.277" v="10443" actId="26606"/>
          <ac:spMkLst>
            <pc:docMk/>
            <pc:sldMk cId="1839150157" sldId="297"/>
            <ac:spMk id="89" creationId="{0B339CD8-1850-4DF2-BCDF-1CAAE5F872AC}"/>
          </ac:spMkLst>
        </pc:spChg>
        <pc:spChg chg="add del">
          <ac:chgData name="Owen Santoso (22466085)" userId="b375e2bc-c19d-4108-9c74-f6149a3e4a36" providerId="ADAL" clId="{94D50680-F7FB-4732-B25A-8E6544FE298E}" dt="2021-10-03T22:03:19.717" v="10440" actId="26606"/>
          <ac:spMkLst>
            <pc:docMk/>
            <pc:sldMk cId="1839150157" sldId="297"/>
            <ac:spMk id="90" creationId="{01A94AE6-0978-4A09-B78E-D60AC484231B}"/>
          </ac:spMkLst>
        </pc:spChg>
        <pc:spChg chg="add del">
          <ac:chgData name="Owen Santoso (22466085)" userId="b375e2bc-c19d-4108-9c74-f6149a3e4a36" providerId="ADAL" clId="{94D50680-F7FB-4732-B25A-8E6544FE298E}" dt="2021-10-03T22:03:20.272" v="10442" actId="26606"/>
          <ac:spMkLst>
            <pc:docMk/>
            <pc:sldMk cId="1839150157" sldId="297"/>
            <ac:spMk id="92" creationId="{1C8B38D4-9D92-4608-A16B-260E8CC21335}"/>
          </ac:spMkLst>
        </pc:spChg>
        <pc:spChg chg="add del">
          <ac:chgData name="Owen Santoso (22466085)" userId="b375e2bc-c19d-4108-9c74-f6149a3e4a36" providerId="ADAL" clId="{94D50680-F7FB-4732-B25A-8E6544FE298E}" dt="2021-10-03T22:03:20.272" v="10442" actId="26606"/>
          <ac:spMkLst>
            <pc:docMk/>
            <pc:sldMk cId="1839150157" sldId="297"/>
            <ac:spMk id="93" creationId="{771C95FB-D509-408E-A75D-965B400C78E3}"/>
          </ac:spMkLst>
        </pc:spChg>
        <pc:spChg chg="add del">
          <ac:chgData name="Owen Santoso (22466085)" userId="b375e2bc-c19d-4108-9c74-f6149a3e4a36" providerId="ADAL" clId="{94D50680-F7FB-4732-B25A-8E6544FE298E}" dt="2021-10-03T22:03:20.272" v="10442" actId="26606"/>
          <ac:spMkLst>
            <pc:docMk/>
            <pc:sldMk cId="1839150157" sldId="297"/>
            <ac:spMk id="94" creationId="{01A94AE6-0978-4A09-B78E-D60AC484231B}"/>
          </ac:spMkLst>
        </pc:spChg>
        <pc:spChg chg="add mod">
          <ac:chgData name="Owen Santoso (22466085)" userId="b375e2bc-c19d-4108-9c74-f6149a3e4a36" providerId="ADAL" clId="{94D50680-F7FB-4732-B25A-8E6544FE298E}" dt="2021-10-03T22:11:59.220" v="10706" actId="20577"/>
          <ac:spMkLst>
            <pc:docMk/>
            <pc:sldMk cId="1839150157" sldId="297"/>
            <ac:spMk id="97" creationId="{EC8E3C1F-81DB-40AE-863D-EC6E64EC617E}"/>
          </ac:spMkLst>
        </pc:spChg>
        <pc:graphicFrameChg chg="add del">
          <ac:chgData name="Owen Santoso (22466085)" userId="b375e2bc-c19d-4108-9c74-f6149a3e4a36" providerId="ADAL" clId="{94D50680-F7FB-4732-B25A-8E6544FE298E}" dt="2021-10-03T22:03:19.717" v="10440" actId="26606"/>
          <ac:graphicFrameMkLst>
            <pc:docMk/>
            <pc:sldMk cId="1839150157" sldId="297"/>
            <ac:graphicFrameMk id="82" creationId="{B5B58D0A-B3F5-4328-812B-AA1E8EBC9B2F}"/>
          </ac:graphicFrameMkLst>
        </pc:graphicFrameChg>
        <pc:graphicFrameChg chg="add del">
          <ac:chgData name="Owen Santoso (22466085)" userId="b375e2bc-c19d-4108-9c74-f6149a3e4a36" providerId="ADAL" clId="{94D50680-F7FB-4732-B25A-8E6544FE298E}" dt="2021-10-03T22:03:20.272" v="10442" actId="26606"/>
          <ac:graphicFrameMkLst>
            <pc:docMk/>
            <pc:sldMk cId="1839150157" sldId="297"/>
            <ac:graphicFrameMk id="95" creationId="{789A6F94-3FDF-42BC-83B4-A9A78DB5897A}"/>
          </ac:graphicFrameMkLst>
        </pc:graphicFrameChg>
        <pc:picChg chg="del">
          <ac:chgData name="Owen Santoso (22466085)" userId="b375e2bc-c19d-4108-9c74-f6149a3e4a36" providerId="ADAL" clId="{94D50680-F7FB-4732-B25A-8E6544FE298E}" dt="2021-10-03T22:02:19.491" v="10433" actId="478"/>
          <ac:picMkLst>
            <pc:docMk/>
            <pc:sldMk cId="1839150157" sldId="297"/>
            <ac:picMk id="9" creationId="{E980A800-7D74-4C08-A2C7-AFAAF6516D82}"/>
          </ac:picMkLst>
        </pc:picChg>
        <pc:picChg chg="del">
          <ac:chgData name="Owen Santoso (22466085)" userId="b375e2bc-c19d-4108-9c74-f6149a3e4a36" providerId="ADAL" clId="{94D50680-F7FB-4732-B25A-8E6544FE298E}" dt="2021-10-03T22:02:19.491" v="10433" actId="478"/>
          <ac:picMkLst>
            <pc:docMk/>
            <pc:sldMk cId="1839150157" sldId="297"/>
            <ac:picMk id="10" creationId="{C69FC819-30D0-4D3E-8821-B01F752C231E}"/>
          </ac:picMkLst>
        </pc:picChg>
        <pc:picChg chg="del">
          <ac:chgData name="Owen Santoso (22466085)" userId="b375e2bc-c19d-4108-9c74-f6149a3e4a36" providerId="ADAL" clId="{94D50680-F7FB-4732-B25A-8E6544FE298E}" dt="2021-10-03T22:02:19.491" v="10433" actId="478"/>
          <ac:picMkLst>
            <pc:docMk/>
            <pc:sldMk cId="1839150157" sldId="297"/>
            <ac:picMk id="13" creationId="{B8937F07-9E53-4691-9538-ECA472F1DA2D}"/>
          </ac:picMkLst>
        </pc:picChg>
        <pc:cxnChg chg="add del">
          <ac:chgData name="Owen Santoso (22466085)" userId="b375e2bc-c19d-4108-9c74-f6149a3e4a36" providerId="ADAL" clId="{94D50680-F7FB-4732-B25A-8E6544FE298E}" dt="2021-10-03T22:02:53.739" v="10437" actId="26606"/>
          <ac:cxnSpMkLst>
            <pc:docMk/>
            <pc:sldMk cId="1839150157" sldId="297"/>
            <ac:cxnSpMk id="66" creationId="{58EFA797-975B-41D8-BC96-56CDC2CFA3E4}"/>
          </ac:cxnSpMkLst>
        </pc:cxnChg>
      </pc:sldChg>
      <pc:sldChg chg="add del">
        <pc:chgData name="Owen Santoso (22466085)" userId="b375e2bc-c19d-4108-9c74-f6149a3e4a36" providerId="ADAL" clId="{94D50680-F7FB-4732-B25A-8E6544FE298E}" dt="2021-10-03T22:14:33.978" v="10753" actId="2890"/>
        <pc:sldMkLst>
          <pc:docMk/>
          <pc:sldMk cId="865562293" sldId="298"/>
        </pc:sldMkLst>
      </pc:sldChg>
      <pc:sldChg chg="addSp delSp modSp add mod ord">
        <pc:chgData name="Owen Santoso (22466085)" userId="b375e2bc-c19d-4108-9c74-f6149a3e4a36" providerId="ADAL" clId="{94D50680-F7FB-4732-B25A-8E6544FE298E}" dt="2021-10-03T22:20:31.659" v="11131" actId="20577"/>
        <pc:sldMkLst>
          <pc:docMk/>
          <pc:sldMk cId="3717096070" sldId="298"/>
        </pc:sldMkLst>
        <pc:spChg chg="mod">
          <ac:chgData name="Owen Santoso (22466085)" userId="b375e2bc-c19d-4108-9c74-f6149a3e4a36" providerId="ADAL" clId="{94D50680-F7FB-4732-B25A-8E6544FE298E}" dt="2021-10-03T22:18:40.108" v="10914" actId="1076"/>
          <ac:spMkLst>
            <pc:docMk/>
            <pc:sldMk cId="3717096070" sldId="298"/>
            <ac:spMk id="2" creationId="{26D57C6B-367D-4971-8475-735A28B74BDA}"/>
          </ac:spMkLst>
        </pc:spChg>
        <pc:spChg chg="del">
          <ac:chgData name="Owen Santoso (22466085)" userId="b375e2bc-c19d-4108-9c74-f6149a3e4a36" providerId="ADAL" clId="{94D50680-F7FB-4732-B25A-8E6544FE298E}" dt="2021-10-03T22:17:17.976" v="10821" actId="478"/>
          <ac:spMkLst>
            <pc:docMk/>
            <pc:sldMk cId="3717096070" sldId="298"/>
            <ac:spMk id="9" creationId="{C327710D-9DE5-4BC8-BB06-2FE3B18C011D}"/>
          </ac:spMkLst>
        </pc:spChg>
        <pc:spChg chg="del">
          <ac:chgData name="Owen Santoso (22466085)" userId="b375e2bc-c19d-4108-9c74-f6149a3e4a36" providerId="ADAL" clId="{94D50680-F7FB-4732-B25A-8E6544FE298E}" dt="2021-10-03T22:17:16.880" v="10820" actId="478"/>
          <ac:spMkLst>
            <pc:docMk/>
            <pc:sldMk cId="3717096070" sldId="298"/>
            <ac:spMk id="10" creationId="{A998C69B-F362-4B2E-AEB5-0DF6635DFBD2}"/>
          </ac:spMkLst>
        </pc:spChg>
        <pc:spChg chg="mod">
          <ac:chgData name="Owen Santoso (22466085)" userId="b375e2bc-c19d-4108-9c74-f6149a3e4a36" providerId="ADAL" clId="{94D50680-F7FB-4732-B25A-8E6544FE298E}" dt="2021-10-03T22:20:31.659" v="11131" actId="20577"/>
          <ac:spMkLst>
            <pc:docMk/>
            <pc:sldMk cId="3717096070" sldId="298"/>
            <ac:spMk id="35" creationId="{EC8E3C1F-81DB-40AE-863D-EC6E64EC617E}"/>
          </ac:spMkLst>
        </pc:spChg>
        <pc:picChg chg="del">
          <ac:chgData name="Owen Santoso (22466085)" userId="b375e2bc-c19d-4108-9c74-f6149a3e4a36" providerId="ADAL" clId="{94D50680-F7FB-4732-B25A-8E6544FE298E}" dt="2021-10-03T22:17:13.135" v="10818" actId="478"/>
          <ac:picMkLst>
            <pc:docMk/>
            <pc:sldMk cId="3717096070" sldId="298"/>
            <ac:picMk id="9222" creationId="{624E73AB-1220-46D0-9965-C25FB18CC42F}"/>
          </ac:picMkLst>
        </pc:picChg>
        <pc:picChg chg="add mod">
          <ac:chgData name="Owen Santoso (22466085)" userId="b375e2bc-c19d-4108-9c74-f6149a3e4a36" providerId="ADAL" clId="{94D50680-F7FB-4732-B25A-8E6544FE298E}" dt="2021-10-03T22:18:42.848" v="10916" actId="1076"/>
          <ac:picMkLst>
            <pc:docMk/>
            <pc:sldMk cId="3717096070" sldId="298"/>
            <ac:picMk id="14338" creationId="{321AAEFB-33FF-40F5-8C3C-D23DEC26B251}"/>
          </ac:picMkLst>
        </pc:picChg>
        <pc:picChg chg="add mod">
          <ac:chgData name="Owen Santoso (22466085)" userId="b375e2bc-c19d-4108-9c74-f6149a3e4a36" providerId="ADAL" clId="{94D50680-F7FB-4732-B25A-8E6544FE298E}" dt="2021-10-03T22:18:43.848" v="10917" actId="1076"/>
          <ac:picMkLst>
            <pc:docMk/>
            <pc:sldMk cId="3717096070" sldId="298"/>
            <ac:picMk id="14340" creationId="{72D76996-25B3-4FA8-A02A-A0398D086721}"/>
          </ac:picMkLst>
        </pc:picChg>
      </pc:sldChg>
      <pc:sldChg chg="add del setBg">
        <pc:chgData name="Owen Santoso (22466085)" userId="b375e2bc-c19d-4108-9c74-f6149a3e4a36" providerId="ADAL" clId="{94D50680-F7FB-4732-B25A-8E6544FE298E}" dt="2021-10-03T19:41:02.380" v="7549"/>
        <pc:sldMkLst>
          <pc:docMk/>
          <pc:sldMk cId="3569239051" sldId="1491"/>
        </pc:sldMkLst>
      </pc:sldChg>
      <pc:sldMasterChg chg="add del addSldLayout delSldLayout">
        <pc:chgData name="Owen Santoso (22466085)" userId="b375e2bc-c19d-4108-9c74-f6149a3e4a36" providerId="ADAL" clId="{94D50680-F7FB-4732-B25A-8E6544FE298E}" dt="2021-10-03T20:30:10.675" v="7804" actId="47"/>
        <pc:sldMasterMkLst>
          <pc:docMk/>
          <pc:sldMasterMk cId="1256929436" sldId="2147483699"/>
        </pc:sldMasterMkLst>
        <pc:sldLayoutChg chg="add del">
          <pc:chgData name="Owen Santoso (22466085)" userId="b375e2bc-c19d-4108-9c74-f6149a3e4a36" providerId="ADAL" clId="{94D50680-F7FB-4732-B25A-8E6544FE298E}" dt="2021-10-03T20:30:10.675" v="7804" actId="47"/>
          <pc:sldLayoutMkLst>
            <pc:docMk/>
            <pc:sldMasterMk cId="1256929436" sldId="2147483699"/>
            <pc:sldLayoutMk cId="2998315644" sldId="2147483700"/>
          </pc:sldLayoutMkLst>
        </pc:sldLayoutChg>
        <pc:sldLayoutChg chg="add del">
          <pc:chgData name="Owen Santoso (22466085)" userId="b375e2bc-c19d-4108-9c74-f6149a3e4a36" providerId="ADAL" clId="{94D50680-F7FB-4732-B25A-8E6544FE298E}" dt="2021-10-03T20:30:10.675" v="7804" actId="47"/>
          <pc:sldLayoutMkLst>
            <pc:docMk/>
            <pc:sldMasterMk cId="1256929436" sldId="2147483699"/>
            <pc:sldLayoutMk cId="4031346008" sldId="2147483701"/>
          </pc:sldLayoutMkLst>
        </pc:sldLayoutChg>
        <pc:sldLayoutChg chg="add del">
          <pc:chgData name="Owen Santoso (22466085)" userId="b375e2bc-c19d-4108-9c74-f6149a3e4a36" providerId="ADAL" clId="{94D50680-F7FB-4732-B25A-8E6544FE298E}" dt="2021-10-03T20:30:10.675" v="7804" actId="47"/>
          <pc:sldLayoutMkLst>
            <pc:docMk/>
            <pc:sldMasterMk cId="1256929436" sldId="2147483699"/>
            <pc:sldLayoutMk cId="3680698996" sldId="2147483702"/>
          </pc:sldLayoutMkLst>
        </pc:sldLayoutChg>
        <pc:sldLayoutChg chg="add del">
          <pc:chgData name="Owen Santoso (22466085)" userId="b375e2bc-c19d-4108-9c74-f6149a3e4a36" providerId="ADAL" clId="{94D50680-F7FB-4732-B25A-8E6544FE298E}" dt="2021-10-03T20:30:10.675" v="7804" actId="47"/>
          <pc:sldLayoutMkLst>
            <pc:docMk/>
            <pc:sldMasterMk cId="1256929436" sldId="2147483699"/>
            <pc:sldLayoutMk cId="380868820" sldId="2147483703"/>
          </pc:sldLayoutMkLst>
        </pc:sldLayoutChg>
        <pc:sldLayoutChg chg="add del">
          <pc:chgData name="Owen Santoso (22466085)" userId="b375e2bc-c19d-4108-9c74-f6149a3e4a36" providerId="ADAL" clId="{94D50680-F7FB-4732-B25A-8E6544FE298E}" dt="2021-10-03T20:30:10.675" v="7804" actId="47"/>
          <pc:sldLayoutMkLst>
            <pc:docMk/>
            <pc:sldMasterMk cId="1256929436" sldId="2147483699"/>
            <pc:sldLayoutMk cId="2737397522" sldId="2147483704"/>
          </pc:sldLayoutMkLst>
        </pc:sldLayoutChg>
        <pc:sldLayoutChg chg="add del">
          <pc:chgData name="Owen Santoso (22466085)" userId="b375e2bc-c19d-4108-9c74-f6149a3e4a36" providerId="ADAL" clId="{94D50680-F7FB-4732-B25A-8E6544FE298E}" dt="2021-10-03T20:30:10.675" v="7804" actId="47"/>
          <pc:sldLayoutMkLst>
            <pc:docMk/>
            <pc:sldMasterMk cId="1256929436" sldId="2147483699"/>
            <pc:sldLayoutMk cId="45117456" sldId="2147483705"/>
          </pc:sldLayoutMkLst>
        </pc:sldLayoutChg>
        <pc:sldLayoutChg chg="add del">
          <pc:chgData name="Owen Santoso (22466085)" userId="b375e2bc-c19d-4108-9c74-f6149a3e4a36" providerId="ADAL" clId="{94D50680-F7FB-4732-B25A-8E6544FE298E}" dt="2021-10-03T20:30:10.675" v="7804" actId="47"/>
          <pc:sldLayoutMkLst>
            <pc:docMk/>
            <pc:sldMasterMk cId="1256929436" sldId="2147483699"/>
            <pc:sldLayoutMk cId="1054721083" sldId="2147483706"/>
          </pc:sldLayoutMkLst>
        </pc:sldLayoutChg>
        <pc:sldLayoutChg chg="add del">
          <pc:chgData name="Owen Santoso (22466085)" userId="b375e2bc-c19d-4108-9c74-f6149a3e4a36" providerId="ADAL" clId="{94D50680-F7FB-4732-B25A-8E6544FE298E}" dt="2021-10-03T20:30:10.675" v="7804" actId="47"/>
          <pc:sldLayoutMkLst>
            <pc:docMk/>
            <pc:sldMasterMk cId="1256929436" sldId="2147483699"/>
            <pc:sldLayoutMk cId="281812277" sldId="2147483707"/>
          </pc:sldLayoutMkLst>
        </pc:sldLayoutChg>
        <pc:sldLayoutChg chg="add del">
          <pc:chgData name="Owen Santoso (22466085)" userId="b375e2bc-c19d-4108-9c74-f6149a3e4a36" providerId="ADAL" clId="{94D50680-F7FB-4732-B25A-8E6544FE298E}" dt="2021-10-03T20:30:10.675" v="7804" actId="47"/>
          <pc:sldLayoutMkLst>
            <pc:docMk/>
            <pc:sldMasterMk cId="1256929436" sldId="2147483699"/>
            <pc:sldLayoutMk cId="2300266291" sldId="2147483708"/>
          </pc:sldLayoutMkLst>
        </pc:sldLayoutChg>
        <pc:sldLayoutChg chg="add del">
          <pc:chgData name="Owen Santoso (22466085)" userId="b375e2bc-c19d-4108-9c74-f6149a3e4a36" providerId="ADAL" clId="{94D50680-F7FB-4732-B25A-8E6544FE298E}" dt="2021-10-03T20:30:10.675" v="7804" actId="47"/>
          <pc:sldLayoutMkLst>
            <pc:docMk/>
            <pc:sldMasterMk cId="1256929436" sldId="2147483699"/>
            <pc:sldLayoutMk cId="30647359" sldId="2147483709"/>
          </pc:sldLayoutMkLst>
        </pc:sldLayoutChg>
        <pc:sldLayoutChg chg="add del">
          <pc:chgData name="Owen Santoso (22466085)" userId="b375e2bc-c19d-4108-9c74-f6149a3e4a36" providerId="ADAL" clId="{94D50680-F7FB-4732-B25A-8E6544FE298E}" dt="2021-10-03T20:30:10.675" v="7804" actId="47"/>
          <pc:sldLayoutMkLst>
            <pc:docMk/>
            <pc:sldMasterMk cId="1256929436" sldId="2147483699"/>
            <pc:sldLayoutMk cId="902741752" sldId="214748371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FF8AD-F989-4EA7-9F0C-D4A25CF1D2F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A5FED-62FA-4C6C-AC28-EFC5F1BB608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Redrawing state diagrams to be complete</a:t>
          </a:r>
          <a:endParaRPr lang="en-US" dirty="0"/>
        </a:p>
      </dgm:t>
    </dgm:pt>
    <dgm:pt modelId="{465D4BD6-D65A-4E29-BDA8-A36EC825ABDF}" type="parTrans" cxnId="{002E175D-5D93-428A-AB02-5497D8E7B187}">
      <dgm:prSet/>
      <dgm:spPr/>
      <dgm:t>
        <a:bodyPr/>
        <a:lstStyle/>
        <a:p>
          <a:endParaRPr lang="en-US"/>
        </a:p>
      </dgm:t>
    </dgm:pt>
    <dgm:pt modelId="{50E0BF35-510A-480C-8A9E-402A822A8599}" type="sibTrans" cxnId="{002E175D-5D93-428A-AB02-5497D8E7B187}">
      <dgm:prSet/>
      <dgm:spPr/>
      <dgm:t>
        <a:bodyPr/>
        <a:lstStyle/>
        <a:p>
          <a:endParaRPr lang="en-US"/>
        </a:p>
      </dgm:t>
    </dgm:pt>
    <dgm:pt modelId="{B316002A-2C8B-427C-9BAD-8208FDA20C6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Software design logic flowchart</a:t>
          </a:r>
          <a:endParaRPr lang="en-US"/>
        </a:p>
      </dgm:t>
    </dgm:pt>
    <dgm:pt modelId="{9552AF7E-C7EE-4EA8-977B-DC13DC34BDFE}" type="parTrans" cxnId="{29AE2E96-8CAB-41C5-B1CC-0AC00574DE3C}">
      <dgm:prSet/>
      <dgm:spPr/>
      <dgm:t>
        <a:bodyPr/>
        <a:lstStyle/>
        <a:p>
          <a:endParaRPr lang="en-US"/>
        </a:p>
      </dgm:t>
    </dgm:pt>
    <dgm:pt modelId="{D9948CCA-2CE8-4734-A4C0-CB354B49B467}" type="sibTrans" cxnId="{29AE2E96-8CAB-41C5-B1CC-0AC00574DE3C}">
      <dgm:prSet/>
      <dgm:spPr/>
      <dgm:t>
        <a:bodyPr/>
        <a:lstStyle/>
        <a:p>
          <a:endParaRPr lang="en-US"/>
        </a:p>
      </dgm:t>
    </dgm:pt>
    <dgm:pt modelId="{5EE14D56-28C8-4666-8A58-063AD28790E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Coding ESP32 Arduino (if time permits)</a:t>
          </a:r>
          <a:endParaRPr lang="en-US"/>
        </a:p>
      </dgm:t>
    </dgm:pt>
    <dgm:pt modelId="{4971524F-DE28-4583-A1FA-9A7F240659C7}" type="parTrans" cxnId="{AFC2FF79-2F30-4CDB-BC42-DDB34F32349D}">
      <dgm:prSet/>
      <dgm:spPr/>
      <dgm:t>
        <a:bodyPr/>
        <a:lstStyle/>
        <a:p>
          <a:endParaRPr lang="en-US"/>
        </a:p>
      </dgm:t>
    </dgm:pt>
    <dgm:pt modelId="{B030A853-502B-47BC-A340-06217EAFD672}" type="sibTrans" cxnId="{AFC2FF79-2F30-4CDB-BC42-DDB34F32349D}">
      <dgm:prSet/>
      <dgm:spPr/>
      <dgm:t>
        <a:bodyPr/>
        <a:lstStyle/>
        <a:p>
          <a:endParaRPr lang="en-US"/>
        </a:p>
      </dgm:t>
    </dgm:pt>
    <dgm:pt modelId="{B6BF1856-A6DD-46EE-AA01-B1570638ACEB}" type="pres">
      <dgm:prSet presAssocID="{A62FF8AD-F989-4EA7-9F0C-D4A25CF1D2F0}" presName="root" presStyleCnt="0">
        <dgm:presLayoutVars>
          <dgm:dir/>
          <dgm:resizeHandles val="exact"/>
        </dgm:presLayoutVars>
      </dgm:prSet>
      <dgm:spPr/>
    </dgm:pt>
    <dgm:pt modelId="{09E67803-D4CD-483C-9CAD-79933F74BB75}" type="pres">
      <dgm:prSet presAssocID="{F98A5FED-62FA-4C6C-AC28-EFC5F1BB608C}" presName="compNode" presStyleCnt="0"/>
      <dgm:spPr/>
    </dgm:pt>
    <dgm:pt modelId="{6A768BBC-8287-4DEB-B6CE-B2B799202107}" type="pres">
      <dgm:prSet presAssocID="{F98A5FED-62FA-4C6C-AC28-EFC5F1BB608C}" presName="bgRect" presStyleLbl="bgShp" presStyleIdx="0" presStyleCnt="3"/>
      <dgm:spPr/>
    </dgm:pt>
    <dgm:pt modelId="{BCAF0772-4CDA-45D0-A780-B9DEE7A9E420}" type="pres">
      <dgm:prSet presAssocID="{F98A5FED-62FA-4C6C-AC28-EFC5F1BB60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 with solid fill"/>
        </a:ext>
      </dgm:extLst>
    </dgm:pt>
    <dgm:pt modelId="{54D4BB4D-0D86-4C35-888B-12296D44918B}" type="pres">
      <dgm:prSet presAssocID="{F98A5FED-62FA-4C6C-AC28-EFC5F1BB608C}" presName="spaceRect" presStyleCnt="0"/>
      <dgm:spPr/>
    </dgm:pt>
    <dgm:pt modelId="{9FC9154C-D3D1-4AC2-812A-43EB436DE812}" type="pres">
      <dgm:prSet presAssocID="{F98A5FED-62FA-4C6C-AC28-EFC5F1BB608C}" presName="parTx" presStyleLbl="revTx" presStyleIdx="0" presStyleCnt="3">
        <dgm:presLayoutVars>
          <dgm:chMax val="0"/>
          <dgm:chPref val="0"/>
        </dgm:presLayoutVars>
      </dgm:prSet>
      <dgm:spPr/>
    </dgm:pt>
    <dgm:pt modelId="{C2DFACB9-67B3-4C01-8B0C-0B05C8A80231}" type="pres">
      <dgm:prSet presAssocID="{50E0BF35-510A-480C-8A9E-402A822A8599}" presName="sibTrans" presStyleCnt="0"/>
      <dgm:spPr/>
    </dgm:pt>
    <dgm:pt modelId="{484D111C-BCFE-4152-BA04-200B95B6C731}" type="pres">
      <dgm:prSet presAssocID="{B316002A-2C8B-427C-9BAD-8208FDA20C6B}" presName="compNode" presStyleCnt="0"/>
      <dgm:spPr/>
    </dgm:pt>
    <dgm:pt modelId="{B170AE20-46F7-4B18-BD82-70598901B0B9}" type="pres">
      <dgm:prSet presAssocID="{B316002A-2C8B-427C-9BAD-8208FDA20C6B}" presName="bgRect" presStyleLbl="bgShp" presStyleIdx="1" presStyleCnt="3"/>
      <dgm:spPr/>
    </dgm:pt>
    <dgm:pt modelId="{DA8891A5-4259-46A2-80B5-3D21064C3B12}" type="pres">
      <dgm:prSet presAssocID="{B316002A-2C8B-427C-9BAD-8208FDA20C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6811754-ED9C-485B-8460-32ECB866B019}" type="pres">
      <dgm:prSet presAssocID="{B316002A-2C8B-427C-9BAD-8208FDA20C6B}" presName="spaceRect" presStyleCnt="0"/>
      <dgm:spPr/>
    </dgm:pt>
    <dgm:pt modelId="{032C5924-B89F-41BF-AEEB-0D63970DDC4A}" type="pres">
      <dgm:prSet presAssocID="{B316002A-2C8B-427C-9BAD-8208FDA20C6B}" presName="parTx" presStyleLbl="revTx" presStyleIdx="1" presStyleCnt="3">
        <dgm:presLayoutVars>
          <dgm:chMax val="0"/>
          <dgm:chPref val="0"/>
        </dgm:presLayoutVars>
      </dgm:prSet>
      <dgm:spPr/>
    </dgm:pt>
    <dgm:pt modelId="{2CC949AA-FDB1-45DB-8083-EBDF71AC3B06}" type="pres">
      <dgm:prSet presAssocID="{D9948CCA-2CE8-4734-A4C0-CB354B49B467}" presName="sibTrans" presStyleCnt="0"/>
      <dgm:spPr/>
    </dgm:pt>
    <dgm:pt modelId="{A9E2990B-5A99-46F5-9E04-4E2FF8DA09A7}" type="pres">
      <dgm:prSet presAssocID="{5EE14D56-28C8-4666-8A58-063AD28790EF}" presName="compNode" presStyleCnt="0"/>
      <dgm:spPr/>
    </dgm:pt>
    <dgm:pt modelId="{483F5DEF-EA3E-4FCE-85D3-46A0101A1168}" type="pres">
      <dgm:prSet presAssocID="{5EE14D56-28C8-4666-8A58-063AD28790EF}" presName="bgRect" presStyleLbl="bgShp" presStyleIdx="2" presStyleCnt="3"/>
      <dgm:spPr/>
    </dgm:pt>
    <dgm:pt modelId="{8D49D994-3BA9-407F-BAAA-4DA4889931FC}" type="pres">
      <dgm:prSet presAssocID="{5EE14D56-28C8-4666-8A58-063AD28790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467A488-5614-4310-8264-0DB00F192912}" type="pres">
      <dgm:prSet presAssocID="{5EE14D56-28C8-4666-8A58-063AD28790EF}" presName="spaceRect" presStyleCnt="0"/>
      <dgm:spPr/>
    </dgm:pt>
    <dgm:pt modelId="{1FDA1891-327E-471D-84FD-364DA10620DF}" type="pres">
      <dgm:prSet presAssocID="{5EE14D56-28C8-4666-8A58-063AD28790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2E175D-5D93-428A-AB02-5497D8E7B187}" srcId="{A62FF8AD-F989-4EA7-9F0C-D4A25CF1D2F0}" destId="{F98A5FED-62FA-4C6C-AC28-EFC5F1BB608C}" srcOrd="0" destOrd="0" parTransId="{465D4BD6-D65A-4E29-BDA8-A36EC825ABDF}" sibTransId="{50E0BF35-510A-480C-8A9E-402A822A8599}"/>
    <dgm:cxn modelId="{AE080566-97FD-421C-8445-1FA3F21BD376}" type="presOf" srcId="{5EE14D56-28C8-4666-8A58-063AD28790EF}" destId="{1FDA1891-327E-471D-84FD-364DA10620DF}" srcOrd="0" destOrd="0" presId="urn:microsoft.com/office/officeart/2018/2/layout/IconVerticalSolidList"/>
    <dgm:cxn modelId="{AFC2FF79-2F30-4CDB-BC42-DDB34F32349D}" srcId="{A62FF8AD-F989-4EA7-9F0C-D4A25CF1D2F0}" destId="{5EE14D56-28C8-4666-8A58-063AD28790EF}" srcOrd="2" destOrd="0" parTransId="{4971524F-DE28-4583-A1FA-9A7F240659C7}" sibTransId="{B030A853-502B-47BC-A340-06217EAFD672}"/>
    <dgm:cxn modelId="{29AE2E96-8CAB-41C5-B1CC-0AC00574DE3C}" srcId="{A62FF8AD-F989-4EA7-9F0C-D4A25CF1D2F0}" destId="{B316002A-2C8B-427C-9BAD-8208FDA20C6B}" srcOrd="1" destOrd="0" parTransId="{9552AF7E-C7EE-4EA8-977B-DC13DC34BDFE}" sibTransId="{D9948CCA-2CE8-4734-A4C0-CB354B49B467}"/>
    <dgm:cxn modelId="{9EB863C7-66FC-451D-9BDC-A375DDAAFDD5}" type="presOf" srcId="{B316002A-2C8B-427C-9BAD-8208FDA20C6B}" destId="{032C5924-B89F-41BF-AEEB-0D63970DDC4A}" srcOrd="0" destOrd="0" presId="urn:microsoft.com/office/officeart/2018/2/layout/IconVerticalSolidList"/>
    <dgm:cxn modelId="{DF8F7AD7-97F4-4BA6-B236-42B8063130FD}" type="presOf" srcId="{F98A5FED-62FA-4C6C-AC28-EFC5F1BB608C}" destId="{9FC9154C-D3D1-4AC2-812A-43EB436DE812}" srcOrd="0" destOrd="0" presId="urn:microsoft.com/office/officeart/2018/2/layout/IconVerticalSolidList"/>
    <dgm:cxn modelId="{CA42DFF2-0ED8-4AB9-B7EF-A983EBD1D066}" type="presOf" srcId="{A62FF8AD-F989-4EA7-9F0C-D4A25CF1D2F0}" destId="{B6BF1856-A6DD-46EE-AA01-B1570638ACEB}" srcOrd="0" destOrd="0" presId="urn:microsoft.com/office/officeart/2018/2/layout/IconVerticalSolidList"/>
    <dgm:cxn modelId="{113CB2F9-7151-4C73-A3CE-31B85A4CE706}" type="presParOf" srcId="{B6BF1856-A6DD-46EE-AA01-B1570638ACEB}" destId="{09E67803-D4CD-483C-9CAD-79933F74BB75}" srcOrd="0" destOrd="0" presId="urn:microsoft.com/office/officeart/2018/2/layout/IconVerticalSolidList"/>
    <dgm:cxn modelId="{CEEB9887-3C58-4A3F-A30D-C7F7BA8E0530}" type="presParOf" srcId="{09E67803-D4CD-483C-9CAD-79933F74BB75}" destId="{6A768BBC-8287-4DEB-B6CE-B2B799202107}" srcOrd="0" destOrd="0" presId="urn:microsoft.com/office/officeart/2018/2/layout/IconVerticalSolidList"/>
    <dgm:cxn modelId="{5543A6A6-B09B-40DF-BAB7-90DE2D690C9F}" type="presParOf" srcId="{09E67803-D4CD-483C-9CAD-79933F74BB75}" destId="{BCAF0772-4CDA-45D0-A780-B9DEE7A9E420}" srcOrd="1" destOrd="0" presId="urn:microsoft.com/office/officeart/2018/2/layout/IconVerticalSolidList"/>
    <dgm:cxn modelId="{3C841E38-3ED1-4918-A462-EE9D0396838B}" type="presParOf" srcId="{09E67803-D4CD-483C-9CAD-79933F74BB75}" destId="{54D4BB4D-0D86-4C35-888B-12296D44918B}" srcOrd="2" destOrd="0" presId="urn:microsoft.com/office/officeart/2018/2/layout/IconVerticalSolidList"/>
    <dgm:cxn modelId="{9D929152-6255-4232-9E52-6A590C242851}" type="presParOf" srcId="{09E67803-D4CD-483C-9CAD-79933F74BB75}" destId="{9FC9154C-D3D1-4AC2-812A-43EB436DE812}" srcOrd="3" destOrd="0" presId="urn:microsoft.com/office/officeart/2018/2/layout/IconVerticalSolidList"/>
    <dgm:cxn modelId="{8B694D50-15D3-4864-BE0D-1AAEB64422D4}" type="presParOf" srcId="{B6BF1856-A6DD-46EE-AA01-B1570638ACEB}" destId="{C2DFACB9-67B3-4C01-8B0C-0B05C8A80231}" srcOrd="1" destOrd="0" presId="urn:microsoft.com/office/officeart/2018/2/layout/IconVerticalSolidList"/>
    <dgm:cxn modelId="{3AB6CAC8-D569-4B70-BF8A-7B42D024C468}" type="presParOf" srcId="{B6BF1856-A6DD-46EE-AA01-B1570638ACEB}" destId="{484D111C-BCFE-4152-BA04-200B95B6C731}" srcOrd="2" destOrd="0" presId="urn:microsoft.com/office/officeart/2018/2/layout/IconVerticalSolidList"/>
    <dgm:cxn modelId="{EE6F6A05-AE0B-4BF8-A5D3-993377D6F90E}" type="presParOf" srcId="{484D111C-BCFE-4152-BA04-200B95B6C731}" destId="{B170AE20-46F7-4B18-BD82-70598901B0B9}" srcOrd="0" destOrd="0" presId="urn:microsoft.com/office/officeart/2018/2/layout/IconVerticalSolidList"/>
    <dgm:cxn modelId="{77A16722-2878-4413-B087-F458C8B9B48E}" type="presParOf" srcId="{484D111C-BCFE-4152-BA04-200B95B6C731}" destId="{DA8891A5-4259-46A2-80B5-3D21064C3B12}" srcOrd="1" destOrd="0" presId="urn:microsoft.com/office/officeart/2018/2/layout/IconVerticalSolidList"/>
    <dgm:cxn modelId="{BE767DF9-4217-40A4-B9BA-E06D7BBBC806}" type="presParOf" srcId="{484D111C-BCFE-4152-BA04-200B95B6C731}" destId="{46811754-ED9C-485B-8460-32ECB866B019}" srcOrd="2" destOrd="0" presId="urn:microsoft.com/office/officeart/2018/2/layout/IconVerticalSolidList"/>
    <dgm:cxn modelId="{165CAFF7-132C-496D-BA00-3FF55CB381CB}" type="presParOf" srcId="{484D111C-BCFE-4152-BA04-200B95B6C731}" destId="{032C5924-B89F-41BF-AEEB-0D63970DDC4A}" srcOrd="3" destOrd="0" presId="urn:microsoft.com/office/officeart/2018/2/layout/IconVerticalSolidList"/>
    <dgm:cxn modelId="{2BF3089E-A790-406E-90D9-13B85084DE92}" type="presParOf" srcId="{B6BF1856-A6DD-46EE-AA01-B1570638ACEB}" destId="{2CC949AA-FDB1-45DB-8083-EBDF71AC3B06}" srcOrd="3" destOrd="0" presId="urn:microsoft.com/office/officeart/2018/2/layout/IconVerticalSolidList"/>
    <dgm:cxn modelId="{8C7CB272-A7E5-47D7-BFBA-FC239C441AB7}" type="presParOf" srcId="{B6BF1856-A6DD-46EE-AA01-B1570638ACEB}" destId="{A9E2990B-5A99-46F5-9E04-4E2FF8DA09A7}" srcOrd="4" destOrd="0" presId="urn:microsoft.com/office/officeart/2018/2/layout/IconVerticalSolidList"/>
    <dgm:cxn modelId="{8D24AB53-FA25-4E66-B477-85A2B695C72D}" type="presParOf" srcId="{A9E2990B-5A99-46F5-9E04-4E2FF8DA09A7}" destId="{483F5DEF-EA3E-4FCE-85D3-46A0101A1168}" srcOrd="0" destOrd="0" presId="urn:microsoft.com/office/officeart/2018/2/layout/IconVerticalSolidList"/>
    <dgm:cxn modelId="{4E0EFA85-5E11-4843-9070-8EB76DE0A46E}" type="presParOf" srcId="{A9E2990B-5A99-46F5-9E04-4E2FF8DA09A7}" destId="{8D49D994-3BA9-407F-BAAA-4DA4889931FC}" srcOrd="1" destOrd="0" presId="urn:microsoft.com/office/officeart/2018/2/layout/IconVerticalSolidList"/>
    <dgm:cxn modelId="{FAC6ABE1-3831-44DB-88B0-53ECBB3509C7}" type="presParOf" srcId="{A9E2990B-5A99-46F5-9E04-4E2FF8DA09A7}" destId="{A467A488-5614-4310-8264-0DB00F192912}" srcOrd="2" destOrd="0" presId="urn:microsoft.com/office/officeart/2018/2/layout/IconVerticalSolidList"/>
    <dgm:cxn modelId="{55320D99-AD35-4A5E-B018-5F11CD87E20F}" type="presParOf" srcId="{A9E2990B-5A99-46F5-9E04-4E2FF8DA09A7}" destId="{1FDA1891-327E-471D-84FD-364DA10620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68BBC-8287-4DEB-B6CE-B2B799202107}">
      <dsp:nvSpPr>
        <dsp:cNvPr id="0" name=""/>
        <dsp:cNvSpPr/>
      </dsp:nvSpPr>
      <dsp:spPr>
        <a:xfrm>
          <a:off x="0" y="367"/>
          <a:ext cx="6078960" cy="8597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F0772-4CDA-45D0-A780-B9DEE7A9E420}">
      <dsp:nvSpPr>
        <dsp:cNvPr id="0" name=""/>
        <dsp:cNvSpPr/>
      </dsp:nvSpPr>
      <dsp:spPr>
        <a:xfrm>
          <a:off x="260077" y="193813"/>
          <a:ext cx="472868" cy="472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9154C-D3D1-4AC2-812A-43EB436DE812}">
      <dsp:nvSpPr>
        <dsp:cNvPr id="0" name=""/>
        <dsp:cNvSpPr/>
      </dsp:nvSpPr>
      <dsp:spPr>
        <a:xfrm>
          <a:off x="993024" y="367"/>
          <a:ext cx="5085935" cy="85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91" tIns="90991" rIns="90991" bIns="909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Redrawing state diagrams to be complete</a:t>
          </a:r>
          <a:endParaRPr lang="en-US" sz="2200" kern="1200" dirty="0"/>
        </a:p>
      </dsp:txBody>
      <dsp:txXfrm>
        <a:off x="993024" y="367"/>
        <a:ext cx="5085935" cy="859761"/>
      </dsp:txXfrm>
    </dsp:sp>
    <dsp:sp modelId="{B170AE20-46F7-4B18-BD82-70598901B0B9}">
      <dsp:nvSpPr>
        <dsp:cNvPr id="0" name=""/>
        <dsp:cNvSpPr/>
      </dsp:nvSpPr>
      <dsp:spPr>
        <a:xfrm>
          <a:off x="0" y="1075069"/>
          <a:ext cx="6078960" cy="8597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891A5-4259-46A2-80B5-3D21064C3B12}">
      <dsp:nvSpPr>
        <dsp:cNvPr id="0" name=""/>
        <dsp:cNvSpPr/>
      </dsp:nvSpPr>
      <dsp:spPr>
        <a:xfrm>
          <a:off x="260077" y="1268515"/>
          <a:ext cx="472868" cy="472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C5924-B89F-41BF-AEEB-0D63970DDC4A}">
      <dsp:nvSpPr>
        <dsp:cNvPr id="0" name=""/>
        <dsp:cNvSpPr/>
      </dsp:nvSpPr>
      <dsp:spPr>
        <a:xfrm>
          <a:off x="993024" y="1075069"/>
          <a:ext cx="5085935" cy="85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91" tIns="90991" rIns="90991" bIns="909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Software design logic flowchart</a:t>
          </a:r>
          <a:endParaRPr lang="en-US" sz="2200" kern="1200"/>
        </a:p>
      </dsp:txBody>
      <dsp:txXfrm>
        <a:off x="993024" y="1075069"/>
        <a:ext cx="5085935" cy="859761"/>
      </dsp:txXfrm>
    </dsp:sp>
    <dsp:sp modelId="{483F5DEF-EA3E-4FCE-85D3-46A0101A1168}">
      <dsp:nvSpPr>
        <dsp:cNvPr id="0" name=""/>
        <dsp:cNvSpPr/>
      </dsp:nvSpPr>
      <dsp:spPr>
        <a:xfrm>
          <a:off x="0" y="2149771"/>
          <a:ext cx="6078960" cy="8597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9D994-3BA9-407F-BAAA-4DA4889931FC}">
      <dsp:nvSpPr>
        <dsp:cNvPr id="0" name=""/>
        <dsp:cNvSpPr/>
      </dsp:nvSpPr>
      <dsp:spPr>
        <a:xfrm>
          <a:off x="260077" y="2343217"/>
          <a:ext cx="472868" cy="4728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A1891-327E-471D-84FD-364DA10620DF}">
      <dsp:nvSpPr>
        <dsp:cNvPr id="0" name=""/>
        <dsp:cNvSpPr/>
      </dsp:nvSpPr>
      <dsp:spPr>
        <a:xfrm>
          <a:off x="993024" y="2149771"/>
          <a:ext cx="5085935" cy="859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91" tIns="90991" rIns="90991" bIns="909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Coding ESP32 Arduino (if time permits)</a:t>
          </a:r>
          <a:endParaRPr lang="en-US" sz="2200" kern="1200"/>
        </a:p>
      </dsp:txBody>
      <dsp:txXfrm>
        <a:off x="993024" y="2149771"/>
        <a:ext cx="5085935" cy="859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5518" tIns="47759" rIns="95518" bIns="47759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5518" tIns="47759" rIns="95518" bIns="47759" rtlCol="0"/>
          <a:lstStyle>
            <a:lvl1pPr algn="r">
              <a:defRPr sz="1300"/>
            </a:lvl1pPr>
          </a:lstStyle>
          <a:p>
            <a:fld id="{53F9F845-5CD5-41AD-922B-5308139BC61E}" type="datetimeFigureOut">
              <a:rPr lang="en-AU" smtClean="0"/>
              <a:t>11/04/2022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18" tIns="47759" rIns="95518" bIns="4775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5518" tIns="47759" rIns="95518" bIns="477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5518" tIns="47759" rIns="95518" bIns="47759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5518" tIns="47759" rIns="95518" bIns="47759" rtlCol="0" anchor="b"/>
          <a:lstStyle>
            <a:lvl1pPr algn="r">
              <a:defRPr sz="1300"/>
            </a:lvl1pPr>
          </a:lstStyle>
          <a:p>
            <a:fld id="{6ACF7991-2CE4-4649-A8D1-653863625F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43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7991-2CE4-4649-A8D1-653863625F2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8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900" dirty="0">
                <a:latin typeface="Calibri" panose="020F0502020204030204" pitchFamily="34" charset="0"/>
              </a:rPr>
              <a:t>Through my preliminary research, I found that FPGAs are integrated circuits like microcontrollers, but they have higher processing power and are more flexible than their microcontroller counterparts. However, this comes at a much more expensive price point, and they are more difficult to program for.</a:t>
            </a:r>
          </a:p>
          <a:p>
            <a:endParaRPr lang="en-AU" sz="1900" dirty="0">
              <a:latin typeface="Calibri" panose="020F0502020204030204" pitchFamily="34" charset="0"/>
            </a:endParaRPr>
          </a:p>
          <a:p>
            <a:r>
              <a:rPr lang="en-AU" sz="1900" dirty="0">
                <a:latin typeface="Calibri" panose="020F0502020204030204" pitchFamily="34" charset="0"/>
              </a:rPr>
              <a:t>Thus, FPGAs are typically used in applications which require complex logic and high processing power/speed. For designs which only need limited hardware and only need to perform specific set functions, </a:t>
            </a:r>
            <a:r>
              <a:rPr lang="en-AU" sz="1900" b="1" dirty="0">
                <a:latin typeface="Calibri" panose="020F0502020204030204" pitchFamily="34" charset="0"/>
              </a:rPr>
              <a:t>microcontrollers are generally preferred especially due to their cost effectiveness.</a:t>
            </a:r>
          </a:p>
          <a:p>
            <a:endParaRPr lang="en-AU" sz="1900" b="1" dirty="0">
              <a:latin typeface="Calibri" panose="020F050202020403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7991-2CE4-4649-A8D1-653863625F2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99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900" dirty="0">
                <a:latin typeface="Calibri" panose="020F0502020204030204" pitchFamily="34" charset="0"/>
              </a:rPr>
              <a:t>Through my preliminary research, I found that FPGAs are integrated circuits like microcontrollers, but they have higher processing power and are more flexible than their microcontroller counterparts. However, this comes at a much more expensive price point, and they are more difficult to program for.</a:t>
            </a:r>
          </a:p>
          <a:p>
            <a:endParaRPr lang="en-AU" sz="1900" dirty="0">
              <a:latin typeface="Calibri" panose="020F0502020204030204" pitchFamily="34" charset="0"/>
            </a:endParaRPr>
          </a:p>
          <a:p>
            <a:r>
              <a:rPr lang="en-AU" sz="1900" dirty="0">
                <a:latin typeface="Calibri" panose="020F0502020204030204" pitchFamily="34" charset="0"/>
              </a:rPr>
              <a:t>Thus, FPGAs are typically used in applications which require complex logic and high processing power/speed. For designs which only need limited hardware and only need to perform specific set functions, </a:t>
            </a:r>
            <a:r>
              <a:rPr lang="en-AU" sz="1900" b="1" dirty="0">
                <a:latin typeface="Calibri" panose="020F0502020204030204" pitchFamily="34" charset="0"/>
              </a:rPr>
              <a:t>microcontrollers are generally preferred especially due to their cost effectiveness.</a:t>
            </a:r>
          </a:p>
          <a:p>
            <a:endParaRPr lang="en-AU" sz="1900" b="1" dirty="0">
              <a:latin typeface="Calibri" panose="020F050202020403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7991-2CE4-4649-A8D1-653863625F2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07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900" dirty="0">
                <a:latin typeface="Calibri" panose="020F0502020204030204" pitchFamily="34" charset="0"/>
              </a:rPr>
              <a:t>Through my preliminary research, I found that FPGAs are integrated circuits like microcontrollers, but they have higher processing power and are more flexible than their microcontroller counterparts. However, this comes at a much more expensive price point, and they are more difficult to program for.</a:t>
            </a:r>
          </a:p>
          <a:p>
            <a:endParaRPr lang="en-AU" sz="1900" dirty="0">
              <a:latin typeface="Calibri" panose="020F0502020204030204" pitchFamily="34" charset="0"/>
            </a:endParaRPr>
          </a:p>
          <a:p>
            <a:r>
              <a:rPr lang="en-AU" sz="1900" dirty="0">
                <a:latin typeface="Calibri" panose="020F0502020204030204" pitchFamily="34" charset="0"/>
              </a:rPr>
              <a:t>Thus, FPGAs are typically used in applications which require complex logic and high processing power/speed. For designs which only need limited hardware and only need to perform specific set functions, </a:t>
            </a:r>
            <a:r>
              <a:rPr lang="en-AU" sz="1900" b="1" dirty="0">
                <a:latin typeface="Calibri" panose="020F0502020204030204" pitchFamily="34" charset="0"/>
              </a:rPr>
              <a:t>microcontrollers are generally preferred especially due to their cost effectiveness.</a:t>
            </a:r>
          </a:p>
          <a:p>
            <a:endParaRPr lang="en-AU" sz="1900" b="1" dirty="0">
              <a:latin typeface="Calibri" panose="020F050202020403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7991-2CE4-4649-A8D1-653863625F2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473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900" dirty="0">
                <a:latin typeface="Calibri" panose="020F0502020204030204" pitchFamily="34" charset="0"/>
              </a:rPr>
              <a:t>Through my preliminary research, I found that FPGAs are integrated circuits like microcontrollers, but they have higher processing power and are more flexible than their microcontroller counterparts. However, this comes at a much more expensive price point, and they are more difficult to program for.</a:t>
            </a:r>
          </a:p>
          <a:p>
            <a:endParaRPr lang="en-AU" sz="1900" dirty="0">
              <a:latin typeface="Calibri" panose="020F0502020204030204" pitchFamily="34" charset="0"/>
            </a:endParaRPr>
          </a:p>
          <a:p>
            <a:r>
              <a:rPr lang="en-AU" sz="1900" dirty="0">
                <a:latin typeface="Calibri" panose="020F0502020204030204" pitchFamily="34" charset="0"/>
              </a:rPr>
              <a:t>Thus, FPGAs are typically used in applications which require complex logic and high processing power/speed. For designs which only need limited hardware and only need to perform specific set functions, </a:t>
            </a:r>
            <a:r>
              <a:rPr lang="en-AU" sz="1900" b="1" dirty="0">
                <a:latin typeface="Calibri" panose="020F0502020204030204" pitchFamily="34" charset="0"/>
              </a:rPr>
              <a:t>microcontrollers are generally preferred especially due to their cost effectiveness.</a:t>
            </a:r>
          </a:p>
          <a:p>
            <a:endParaRPr lang="en-AU" sz="1900" b="1" dirty="0">
              <a:latin typeface="Calibri" panose="020F050202020403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7991-2CE4-4649-A8D1-653863625F2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81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0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6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3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0.jpe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svg"/><Relationship Id="rId3" Type="http://schemas.openxmlformats.org/officeDocument/2006/relationships/image" Target="../media/image8.png"/><Relationship Id="rId7" Type="http://schemas.openxmlformats.org/officeDocument/2006/relationships/image" Target="../media/image23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sv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9.sv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EBF9B-3703-4BA3-ACD6-7FA342E308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3040" b="3156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70" name="Oval 164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733D9-A91E-4370-9C7D-6B33730C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GB" b="0" cap="none" spc="300" dirty="0"/>
              <a:t>PRE-REVIEW DESIGN PRESENTATION</a:t>
            </a:r>
            <a:endParaRPr lang="en-AU" cap="none" spc="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1CF76-4979-4EF0-B702-30AAA87F7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AU"/>
              <a:t>Owen Santoso (22466085)</a:t>
            </a:r>
            <a:endParaRPr lang="en-AU" dirty="0"/>
          </a:p>
        </p:txBody>
      </p:sp>
      <p:cxnSp>
        <p:nvCxnSpPr>
          <p:cNvPr id="171" name="Straight Connector 16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26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E2F80-DF10-45CD-861B-058DEA90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AU" dirty="0"/>
              <a:t>Contribution to 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E4E6BA-8F65-4F51-A48D-888BA53490FB}"/>
              </a:ext>
            </a:extLst>
          </p:cNvPr>
          <p:cNvGrpSpPr/>
          <p:nvPr/>
        </p:nvGrpSpPr>
        <p:grpSpPr>
          <a:xfrm>
            <a:off x="1105725" y="2288945"/>
            <a:ext cx="9363960" cy="1755742"/>
            <a:chOff x="1105725" y="2288945"/>
            <a:chExt cx="9363960" cy="175574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C87B737-8447-4441-ABFF-1B078D3C5645}"/>
                </a:ext>
              </a:extLst>
            </p:cNvPr>
            <p:cNvSpPr/>
            <p:nvPr/>
          </p:nvSpPr>
          <p:spPr>
            <a:xfrm>
              <a:off x="1105725" y="2288945"/>
              <a:ext cx="2926237" cy="1755742"/>
            </a:xfrm>
            <a:custGeom>
              <a:avLst/>
              <a:gdLst>
                <a:gd name="connsiteX0" fmla="*/ 0 w 2926237"/>
                <a:gd name="connsiteY0" fmla="*/ 0 h 1755742"/>
                <a:gd name="connsiteX1" fmla="*/ 2926237 w 2926237"/>
                <a:gd name="connsiteY1" fmla="*/ 0 h 1755742"/>
                <a:gd name="connsiteX2" fmla="*/ 2926237 w 2926237"/>
                <a:gd name="connsiteY2" fmla="*/ 1755742 h 1755742"/>
                <a:gd name="connsiteX3" fmla="*/ 0 w 2926237"/>
                <a:gd name="connsiteY3" fmla="*/ 1755742 h 1755742"/>
                <a:gd name="connsiteX4" fmla="*/ 0 w 2926237"/>
                <a:gd name="connsiteY4" fmla="*/ 0 h 175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237" h="1755742">
                  <a:moveTo>
                    <a:pt x="0" y="0"/>
                  </a:moveTo>
                  <a:lnTo>
                    <a:pt x="2926237" y="0"/>
                  </a:lnTo>
                  <a:lnTo>
                    <a:pt x="2926237" y="1755742"/>
                  </a:lnTo>
                  <a:lnTo>
                    <a:pt x="0" y="17557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3000" kern="1200" dirty="0"/>
                <a:t>Project lead </a:t>
              </a:r>
              <a:br>
                <a:rPr lang="en-AU" sz="3000" kern="1200" dirty="0"/>
              </a:br>
              <a:r>
                <a:rPr lang="en-AU" sz="1800" kern="1200" dirty="0"/>
                <a:t>for Week 2-3</a:t>
              </a:r>
              <a:endParaRPr lang="en-US" sz="30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7AF7AD7-3CB1-40A7-B5F2-BB883BCAFF2B}"/>
                </a:ext>
              </a:extLst>
            </p:cNvPr>
            <p:cNvSpPr/>
            <p:nvPr/>
          </p:nvSpPr>
          <p:spPr>
            <a:xfrm>
              <a:off x="4324586" y="2288945"/>
              <a:ext cx="2926237" cy="1755742"/>
            </a:xfrm>
            <a:custGeom>
              <a:avLst/>
              <a:gdLst>
                <a:gd name="connsiteX0" fmla="*/ 0 w 2926237"/>
                <a:gd name="connsiteY0" fmla="*/ 0 h 1755742"/>
                <a:gd name="connsiteX1" fmla="*/ 2926237 w 2926237"/>
                <a:gd name="connsiteY1" fmla="*/ 0 h 1755742"/>
                <a:gd name="connsiteX2" fmla="*/ 2926237 w 2926237"/>
                <a:gd name="connsiteY2" fmla="*/ 1755742 h 1755742"/>
                <a:gd name="connsiteX3" fmla="*/ 0 w 2926237"/>
                <a:gd name="connsiteY3" fmla="*/ 1755742 h 1755742"/>
                <a:gd name="connsiteX4" fmla="*/ 0 w 2926237"/>
                <a:gd name="connsiteY4" fmla="*/ 0 h 175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237" h="1755742">
                  <a:moveTo>
                    <a:pt x="0" y="0"/>
                  </a:moveTo>
                  <a:lnTo>
                    <a:pt x="2926237" y="0"/>
                  </a:lnTo>
                  <a:lnTo>
                    <a:pt x="2926237" y="1755742"/>
                  </a:lnTo>
                  <a:lnTo>
                    <a:pt x="0" y="17557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3000" kern="1200" dirty="0"/>
                <a:t>Minutes taker </a:t>
              </a:r>
              <a:br>
                <a:rPr lang="en-AU" sz="3000" kern="1200" dirty="0"/>
              </a:br>
              <a:r>
                <a:rPr lang="en-AU" sz="2000" kern="1200" dirty="0"/>
                <a:t>for Week 4-5</a:t>
              </a:r>
              <a:endParaRPr lang="en-US" sz="30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EEA65D8-C34C-49AA-8085-6441AE6583EB}"/>
                </a:ext>
              </a:extLst>
            </p:cNvPr>
            <p:cNvSpPr/>
            <p:nvPr/>
          </p:nvSpPr>
          <p:spPr>
            <a:xfrm>
              <a:off x="7543448" y="2288945"/>
              <a:ext cx="2926237" cy="1755742"/>
            </a:xfrm>
            <a:custGeom>
              <a:avLst/>
              <a:gdLst>
                <a:gd name="connsiteX0" fmla="*/ 0 w 2926237"/>
                <a:gd name="connsiteY0" fmla="*/ 0 h 1755742"/>
                <a:gd name="connsiteX1" fmla="*/ 2926237 w 2926237"/>
                <a:gd name="connsiteY1" fmla="*/ 0 h 1755742"/>
                <a:gd name="connsiteX2" fmla="*/ 2926237 w 2926237"/>
                <a:gd name="connsiteY2" fmla="*/ 1755742 h 1755742"/>
                <a:gd name="connsiteX3" fmla="*/ 0 w 2926237"/>
                <a:gd name="connsiteY3" fmla="*/ 1755742 h 1755742"/>
                <a:gd name="connsiteX4" fmla="*/ 0 w 2926237"/>
                <a:gd name="connsiteY4" fmla="*/ 0 h 175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237" h="1755742">
                  <a:moveTo>
                    <a:pt x="0" y="0"/>
                  </a:moveTo>
                  <a:lnTo>
                    <a:pt x="2926237" y="0"/>
                  </a:lnTo>
                  <a:lnTo>
                    <a:pt x="2926237" y="1755742"/>
                  </a:lnTo>
                  <a:lnTo>
                    <a:pt x="0" y="17557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3000" kern="1200" dirty="0"/>
                <a:t>Client liaison </a:t>
              </a:r>
              <a:br>
                <a:rPr lang="en-AU" sz="3000" kern="1200" dirty="0"/>
              </a:br>
              <a:r>
                <a:rPr lang="en-AU" sz="2000" kern="1200" dirty="0"/>
                <a:t>for Week 6-7</a:t>
              </a:r>
              <a:endParaRPr lang="en-US" sz="30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C8E021-863D-4EFB-9E25-4352D65B9FF3}"/>
              </a:ext>
            </a:extLst>
          </p:cNvPr>
          <p:cNvGrpSpPr/>
          <p:nvPr/>
        </p:nvGrpSpPr>
        <p:grpSpPr>
          <a:xfrm>
            <a:off x="1105725" y="4337311"/>
            <a:ext cx="9363960" cy="1755742"/>
            <a:chOff x="1105725" y="4337311"/>
            <a:chExt cx="9363960" cy="175574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F4A140F-5D2E-4AD5-AA51-C661E282AC70}"/>
                </a:ext>
              </a:extLst>
            </p:cNvPr>
            <p:cNvSpPr/>
            <p:nvPr/>
          </p:nvSpPr>
          <p:spPr>
            <a:xfrm>
              <a:off x="1105725" y="4337311"/>
              <a:ext cx="2926237" cy="1755742"/>
            </a:xfrm>
            <a:custGeom>
              <a:avLst/>
              <a:gdLst>
                <a:gd name="connsiteX0" fmla="*/ 0 w 2926237"/>
                <a:gd name="connsiteY0" fmla="*/ 0 h 1755742"/>
                <a:gd name="connsiteX1" fmla="*/ 2926237 w 2926237"/>
                <a:gd name="connsiteY1" fmla="*/ 0 h 1755742"/>
                <a:gd name="connsiteX2" fmla="*/ 2926237 w 2926237"/>
                <a:gd name="connsiteY2" fmla="*/ 1755742 h 1755742"/>
                <a:gd name="connsiteX3" fmla="*/ 0 w 2926237"/>
                <a:gd name="connsiteY3" fmla="*/ 1755742 h 1755742"/>
                <a:gd name="connsiteX4" fmla="*/ 0 w 2926237"/>
                <a:gd name="connsiteY4" fmla="*/ 0 h 175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237" h="1755742">
                  <a:moveTo>
                    <a:pt x="0" y="0"/>
                  </a:moveTo>
                  <a:lnTo>
                    <a:pt x="2926237" y="0"/>
                  </a:lnTo>
                  <a:lnTo>
                    <a:pt x="2926237" y="1755742"/>
                  </a:lnTo>
                  <a:lnTo>
                    <a:pt x="0" y="17557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3000" kern="1200" dirty="0"/>
                <a:t>Lead in writing the risk register</a:t>
              </a:r>
              <a:endParaRPr lang="en-US" sz="30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5A716FF-475A-43C9-935B-7B30949BAC8D}"/>
                </a:ext>
              </a:extLst>
            </p:cNvPr>
            <p:cNvSpPr/>
            <p:nvPr/>
          </p:nvSpPr>
          <p:spPr>
            <a:xfrm>
              <a:off x="4324586" y="4337311"/>
              <a:ext cx="2926237" cy="1755742"/>
            </a:xfrm>
            <a:custGeom>
              <a:avLst/>
              <a:gdLst>
                <a:gd name="connsiteX0" fmla="*/ 0 w 2926237"/>
                <a:gd name="connsiteY0" fmla="*/ 0 h 1755742"/>
                <a:gd name="connsiteX1" fmla="*/ 2926237 w 2926237"/>
                <a:gd name="connsiteY1" fmla="*/ 0 h 1755742"/>
                <a:gd name="connsiteX2" fmla="*/ 2926237 w 2926237"/>
                <a:gd name="connsiteY2" fmla="*/ 1755742 h 1755742"/>
                <a:gd name="connsiteX3" fmla="*/ 0 w 2926237"/>
                <a:gd name="connsiteY3" fmla="*/ 1755742 h 1755742"/>
                <a:gd name="connsiteX4" fmla="*/ 0 w 2926237"/>
                <a:gd name="connsiteY4" fmla="*/ 0 h 175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237" h="1755742">
                  <a:moveTo>
                    <a:pt x="0" y="0"/>
                  </a:moveTo>
                  <a:lnTo>
                    <a:pt x="2926237" y="0"/>
                  </a:lnTo>
                  <a:lnTo>
                    <a:pt x="2926237" y="1755742"/>
                  </a:lnTo>
                  <a:lnTo>
                    <a:pt x="0" y="17557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3000" kern="1200" dirty="0"/>
                <a:t>Assisted in microcontroller choice of ESP32</a:t>
              </a:r>
              <a:endParaRPr lang="en-US" sz="30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BC2E1C-4658-4DB2-AD84-9A798D95CDF4}"/>
                </a:ext>
              </a:extLst>
            </p:cNvPr>
            <p:cNvSpPr/>
            <p:nvPr/>
          </p:nvSpPr>
          <p:spPr>
            <a:xfrm>
              <a:off x="7543448" y="4337311"/>
              <a:ext cx="2926237" cy="1755742"/>
            </a:xfrm>
            <a:custGeom>
              <a:avLst/>
              <a:gdLst>
                <a:gd name="connsiteX0" fmla="*/ 0 w 2926237"/>
                <a:gd name="connsiteY0" fmla="*/ 0 h 1755742"/>
                <a:gd name="connsiteX1" fmla="*/ 2926237 w 2926237"/>
                <a:gd name="connsiteY1" fmla="*/ 0 h 1755742"/>
                <a:gd name="connsiteX2" fmla="*/ 2926237 w 2926237"/>
                <a:gd name="connsiteY2" fmla="*/ 1755742 h 1755742"/>
                <a:gd name="connsiteX3" fmla="*/ 0 w 2926237"/>
                <a:gd name="connsiteY3" fmla="*/ 1755742 h 1755742"/>
                <a:gd name="connsiteX4" fmla="*/ 0 w 2926237"/>
                <a:gd name="connsiteY4" fmla="*/ 0 h 175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237" h="1755742">
                  <a:moveTo>
                    <a:pt x="0" y="0"/>
                  </a:moveTo>
                  <a:lnTo>
                    <a:pt x="2926237" y="0"/>
                  </a:lnTo>
                  <a:lnTo>
                    <a:pt x="2926237" y="1755742"/>
                  </a:lnTo>
                  <a:lnTo>
                    <a:pt x="0" y="17557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3000" kern="1200"/>
                <a:t>State diagram verification of Coolzy unit</a:t>
              </a:r>
              <a:endParaRPr lang="en-US" sz="3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51594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02F7840-E8E9-46B7-9C05-F0CE450A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Requirements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14193C-44B2-41FD-BA74-6F8C79E5F662}"/>
              </a:ext>
            </a:extLst>
          </p:cNvPr>
          <p:cNvSpPr/>
          <p:nvPr/>
        </p:nvSpPr>
        <p:spPr>
          <a:xfrm>
            <a:off x="2186876" y="1987076"/>
            <a:ext cx="976377" cy="97637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" name="Rectangle 3" descr="Web Design">
            <a:extLst>
              <a:ext uri="{FF2B5EF4-FFF2-40B4-BE49-F238E27FC236}">
                <a16:creationId xmlns:a16="http://schemas.microsoft.com/office/drawing/2014/main" id="{6E507F2E-26F8-44C7-9A5A-FBC6DE004FAF}"/>
              </a:ext>
            </a:extLst>
          </p:cNvPr>
          <p:cNvSpPr/>
          <p:nvPr/>
        </p:nvSpPr>
        <p:spPr>
          <a:xfrm>
            <a:off x="2391915" y="2192115"/>
            <a:ext cx="566298" cy="56629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13ADE12-E756-4414-AFA3-8A5A4E9F52D5}"/>
              </a:ext>
            </a:extLst>
          </p:cNvPr>
          <p:cNvSpPr/>
          <p:nvPr/>
        </p:nvSpPr>
        <p:spPr>
          <a:xfrm>
            <a:off x="3372476" y="1987076"/>
            <a:ext cx="2509969" cy="976377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bg1"/>
                </a:solidFill>
              </a:rPr>
              <a:t>The </a:t>
            </a:r>
            <a:r>
              <a:rPr lang="en-GB" sz="1400" u="sng" kern="1200" dirty="0">
                <a:solidFill>
                  <a:schemeClr val="bg1"/>
                </a:solidFill>
              </a:rPr>
              <a:t>software design</a:t>
            </a:r>
            <a:r>
              <a:rPr lang="en-GB" sz="1400" kern="1200" dirty="0">
                <a:solidFill>
                  <a:schemeClr val="bg1"/>
                </a:solidFill>
              </a:rPr>
              <a:t> shall be </a:t>
            </a:r>
            <a:r>
              <a:rPr lang="en-GB" sz="1400" u="sng" kern="1200" dirty="0">
                <a:solidFill>
                  <a:schemeClr val="bg1"/>
                </a:solidFill>
              </a:rPr>
              <a:t>simple</a:t>
            </a:r>
            <a:r>
              <a:rPr lang="en-GB" sz="1400" kern="1200" dirty="0">
                <a:solidFill>
                  <a:schemeClr val="bg1"/>
                </a:solidFill>
              </a:rPr>
              <a:t> enough for a competent person to understand.</a:t>
            </a:r>
            <a:endParaRPr lang="en-US" sz="1400" kern="12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0068C7-0408-4683-A0AE-BC091675B450}"/>
              </a:ext>
            </a:extLst>
          </p:cNvPr>
          <p:cNvSpPr/>
          <p:nvPr/>
        </p:nvSpPr>
        <p:spPr>
          <a:xfrm>
            <a:off x="6529237" y="1987076"/>
            <a:ext cx="976377" cy="976377"/>
          </a:xfrm>
          <a:prstGeom prst="ellipse">
            <a:avLst/>
          </a:prstGeom>
          <a:solidFill>
            <a:srgbClr val="A86ED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 descr="Smart Phone">
            <a:extLst>
              <a:ext uri="{FF2B5EF4-FFF2-40B4-BE49-F238E27FC236}">
                <a16:creationId xmlns:a16="http://schemas.microsoft.com/office/drawing/2014/main" id="{F1CC9DB1-6B75-4971-8741-F811C60E4B3B}"/>
              </a:ext>
            </a:extLst>
          </p:cNvPr>
          <p:cNvSpPr/>
          <p:nvPr/>
        </p:nvSpPr>
        <p:spPr>
          <a:xfrm>
            <a:off x="6734276" y="2192115"/>
            <a:ext cx="566298" cy="56629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9944F7-4311-4F0B-AFB0-BF83863CACB0}"/>
              </a:ext>
            </a:extLst>
          </p:cNvPr>
          <p:cNvSpPr/>
          <p:nvPr/>
        </p:nvSpPr>
        <p:spPr>
          <a:xfrm>
            <a:off x="7714837" y="1987076"/>
            <a:ext cx="2301460" cy="976377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400" kern="1200" dirty="0">
                <a:solidFill>
                  <a:schemeClr val="bg1"/>
                </a:solidFill>
              </a:rPr>
              <a:t>The unit shall have the ability to </a:t>
            </a:r>
            <a:r>
              <a:rPr lang="en-AU" sz="1400" u="sng" kern="1200" dirty="0">
                <a:solidFill>
                  <a:schemeClr val="bg1"/>
                </a:solidFill>
              </a:rPr>
              <a:t>connect</a:t>
            </a:r>
            <a:r>
              <a:rPr lang="en-AU" sz="1400" kern="1200" dirty="0">
                <a:solidFill>
                  <a:schemeClr val="bg1"/>
                </a:solidFill>
              </a:rPr>
              <a:t> and transmit user data to </a:t>
            </a:r>
            <a:r>
              <a:rPr lang="en-AU" sz="1400" u="sng" kern="1200" dirty="0">
                <a:solidFill>
                  <a:schemeClr val="bg1"/>
                </a:solidFill>
              </a:rPr>
              <a:t>phones</a:t>
            </a:r>
            <a:r>
              <a:rPr lang="en-AU" sz="1400" kern="1200" dirty="0">
                <a:solidFill>
                  <a:schemeClr val="bg1"/>
                </a:solidFill>
              </a:rPr>
              <a:t>.</a:t>
            </a:r>
            <a:endParaRPr lang="en-US" sz="1400" kern="12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5BFE95-151B-4B10-89E4-43A4BCFE16B7}"/>
              </a:ext>
            </a:extLst>
          </p:cNvPr>
          <p:cNvSpPr/>
          <p:nvPr/>
        </p:nvSpPr>
        <p:spPr>
          <a:xfrm>
            <a:off x="2186876" y="3406359"/>
            <a:ext cx="976377" cy="97637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5F587-889F-454A-B728-24C8DAAC5A14}"/>
              </a:ext>
            </a:extLst>
          </p:cNvPr>
          <p:cNvSpPr/>
          <p:nvPr/>
        </p:nvSpPr>
        <p:spPr>
          <a:xfrm>
            <a:off x="2391915" y="3611398"/>
            <a:ext cx="566298" cy="566298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DEF78C-CCE7-41CA-A17E-9EFB5A699575}"/>
              </a:ext>
            </a:extLst>
          </p:cNvPr>
          <p:cNvSpPr/>
          <p:nvPr/>
        </p:nvSpPr>
        <p:spPr>
          <a:xfrm>
            <a:off x="3372476" y="3406359"/>
            <a:ext cx="2509969" cy="976377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bg1"/>
                </a:solidFill>
              </a:rPr>
              <a:t>The microcontroller shall have the ability to </a:t>
            </a:r>
            <a:r>
              <a:rPr lang="en-GB" sz="1400" u="sng" kern="1200" dirty="0">
                <a:solidFill>
                  <a:schemeClr val="bg1"/>
                </a:solidFill>
              </a:rPr>
              <a:t>store usage statistics</a:t>
            </a:r>
            <a:r>
              <a:rPr lang="en-GB" sz="1400" kern="1200" dirty="0">
                <a:solidFill>
                  <a:schemeClr val="bg1"/>
                </a:solidFill>
              </a:rPr>
              <a:t> on the unit itself. </a:t>
            </a:r>
            <a:endParaRPr lang="en-US" sz="1400" kern="12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7771E7-B1BA-453B-9823-40ACF82E7B2E}"/>
              </a:ext>
            </a:extLst>
          </p:cNvPr>
          <p:cNvSpPr/>
          <p:nvPr/>
        </p:nvSpPr>
        <p:spPr>
          <a:xfrm>
            <a:off x="6529237" y="3406359"/>
            <a:ext cx="976377" cy="97637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0A3072-DCFE-412F-9BE4-97CBF7042A60}"/>
              </a:ext>
            </a:extLst>
          </p:cNvPr>
          <p:cNvSpPr/>
          <p:nvPr/>
        </p:nvSpPr>
        <p:spPr>
          <a:xfrm>
            <a:off x="6734276" y="3611398"/>
            <a:ext cx="566298" cy="566298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795E30-AD91-45A1-8765-DE86F8120F00}"/>
              </a:ext>
            </a:extLst>
          </p:cNvPr>
          <p:cNvSpPr/>
          <p:nvPr/>
        </p:nvSpPr>
        <p:spPr>
          <a:xfrm>
            <a:off x="7714837" y="3406359"/>
            <a:ext cx="2301460" cy="976377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bg1"/>
                </a:solidFill>
              </a:rPr>
              <a:t>The documentation shall include a </a:t>
            </a:r>
            <a:r>
              <a:rPr lang="en-GB" sz="1400" u="sng" kern="1200" dirty="0">
                <a:solidFill>
                  <a:schemeClr val="bg1"/>
                </a:solidFill>
              </a:rPr>
              <a:t>state diagram</a:t>
            </a:r>
            <a:r>
              <a:rPr lang="en-GB" sz="1400" kern="1200" dirty="0">
                <a:solidFill>
                  <a:schemeClr val="bg1"/>
                </a:solidFill>
              </a:rPr>
              <a:t> of the functionality of the </a:t>
            </a:r>
            <a:r>
              <a:rPr lang="en-GB" sz="1400" kern="1200" dirty="0" err="1">
                <a:solidFill>
                  <a:schemeClr val="bg1"/>
                </a:solidFill>
              </a:rPr>
              <a:t>Coolzy</a:t>
            </a:r>
            <a:r>
              <a:rPr lang="en-GB" sz="1400" kern="1200" dirty="0">
                <a:solidFill>
                  <a:schemeClr val="bg1"/>
                </a:solidFill>
              </a:rPr>
              <a:t>. </a:t>
            </a:r>
            <a:endParaRPr lang="en-US" sz="1400" kern="12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8DB0C6-6A78-4CC1-81FE-9299CAA2A706}"/>
              </a:ext>
            </a:extLst>
          </p:cNvPr>
          <p:cNvSpPr/>
          <p:nvPr/>
        </p:nvSpPr>
        <p:spPr>
          <a:xfrm>
            <a:off x="2186876" y="4825642"/>
            <a:ext cx="976377" cy="97637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8" name="Rectangle 17" descr="Dollar with solid fill">
            <a:extLst>
              <a:ext uri="{FF2B5EF4-FFF2-40B4-BE49-F238E27FC236}">
                <a16:creationId xmlns:a16="http://schemas.microsoft.com/office/drawing/2014/main" id="{AF785308-AC8B-4182-9BB9-7BB2A4295BC3}"/>
              </a:ext>
            </a:extLst>
          </p:cNvPr>
          <p:cNvSpPr/>
          <p:nvPr/>
        </p:nvSpPr>
        <p:spPr>
          <a:xfrm>
            <a:off x="2391915" y="5030681"/>
            <a:ext cx="566298" cy="566298"/>
          </a:xfrm>
          <a:prstGeom prst="rect">
            <a:avLst/>
          </a:pr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AU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7083DD-98CF-4FA1-871A-FF7C0DBC3224}"/>
              </a:ext>
            </a:extLst>
          </p:cNvPr>
          <p:cNvSpPr/>
          <p:nvPr/>
        </p:nvSpPr>
        <p:spPr>
          <a:xfrm>
            <a:off x="3372476" y="4825642"/>
            <a:ext cx="2509969" cy="976377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400" kern="1200" dirty="0">
                <a:solidFill>
                  <a:schemeClr val="bg1"/>
                </a:solidFill>
              </a:rPr>
              <a:t>The design </a:t>
            </a:r>
            <a:r>
              <a:rPr lang="en-AU" sz="1400" u="sng" kern="1200" dirty="0">
                <a:solidFill>
                  <a:schemeClr val="bg1"/>
                </a:solidFill>
              </a:rPr>
              <a:t>budget</a:t>
            </a:r>
            <a:r>
              <a:rPr lang="en-AU" sz="1400" kern="1200" dirty="0">
                <a:solidFill>
                  <a:schemeClr val="bg1"/>
                </a:solidFill>
              </a:rPr>
              <a:t> shall not exceed </a:t>
            </a:r>
            <a:r>
              <a:rPr lang="en-AU" sz="1400" u="sng" kern="1200" dirty="0">
                <a:solidFill>
                  <a:schemeClr val="bg1"/>
                </a:solidFill>
              </a:rPr>
              <a:t>$150 AUD</a:t>
            </a:r>
            <a:r>
              <a:rPr lang="en-AU" sz="1400" kern="1200" dirty="0">
                <a:solidFill>
                  <a:schemeClr val="bg1"/>
                </a:solidFill>
              </a:rPr>
              <a:t>.</a:t>
            </a:r>
            <a:endParaRPr lang="en-US" sz="14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35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6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7A9076-7C19-48A3-9E6C-A973DD6EA3A4}"/>
              </a:ext>
            </a:extLst>
          </p:cNvPr>
          <p:cNvSpPr/>
          <p:nvPr/>
        </p:nvSpPr>
        <p:spPr>
          <a:xfrm>
            <a:off x="0" y="6028051"/>
            <a:ext cx="12192000" cy="82994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14193C-44B2-41FD-BA74-6F8C79E5F662}"/>
              </a:ext>
            </a:extLst>
          </p:cNvPr>
          <p:cNvSpPr/>
          <p:nvPr/>
        </p:nvSpPr>
        <p:spPr>
          <a:xfrm>
            <a:off x="311482" y="6133909"/>
            <a:ext cx="640358" cy="64035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" name="Rectangle 3" descr="Web Design">
            <a:extLst>
              <a:ext uri="{FF2B5EF4-FFF2-40B4-BE49-F238E27FC236}">
                <a16:creationId xmlns:a16="http://schemas.microsoft.com/office/drawing/2014/main" id="{6E507F2E-26F8-44C7-9A5A-FBC6DE004FAF}"/>
              </a:ext>
            </a:extLst>
          </p:cNvPr>
          <p:cNvSpPr/>
          <p:nvPr/>
        </p:nvSpPr>
        <p:spPr>
          <a:xfrm>
            <a:off x="445957" y="6268384"/>
            <a:ext cx="371407" cy="37140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13ADE12-E756-4414-AFA3-8A5A4E9F52D5}"/>
              </a:ext>
            </a:extLst>
          </p:cNvPr>
          <p:cNvSpPr/>
          <p:nvPr/>
        </p:nvSpPr>
        <p:spPr>
          <a:xfrm>
            <a:off x="1095942" y="6133909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bg1"/>
                </a:solidFill>
              </a:rPr>
              <a:t>Simple software</a:t>
            </a:r>
            <a:endParaRPr lang="en-US" sz="1400" kern="12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7771E7-B1BA-453B-9823-40ACF82E7B2E}"/>
              </a:ext>
            </a:extLst>
          </p:cNvPr>
          <p:cNvSpPr/>
          <p:nvPr/>
        </p:nvSpPr>
        <p:spPr>
          <a:xfrm>
            <a:off x="9625619" y="6133909"/>
            <a:ext cx="640358" cy="64035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0A3072-DCFE-412F-9BE4-97CBF7042A60}"/>
              </a:ext>
            </a:extLst>
          </p:cNvPr>
          <p:cNvSpPr/>
          <p:nvPr/>
        </p:nvSpPr>
        <p:spPr>
          <a:xfrm>
            <a:off x="9760094" y="6268384"/>
            <a:ext cx="371407" cy="371407"/>
          </a:xfrm>
          <a:prstGeom prst="rect">
            <a:avLst/>
          </a:prstGeom>
          <a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8DB0C6-6A78-4CC1-81FE-9299CAA2A706}"/>
              </a:ext>
            </a:extLst>
          </p:cNvPr>
          <p:cNvSpPr/>
          <p:nvPr/>
        </p:nvSpPr>
        <p:spPr>
          <a:xfrm>
            <a:off x="4968550" y="6133909"/>
            <a:ext cx="640358" cy="64035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8" name="Rectangle 17" descr="Dollar with solid fill">
            <a:extLst>
              <a:ext uri="{FF2B5EF4-FFF2-40B4-BE49-F238E27FC236}">
                <a16:creationId xmlns:a16="http://schemas.microsoft.com/office/drawing/2014/main" id="{AF785308-AC8B-4182-9BB9-7BB2A4295BC3}"/>
              </a:ext>
            </a:extLst>
          </p:cNvPr>
          <p:cNvSpPr/>
          <p:nvPr/>
        </p:nvSpPr>
        <p:spPr>
          <a:xfrm>
            <a:off x="5103025" y="6268384"/>
            <a:ext cx="371407" cy="371407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AU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D659B0B-2AEC-4695-8C6E-5862D188EF6A}"/>
              </a:ext>
            </a:extLst>
          </p:cNvPr>
          <p:cNvSpPr/>
          <p:nvPr/>
        </p:nvSpPr>
        <p:spPr>
          <a:xfrm>
            <a:off x="5743383" y="6135728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dirty="0">
                <a:solidFill>
                  <a:schemeClr val="bg1"/>
                </a:solidFill>
              </a:rPr>
              <a:t>$150 budget</a:t>
            </a:r>
            <a:endParaRPr lang="en-US" sz="1400" kern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17C14C-D749-4D3A-B83A-C9DF3D62EEE1}"/>
              </a:ext>
            </a:extLst>
          </p:cNvPr>
          <p:cNvSpPr/>
          <p:nvPr/>
        </p:nvSpPr>
        <p:spPr>
          <a:xfrm>
            <a:off x="10400451" y="6137270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tx1">
                    <a:lumMod val="75000"/>
                  </a:schemeClr>
                </a:solidFill>
              </a:rPr>
              <a:t>State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d</a:t>
            </a:r>
            <a:r>
              <a:rPr lang="en-GB" sz="1400" kern="1200" dirty="0">
                <a:solidFill>
                  <a:schemeClr val="tx1">
                    <a:lumMod val="75000"/>
                  </a:schemeClr>
                </a:solidFill>
              </a:rPr>
              <a:t>iagram</a:t>
            </a:r>
            <a:endParaRPr lang="en-US" sz="1400" kern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F36D4AF-54EF-48AD-804A-8CC7F9B5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9225107" cy="114100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Type of Controller: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FPGA vs Microcontroller?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295688E-170F-4BA6-A7AC-074F59A2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476" y="2880068"/>
            <a:ext cx="4598299" cy="380999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Require a controller for our new design</a:t>
            </a:r>
          </a:p>
          <a:p>
            <a:r>
              <a:rPr lang="en-AU" dirty="0">
                <a:solidFill>
                  <a:schemeClr val="bg1"/>
                </a:solidFill>
              </a:rPr>
              <a:t>Discussed using FPGAs or microcontrollers</a:t>
            </a:r>
          </a:p>
          <a:p>
            <a:r>
              <a:rPr lang="en-AU" b="1" u="sng" dirty="0">
                <a:solidFill>
                  <a:schemeClr val="bg1"/>
                </a:solidFill>
              </a:rPr>
              <a:t>Decided to go with Microcontroller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C17D3A4-AB69-4C42-AAC3-2D3BC0343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73324"/>
              </p:ext>
            </p:extLst>
          </p:nvPr>
        </p:nvGraphicFramePr>
        <p:xfrm>
          <a:off x="6096001" y="2222633"/>
          <a:ext cx="3432396" cy="2883270"/>
        </p:xfrm>
        <a:graphic>
          <a:graphicData uri="http://schemas.openxmlformats.org/drawingml/2006/table">
            <a:tbl>
              <a:tblPr>
                <a:solidFill>
                  <a:srgbClr val="D1FFD2"/>
                </a:solidFill>
                <a:tableStyleId>{073A0DAA-6AF3-43AB-8588-CEC1D06C72B9}</a:tableStyleId>
              </a:tblPr>
              <a:tblGrid>
                <a:gridCol w="1621069">
                  <a:extLst>
                    <a:ext uri="{9D8B030D-6E8A-4147-A177-3AD203B41FA5}">
                      <a16:colId xmlns:a16="http://schemas.microsoft.com/office/drawing/2014/main" val="2209243092"/>
                    </a:ext>
                  </a:extLst>
                </a:gridCol>
                <a:gridCol w="1811327">
                  <a:extLst>
                    <a:ext uri="{9D8B030D-6E8A-4147-A177-3AD203B41FA5}">
                      <a16:colId xmlns:a16="http://schemas.microsoft.com/office/drawing/2014/main" val="3466398422"/>
                    </a:ext>
                  </a:extLst>
                </a:gridCol>
              </a:tblGrid>
              <a:tr h="4662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FPGA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56805874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Cost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More expensive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29430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Programming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Comparatively complex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35430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Portability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No portability across tools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91696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Processing power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Higher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85131"/>
                  </a:ext>
                </a:extLst>
              </a:tr>
            </a:tbl>
          </a:graphicData>
        </a:graphic>
      </p:graphicFrame>
      <p:sp>
        <p:nvSpPr>
          <p:cNvPr id="53" name="Oval 52">
            <a:extLst>
              <a:ext uri="{FF2B5EF4-FFF2-40B4-BE49-F238E27FC236}">
                <a16:creationId xmlns:a16="http://schemas.microsoft.com/office/drawing/2014/main" id="{0824BFA2-BF7E-46F2-82D9-73D41E24651B}"/>
              </a:ext>
            </a:extLst>
          </p:cNvPr>
          <p:cNvSpPr/>
          <p:nvPr/>
        </p:nvSpPr>
        <p:spPr>
          <a:xfrm>
            <a:off x="7297084" y="6133909"/>
            <a:ext cx="640358" cy="64035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4" name="Rectangle 53" descr="Smart Phone">
            <a:extLst>
              <a:ext uri="{FF2B5EF4-FFF2-40B4-BE49-F238E27FC236}">
                <a16:creationId xmlns:a16="http://schemas.microsoft.com/office/drawing/2014/main" id="{27E6C050-41F9-492B-8F0F-9557B72B5709}"/>
              </a:ext>
            </a:extLst>
          </p:cNvPr>
          <p:cNvSpPr/>
          <p:nvPr/>
        </p:nvSpPr>
        <p:spPr>
          <a:xfrm>
            <a:off x="7431559" y="6268384"/>
            <a:ext cx="371407" cy="371407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8BAD0F4-72CD-4F50-AFFC-1F5C4003505D}"/>
              </a:ext>
            </a:extLst>
          </p:cNvPr>
          <p:cNvSpPr/>
          <p:nvPr/>
        </p:nvSpPr>
        <p:spPr>
          <a:xfrm>
            <a:off x="8071917" y="6128031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tx1">
                    <a:lumMod val="75000"/>
                  </a:schemeClr>
                </a:solidFill>
              </a:rPr>
              <a:t>Phone connectivity</a:t>
            </a:r>
            <a:endParaRPr lang="en-US" sz="1400" kern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D5E6F6-6305-43A6-A632-AC1E01C70DB4}"/>
              </a:ext>
            </a:extLst>
          </p:cNvPr>
          <p:cNvSpPr/>
          <p:nvPr/>
        </p:nvSpPr>
        <p:spPr>
          <a:xfrm>
            <a:off x="2640016" y="6133909"/>
            <a:ext cx="640358" cy="64035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61398E-164A-4F23-964F-C9196D64AFC9}"/>
              </a:ext>
            </a:extLst>
          </p:cNvPr>
          <p:cNvSpPr/>
          <p:nvPr/>
        </p:nvSpPr>
        <p:spPr>
          <a:xfrm>
            <a:off x="2774491" y="6268384"/>
            <a:ext cx="371407" cy="371407"/>
          </a:xfrm>
          <a:prstGeom prst="rect">
            <a:avLst/>
          </a:prstGeom>
          <a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19761DB-3A52-4E90-AB7A-5CB41FE11CDF}"/>
              </a:ext>
            </a:extLst>
          </p:cNvPr>
          <p:cNvSpPr/>
          <p:nvPr/>
        </p:nvSpPr>
        <p:spPr>
          <a:xfrm>
            <a:off x="3413244" y="6133909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tx1">
                    <a:lumMod val="75000"/>
                  </a:schemeClr>
                </a:solidFill>
              </a:rPr>
              <a:t>Usage statistics</a:t>
            </a:r>
            <a:endParaRPr lang="en-US" sz="1400" kern="12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5A10714A-9743-4DA8-821F-FBE0F8258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00673"/>
              </p:ext>
            </p:extLst>
          </p:nvPr>
        </p:nvGraphicFramePr>
        <p:xfrm>
          <a:off x="9528397" y="2222633"/>
          <a:ext cx="1937692" cy="2872828"/>
        </p:xfrm>
        <a:graphic>
          <a:graphicData uri="http://schemas.openxmlformats.org/drawingml/2006/table">
            <a:tbl>
              <a:tblPr>
                <a:solidFill>
                  <a:srgbClr val="D1FFD2"/>
                </a:solidFill>
                <a:tableStyleId>{073A0DAA-6AF3-43AB-8588-CEC1D06C72B9}</a:tableStyleId>
              </a:tblPr>
              <a:tblGrid>
                <a:gridCol w="1937692">
                  <a:extLst>
                    <a:ext uri="{9D8B030D-6E8A-4147-A177-3AD203B41FA5}">
                      <a16:colId xmlns:a16="http://schemas.microsoft.com/office/drawing/2014/main" val="2449125792"/>
                    </a:ext>
                  </a:extLst>
                </a:gridCol>
              </a:tblGrid>
              <a:tr h="4662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b="1" dirty="0">
                          <a:solidFill>
                            <a:sysClr val="windowText" lastClr="000000"/>
                          </a:solidFill>
                          <a:effectLst/>
                        </a:rPr>
                        <a:t>Microcontroller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56805874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Cheaper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29430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Simple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35430"/>
                  </a:ext>
                </a:extLst>
              </a:tr>
              <a:tr h="4662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Open source tools available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91696"/>
                  </a:ext>
                </a:extLst>
              </a:tr>
              <a:tr h="63979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Lower</a:t>
                      </a:r>
                      <a:endParaRPr lang="en-AU" sz="180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50800" marR="50800" marT="50800" marB="508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85131"/>
                  </a:ext>
                </a:extLst>
              </a:tr>
            </a:tbl>
          </a:graphicData>
        </a:graphic>
      </p:graphicFrame>
      <p:pic>
        <p:nvPicPr>
          <p:cNvPr id="8" name="Graphic 7" descr="Crown with solid fill">
            <a:extLst>
              <a:ext uri="{FF2B5EF4-FFF2-40B4-BE49-F238E27FC236}">
                <a16:creationId xmlns:a16="http://schemas.microsoft.com/office/drawing/2014/main" id="{EDFE651B-6AD6-4AD4-A30F-CAFCF1EF14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24554" y="944608"/>
            <a:ext cx="1278025" cy="12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91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7A9076-7C19-48A3-9E6C-A973DD6EA3A4}"/>
              </a:ext>
            </a:extLst>
          </p:cNvPr>
          <p:cNvSpPr/>
          <p:nvPr/>
        </p:nvSpPr>
        <p:spPr>
          <a:xfrm>
            <a:off x="0" y="6028051"/>
            <a:ext cx="12192000" cy="82994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14193C-44B2-41FD-BA74-6F8C79E5F662}"/>
              </a:ext>
            </a:extLst>
          </p:cNvPr>
          <p:cNvSpPr/>
          <p:nvPr/>
        </p:nvSpPr>
        <p:spPr>
          <a:xfrm>
            <a:off x="311482" y="6133909"/>
            <a:ext cx="640358" cy="64035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" name="Rectangle 3" descr="Web Design">
            <a:extLst>
              <a:ext uri="{FF2B5EF4-FFF2-40B4-BE49-F238E27FC236}">
                <a16:creationId xmlns:a16="http://schemas.microsoft.com/office/drawing/2014/main" id="{6E507F2E-26F8-44C7-9A5A-FBC6DE004FAF}"/>
              </a:ext>
            </a:extLst>
          </p:cNvPr>
          <p:cNvSpPr/>
          <p:nvPr/>
        </p:nvSpPr>
        <p:spPr>
          <a:xfrm>
            <a:off x="445957" y="6268384"/>
            <a:ext cx="371407" cy="37140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13ADE12-E756-4414-AFA3-8A5A4E9F52D5}"/>
              </a:ext>
            </a:extLst>
          </p:cNvPr>
          <p:cNvSpPr/>
          <p:nvPr/>
        </p:nvSpPr>
        <p:spPr>
          <a:xfrm>
            <a:off x="1095942" y="6133909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bg1"/>
                </a:solidFill>
              </a:rPr>
              <a:t>Simple software</a:t>
            </a:r>
            <a:endParaRPr lang="en-US" sz="1400" kern="12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0068C7-0408-4683-A0AE-BC091675B450}"/>
              </a:ext>
            </a:extLst>
          </p:cNvPr>
          <p:cNvSpPr/>
          <p:nvPr/>
        </p:nvSpPr>
        <p:spPr>
          <a:xfrm>
            <a:off x="7297084" y="6133909"/>
            <a:ext cx="640358" cy="640358"/>
          </a:xfrm>
          <a:prstGeom prst="ellipse">
            <a:avLst/>
          </a:prstGeom>
          <a:solidFill>
            <a:srgbClr val="A86ED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 descr="Smart Phone">
            <a:extLst>
              <a:ext uri="{FF2B5EF4-FFF2-40B4-BE49-F238E27FC236}">
                <a16:creationId xmlns:a16="http://schemas.microsoft.com/office/drawing/2014/main" id="{F1CC9DB1-6B75-4971-8741-F811C60E4B3B}"/>
              </a:ext>
            </a:extLst>
          </p:cNvPr>
          <p:cNvSpPr/>
          <p:nvPr/>
        </p:nvSpPr>
        <p:spPr>
          <a:xfrm>
            <a:off x="7431559" y="6268384"/>
            <a:ext cx="371407" cy="371407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5BFE95-151B-4B10-89E4-43A4BCFE16B7}"/>
              </a:ext>
            </a:extLst>
          </p:cNvPr>
          <p:cNvSpPr/>
          <p:nvPr/>
        </p:nvSpPr>
        <p:spPr>
          <a:xfrm>
            <a:off x="2640016" y="6133909"/>
            <a:ext cx="640358" cy="64035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5F587-889F-454A-B728-24C8DAAC5A14}"/>
              </a:ext>
            </a:extLst>
          </p:cNvPr>
          <p:cNvSpPr/>
          <p:nvPr/>
        </p:nvSpPr>
        <p:spPr>
          <a:xfrm>
            <a:off x="2774491" y="6268384"/>
            <a:ext cx="371407" cy="371407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8DB0C6-6A78-4CC1-81FE-9299CAA2A706}"/>
              </a:ext>
            </a:extLst>
          </p:cNvPr>
          <p:cNvSpPr/>
          <p:nvPr/>
        </p:nvSpPr>
        <p:spPr>
          <a:xfrm>
            <a:off x="4968550" y="6133909"/>
            <a:ext cx="640358" cy="64035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8" name="Rectangle 17" descr="Dollar with solid fill">
            <a:extLst>
              <a:ext uri="{FF2B5EF4-FFF2-40B4-BE49-F238E27FC236}">
                <a16:creationId xmlns:a16="http://schemas.microsoft.com/office/drawing/2014/main" id="{AF785308-AC8B-4182-9BB9-7BB2A4295BC3}"/>
              </a:ext>
            </a:extLst>
          </p:cNvPr>
          <p:cNvSpPr/>
          <p:nvPr/>
        </p:nvSpPr>
        <p:spPr>
          <a:xfrm>
            <a:off x="5103025" y="6268384"/>
            <a:ext cx="371407" cy="371407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AU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754042-CC29-4AA0-BCC0-75A3611A9E9B}"/>
              </a:ext>
            </a:extLst>
          </p:cNvPr>
          <p:cNvSpPr/>
          <p:nvPr/>
        </p:nvSpPr>
        <p:spPr>
          <a:xfrm>
            <a:off x="3413244" y="6133909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bg1"/>
                </a:solidFill>
              </a:rPr>
              <a:t>Usage statistics</a:t>
            </a:r>
            <a:endParaRPr lang="en-US" sz="1400" kern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D659B0B-2AEC-4695-8C6E-5862D188EF6A}"/>
              </a:ext>
            </a:extLst>
          </p:cNvPr>
          <p:cNvSpPr/>
          <p:nvPr/>
        </p:nvSpPr>
        <p:spPr>
          <a:xfrm>
            <a:off x="5743383" y="6135728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dirty="0">
                <a:solidFill>
                  <a:schemeClr val="bg1"/>
                </a:solidFill>
              </a:rPr>
              <a:t>$150 budget</a:t>
            </a:r>
            <a:endParaRPr lang="en-US" sz="1400" kern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406887E-DE5E-4B64-826E-93B61B130E5D}"/>
              </a:ext>
            </a:extLst>
          </p:cNvPr>
          <p:cNvSpPr/>
          <p:nvPr/>
        </p:nvSpPr>
        <p:spPr>
          <a:xfrm>
            <a:off x="8071917" y="6128031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bg1"/>
                </a:solidFill>
              </a:rPr>
              <a:t>Phone connectivity</a:t>
            </a:r>
            <a:endParaRPr lang="en-US" sz="1400" kern="1200" dirty="0">
              <a:solidFill>
                <a:schemeClr val="bg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8A27C42-42FB-41E0-B718-90C55E7C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9225107" cy="114100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Microcontroller Choice: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ESP32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7416874-49A3-45D7-85F6-4C2198CB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31688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Easy to program, able to use Arduino</a:t>
            </a:r>
          </a:p>
          <a:p>
            <a:r>
              <a:rPr lang="en-AU" dirty="0">
                <a:solidFill>
                  <a:schemeClr val="bg1"/>
                </a:solidFill>
              </a:rPr>
              <a:t>In-built Bluetooth 4.2, BLE and Wi-Fi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Simplifies design, don’t need transmitter module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Reduces cost (~$2-3 USD)</a:t>
            </a:r>
          </a:p>
          <a:p>
            <a:r>
              <a:rPr lang="en-AU" dirty="0">
                <a:solidFill>
                  <a:schemeClr val="bg1"/>
                </a:solidFill>
              </a:rPr>
              <a:t>4MB flash memory</a:t>
            </a:r>
          </a:p>
        </p:txBody>
      </p:sp>
      <p:pic>
        <p:nvPicPr>
          <p:cNvPr id="30" name="Picture 2" descr="HiLetgo ESP-WROOM-32 ESP32 ESP-32D Development Board 2.4GHz Dual-Mode WiFi  + Bluetooth Dual Cores Microcontroller Processor Integrated with Antenna RF  AMP Filter AP STA for Arduino IDE : Amazon.com.au">
            <a:extLst>
              <a:ext uri="{FF2B5EF4-FFF2-40B4-BE49-F238E27FC236}">
                <a16:creationId xmlns:a16="http://schemas.microsoft.com/office/drawing/2014/main" id="{A318DC0D-4702-446E-87EE-D263D73F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91" y="1667884"/>
            <a:ext cx="3989512" cy="376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BBD58111-9EF7-4076-8615-180029A38DCE}"/>
              </a:ext>
            </a:extLst>
          </p:cNvPr>
          <p:cNvSpPr/>
          <p:nvPr/>
        </p:nvSpPr>
        <p:spPr>
          <a:xfrm>
            <a:off x="9625619" y="6133909"/>
            <a:ext cx="640358" cy="64035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94D7F8-AA84-4B08-BE57-181BF76F3BD1}"/>
              </a:ext>
            </a:extLst>
          </p:cNvPr>
          <p:cNvSpPr/>
          <p:nvPr/>
        </p:nvSpPr>
        <p:spPr>
          <a:xfrm>
            <a:off x="9760094" y="6268384"/>
            <a:ext cx="371407" cy="371407"/>
          </a:xfrm>
          <a:prstGeom prst="rect">
            <a:avLst/>
          </a:prstGeom>
          <a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4433FD4-BC68-4B4C-B628-56568D1E5734}"/>
              </a:ext>
            </a:extLst>
          </p:cNvPr>
          <p:cNvSpPr/>
          <p:nvPr/>
        </p:nvSpPr>
        <p:spPr>
          <a:xfrm>
            <a:off x="10400451" y="6137270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tx1">
                    <a:lumMod val="75000"/>
                  </a:schemeClr>
                </a:solidFill>
              </a:rPr>
              <a:t>State 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d</a:t>
            </a:r>
            <a:r>
              <a:rPr lang="en-GB" sz="1400" kern="1200" dirty="0">
                <a:solidFill>
                  <a:schemeClr val="tx1">
                    <a:lumMod val="75000"/>
                  </a:schemeClr>
                </a:solidFill>
              </a:rPr>
              <a:t>iagram</a:t>
            </a:r>
            <a:endParaRPr lang="en-US" sz="1400" kern="1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304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7A9076-7C19-48A3-9E6C-A973DD6EA3A4}"/>
              </a:ext>
            </a:extLst>
          </p:cNvPr>
          <p:cNvSpPr/>
          <p:nvPr/>
        </p:nvSpPr>
        <p:spPr>
          <a:xfrm>
            <a:off x="0" y="6028051"/>
            <a:ext cx="12192000" cy="82994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7771E7-B1BA-453B-9823-40ACF82E7B2E}"/>
              </a:ext>
            </a:extLst>
          </p:cNvPr>
          <p:cNvSpPr/>
          <p:nvPr/>
        </p:nvSpPr>
        <p:spPr>
          <a:xfrm>
            <a:off x="9625619" y="6133909"/>
            <a:ext cx="640358" cy="64035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0A3072-DCFE-412F-9BE4-97CBF7042A60}"/>
              </a:ext>
            </a:extLst>
          </p:cNvPr>
          <p:cNvSpPr/>
          <p:nvPr/>
        </p:nvSpPr>
        <p:spPr>
          <a:xfrm>
            <a:off x="9760094" y="6268384"/>
            <a:ext cx="371407" cy="371407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17C14C-D749-4D3A-B83A-C9DF3D62EEE1}"/>
              </a:ext>
            </a:extLst>
          </p:cNvPr>
          <p:cNvSpPr/>
          <p:nvPr/>
        </p:nvSpPr>
        <p:spPr>
          <a:xfrm>
            <a:off x="10400451" y="6137270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bg1"/>
                </a:solidFill>
              </a:rPr>
              <a:t>State diagram</a:t>
            </a:r>
            <a:endParaRPr lang="en-US" sz="1400" kern="1200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E2850E2-2C1E-4300-AF9A-A3BFB107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9225107" cy="114100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State Diagram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Fixes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275A1C1-9E17-429C-A59F-5FC6E1CB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316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Missing states and transitions such as: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Excess water drawer removal</a:t>
            </a:r>
          </a:p>
          <a:p>
            <a:pPr marL="742950" lvl="2" indent="-285750"/>
            <a:r>
              <a:rPr lang="en-AU" dirty="0">
                <a:solidFill>
                  <a:schemeClr val="bg1"/>
                </a:solidFill>
              </a:rPr>
              <a:t>Turns off compressor after ~5 sec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Closing warm air deflector</a:t>
            </a:r>
          </a:p>
          <a:p>
            <a:pPr marL="742950" lvl="2" indent="-285750"/>
            <a:r>
              <a:rPr lang="en-AU" dirty="0">
                <a:solidFill>
                  <a:schemeClr val="bg1"/>
                </a:solidFill>
              </a:rPr>
              <a:t>Powers off machine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Sleep function for remote</a:t>
            </a:r>
          </a:p>
          <a:p>
            <a:pPr marL="742950" lvl="2" indent="-285750"/>
            <a:r>
              <a:rPr lang="en-AU" dirty="0">
                <a:solidFill>
                  <a:schemeClr val="bg1"/>
                </a:solidFill>
              </a:rPr>
              <a:t>Fan speed low</a:t>
            </a:r>
          </a:p>
          <a:p>
            <a:pPr marL="742950" lvl="2" indent="-285750"/>
            <a:r>
              <a:rPr lang="en-AU" dirty="0">
                <a:solidFill>
                  <a:schemeClr val="bg1"/>
                </a:solidFill>
              </a:rPr>
              <a:t>Increases temp by 0.5C after 30 mins</a:t>
            </a:r>
          </a:p>
          <a:p>
            <a:pPr marL="742950" lvl="2" indent="-285750"/>
            <a:r>
              <a:rPr lang="en-AU" dirty="0">
                <a:solidFill>
                  <a:schemeClr val="bg1"/>
                </a:solidFill>
              </a:rPr>
              <a:t>Increases temp by 2C after 2 hours</a:t>
            </a:r>
          </a:p>
          <a:p>
            <a:pPr marL="742950" lvl="2" indent="-285750"/>
            <a:endParaRPr lang="en-AU" dirty="0">
              <a:solidFill>
                <a:schemeClr val="bg1"/>
              </a:solidFill>
            </a:endParaRPr>
          </a:p>
          <a:p>
            <a:pPr marL="742950" lvl="2" indent="-285750"/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7E5C3-7CD4-4B7F-8B1A-878A2796C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249" y="762001"/>
            <a:ext cx="5983003" cy="494850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B366BA5-3B54-41FC-98C7-718FCBCDB4A8}"/>
              </a:ext>
            </a:extLst>
          </p:cNvPr>
          <p:cNvSpPr/>
          <p:nvPr/>
        </p:nvSpPr>
        <p:spPr>
          <a:xfrm>
            <a:off x="311482" y="6133909"/>
            <a:ext cx="640358" cy="64035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9" name="Rectangle 28" descr="Web Design">
            <a:extLst>
              <a:ext uri="{FF2B5EF4-FFF2-40B4-BE49-F238E27FC236}">
                <a16:creationId xmlns:a16="http://schemas.microsoft.com/office/drawing/2014/main" id="{F3B3EE0B-62EA-4811-AF33-B851E375FF26}"/>
              </a:ext>
            </a:extLst>
          </p:cNvPr>
          <p:cNvSpPr/>
          <p:nvPr/>
        </p:nvSpPr>
        <p:spPr>
          <a:xfrm>
            <a:off x="445957" y="6268384"/>
            <a:ext cx="371407" cy="37140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66EA87F-B203-45AA-BCAF-7CE565772791}"/>
              </a:ext>
            </a:extLst>
          </p:cNvPr>
          <p:cNvSpPr/>
          <p:nvPr/>
        </p:nvSpPr>
        <p:spPr>
          <a:xfrm>
            <a:off x="1095942" y="6133909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tx1">
                    <a:lumMod val="75000"/>
                  </a:schemeClr>
                </a:solidFill>
              </a:rPr>
              <a:t>Simple software</a:t>
            </a:r>
            <a:endParaRPr lang="en-US" sz="1400" kern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05BCC3-B53A-479A-B92D-974C9D64323F}"/>
              </a:ext>
            </a:extLst>
          </p:cNvPr>
          <p:cNvSpPr/>
          <p:nvPr/>
        </p:nvSpPr>
        <p:spPr>
          <a:xfrm>
            <a:off x="7297084" y="6133909"/>
            <a:ext cx="640358" cy="64035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2" name="Rectangle 31" descr="Smart Phone">
            <a:extLst>
              <a:ext uri="{FF2B5EF4-FFF2-40B4-BE49-F238E27FC236}">
                <a16:creationId xmlns:a16="http://schemas.microsoft.com/office/drawing/2014/main" id="{96376868-3A44-40E1-96B3-83B3F6F0B6FC}"/>
              </a:ext>
            </a:extLst>
          </p:cNvPr>
          <p:cNvSpPr/>
          <p:nvPr/>
        </p:nvSpPr>
        <p:spPr>
          <a:xfrm>
            <a:off x="7431559" y="6268384"/>
            <a:ext cx="371407" cy="37140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97EEE2-4FAA-46A6-872F-622EE19F39E6}"/>
              </a:ext>
            </a:extLst>
          </p:cNvPr>
          <p:cNvSpPr/>
          <p:nvPr/>
        </p:nvSpPr>
        <p:spPr>
          <a:xfrm>
            <a:off x="2640016" y="6133909"/>
            <a:ext cx="640358" cy="64035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82BEAE-8012-4337-9659-31757EE637CC}"/>
              </a:ext>
            </a:extLst>
          </p:cNvPr>
          <p:cNvSpPr/>
          <p:nvPr/>
        </p:nvSpPr>
        <p:spPr>
          <a:xfrm>
            <a:off x="2774491" y="6268384"/>
            <a:ext cx="371407" cy="371407"/>
          </a:xfrm>
          <a:prstGeom prst="rect">
            <a:avLst/>
          </a:prstGeom>
          <a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180AFB-2F9C-4A65-B563-C9F7F1A9DDD4}"/>
              </a:ext>
            </a:extLst>
          </p:cNvPr>
          <p:cNvSpPr/>
          <p:nvPr/>
        </p:nvSpPr>
        <p:spPr>
          <a:xfrm>
            <a:off x="4968550" y="6133909"/>
            <a:ext cx="640358" cy="640358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6" name="Rectangle 35" descr="Dollar with solid fill">
            <a:extLst>
              <a:ext uri="{FF2B5EF4-FFF2-40B4-BE49-F238E27FC236}">
                <a16:creationId xmlns:a16="http://schemas.microsoft.com/office/drawing/2014/main" id="{8E289294-E7AA-43DA-B97E-AB8C8C6D3B03}"/>
              </a:ext>
            </a:extLst>
          </p:cNvPr>
          <p:cNvSpPr/>
          <p:nvPr/>
        </p:nvSpPr>
        <p:spPr>
          <a:xfrm>
            <a:off x="5103025" y="6268384"/>
            <a:ext cx="371407" cy="371407"/>
          </a:xfrm>
          <a:prstGeom prst="rect">
            <a:avLst/>
          </a:pr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4CF4DE6-AA26-4D53-8585-A3FDD911684C}"/>
              </a:ext>
            </a:extLst>
          </p:cNvPr>
          <p:cNvSpPr/>
          <p:nvPr/>
        </p:nvSpPr>
        <p:spPr>
          <a:xfrm>
            <a:off x="3413244" y="6133909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tx1">
                    <a:lumMod val="75000"/>
                  </a:schemeClr>
                </a:solidFill>
              </a:rPr>
              <a:t>Usage statistics</a:t>
            </a:r>
            <a:endParaRPr lang="en-US" sz="1400" kern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B58E84B-51FB-4EE6-A5A5-55E138BCFFE7}"/>
              </a:ext>
            </a:extLst>
          </p:cNvPr>
          <p:cNvSpPr/>
          <p:nvPr/>
        </p:nvSpPr>
        <p:spPr>
          <a:xfrm>
            <a:off x="5743383" y="6135728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</a:schemeClr>
                </a:solidFill>
              </a:rPr>
              <a:t>$150 budget</a:t>
            </a:r>
            <a:endParaRPr lang="en-US" sz="1400" kern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5F9CB5-3871-4353-A493-D3AA2C275697}"/>
              </a:ext>
            </a:extLst>
          </p:cNvPr>
          <p:cNvSpPr/>
          <p:nvPr/>
        </p:nvSpPr>
        <p:spPr>
          <a:xfrm>
            <a:off x="8071917" y="6128031"/>
            <a:ext cx="1268683" cy="646236"/>
          </a:xfrm>
          <a:custGeom>
            <a:avLst/>
            <a:gdLst>
              <a:gd name="connsiteX0" fmla="*/ 0 w 2301460"/>
              <a:gd name="connsiteY0" fmla="*/ 0 h 976377"/>
              <a:gd name="connsiteX1" fmla="*/ 2301460 w 2301460"/>
              <a:gd name="connsiteY1" fmla="*/ 0 h 976377"/>
              <a:gd name="connsiteX2" fmla="*/ 2301460 w 2301460"/>
              <a:gd name="connsiteY2" fmla="*/ 976377 h 976377"/>
              <a:gd name="connsiteX3" fmla="*/ 0 w 2301460"/>
              <a:gd name="connsiteY3" fmla="*/ 976377 h 976377"/>
              <a:gd name="connsiteX4" fmla="*/ 0 w 2301460"/>
              <a:gd name="connsiteY4" fmla="*/ 0 h 9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460" h="976377">
                <a:moveTo>
                  <a:pt x="0" y="0"/>
                </a:moveTo>
                <a:lnTo>
                  <a:pt x="2301460" y="0"/>
                </a:lnTo>
                <a:lnTo>
                  <a:pt x="2301460" y="976377"/>
                </a:lnTo>
                <a:lnTo>
                  <a:pt x="0" y="9763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tx1">
                    <a:lumMod val="75000"/>
                  </a:schemeClr>
                </a:solidFill>
              </a:rPr>
              <a:t>Phone connectivity</a:t>
            </a:r>
            <a:endParaRPr lang="en-US" sz="1400" kern="1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88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39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57C6B-367D-4971-8475-735A28B7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278" y="1457257"/>
            <a:ext cx="4343443" cy="6942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AU" sz="4000" dirty="0"/>
              <a:t>Future work</a:t>
            </a: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A3D852C7-A9CA-7183-B35D-7C5A3641A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863287"/>
              </p:ext>
            </p:extLst>
          </p:nvPr>
        </p:nvGraphicFramePr>
        <p:xfrm>
          <a:off x="3056519" y="2590800"/>
          <a:ext cx="607896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086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</TotalTime>
  <Words>698</Words>
  <Application>Microsoft Office PowerPoint</Application>
  <PresentationFormat>Widescreen</PresentationFormat>
  <Paragraphs>86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Next Cond</vt:lpstr>
      <vt:lpstr>Trade Gothic Next Light</vt:lpstr>
      <vt:lpstr>PortalVTI</vt:lpstr>
      <vt:lpstr>PRE-REVIEW DESIGN PRESENTATION</vt:lpstr>
      <vt:lpstr>Contribution to Date</vt:lpstr>
      <vt:lpstr>Requirements</vt:lpstr>
      <vt:lpstr>Type of Controller:  FPGA vs Microcontroller?</vt:lpstr>
      <vt:lpstr>Microcontroller Choice: ESP32</vt:lpstr>
      <vt:lpstr>State Diagram Fixes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TAFGAN: Audio Super-Resolution using Time and Frequency Generative Adversarial Networks </dc:title>
  <dc:creator>Owen Santoso (22466085)</dc:creator>
  <cp:lastModifiedBy>Owen Santoso</cp:lastModifiedBy>
  <cp:revision>52</cp:revision>
  <cp:lastPrinted>2022-04-12T06:13:02Z</cp:lastPrinted>
  <dcterms:created xsi:type="dcterms:W3CDTF">2021-09-30T20:06:29Z</dcterms:created>
  <dcterms:modified xsi:type="dcterms:W3CDTF">2022-04-12T09:14:17Z</dcterms:modified>
</cp:coreProperties>
</file>