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71" r:id="rId5"/>
    <p:sldId id="265" r:id="rId6"/>
    <p:sldId id="268" r:id="rId7"/>
    <p:sldId id="263" r:id="rId8"/>
    <p:sldId id="282" r:id="rId9"/>
    <p:sldId id="283" r:id="rId10"/>
    <p:sldId id="279" r:id="rId11"/>
    <p:sldId id="275" r:id="rId12"/>
    <p:sldId id="277" r:id="rId13"/>
    <p:sldId id="280" r:id="rId14"/>
    <p:sldId id="274" r:id="rId15"/>
    <p:sldId id="276" r:id="rId16"/>
    <p:sldId id="281" r:id="rId17"/>
    <p:sldId id="257" r:id="rId18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E2B600"/>
    <a:srgbClr val="293D9B"/>
    <a:srgbClr val="054E60"/>
    <a:srgbClr val="74BF56"/>
    <a:srgbClr val="64A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4638" autoAdjust="0"/>
  </p:normalViewPr>
  <p:slideViewPr>
    <p:cSldViewPr snapToGrid="0">
      <p:cViewPr>
        <p:scale>
          <a:sx n="125" d="100"/>
          <a:sy n="125" d="100"/>
        </p:scale>
        <p:origin x="1536" y="5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33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wen Santoso (22466085)" userId="b375e2bc-c19d-4108-9c74-f6149a3e4a36" providerId="ADAL" clId="{E34CF9F0-4830-4C7F-85BF-E3C30B07C11D}"/>
    <pc:docChg chg="undo custSel modSld">
      <pc:chgData name="Owen Santoso (22466085)" userId="b375e2bc-c19d-4108-9c74-f6149a3e4a36" providerId="ADAL" clId="{E34CF9F0-4830-4C7F-85BF-E3C30B07C11D}" dt="2022-10-17T04:34:15.423" v="9" actId="478"/>
      <pc:docMkLst>
        <pc:docMk/>
      </pc:docMkLst>
      <pc:sldChg chg="addSp delSp mod addAnim delAnim">
        <pc:chgData name="Owen Santoso (22466085)" userId="b375e2bc-c19d-4108-9c74-f6149a3e4a36" providerId="ADAL" clId="{E34CF9F0-4830-4C7F-85BF-E3C30B07C11D}" dt="2022-10-17T04:34:15.423" v="9" actId="478"/>
        <pc:sldMkLst>
          <pc:docMk/>
          <pc:sldMk cId="1024019531" sldId="274"/>
        </pc:sldMkLst>
        <pc:spChg chg="add del">
          <ac:chgData name="Owen Santoso (22466085)" userId="b375e2bc-c19d-4108-9c74-f6149a3e4a36" providerId="ADAL" clId="{E34CF9F0-4830-4C7F-85BF-E3C30B07C11D}" dt="2022-10-17T04:34:15.423" v="9" actId="478"/>
          <ac:spMkLst>
            <pc:docMk/>
            <pc:sldMk cId="1024019531" sldId="274"/>
            <ac:spMk id="11" creationId="{F91D2F8C-AF9E-CD20-D8A1-4DAF860E2C4B}"/>
          </ac:spMkLst>
        </pc:spChg>
        <pc:spChg chg="add del">
          <ac:chgData name="Owen Santoso (22466085)" userId="b375e2bc-c19d-4108-9c74-f6149a3e4a36" providerId="ADAL" clId="{E34CF9F0-4830-4C7F-85BF-E3C30B07C11D}" dt="2022-10-17T04:34:15.262" v="8" actId="478"/>
          <ac:spMkLst>
            <pc:docMk/>
            <pc:sldMk cId="1024019531" sldId="274"/>
            <ac:spMk id="15" creationId="{14FEAA9A-9C66-788B-9C64-E675E302A6A4}"/>
          </ac:spMkLst>
        </pc:spChg>
        <pc:spChg chg="add del">
          <ac:chgData name="Owen Santoso (22466085)" userId="b375e2bc-c19d-4108-9c74-f6149a3e4a36" providerId="ADAL" clId="{E34CF9F0-4830-4C7F-85BF-E3C30B07C11D}" dt="2022-10-17T04:34:15.080" v="7" actId="478"/>
          <ac:spMkLst>
            <pc:docMk/>
            <pc:sldMk cId="1024019531" sldId="274"/>
            <ac:spMk id="16" creationId="{F79C5DE6-129C-83BC-BD53-C04535708541}"/>
          </ac:spMkLst>
        </pc:spChg>
        <pc:spChg chg="add del">
          <ac:chgData name="Owen Santoso (22466085)" userId="b375e2bc-c19d-4108-9c74-f6149a3e4a36" providerId="ADAL" clId="{E34CF9F0-4830-4C7F-85BF-E3C30B07C11D}" dt="2022-10-17T04:34:14.856" v="6" actId="478"/>
          <ac:spMkLst>
            <pc:docMk/>
            <pc:sldMk cId="1024019531" sldId="274"/>
            <ac:spMk id="17" creationId="{3826B8A4-8623-71BB-F72C-254341911DF8}"/>
          </ac:spMkLst>
        </pc:spChg>
        <pc:picChg chg="add del">
          <ac:chgData name="Owen Santoso (22466085)" userId="b375e2bc-c19d-4108-9c74-f6149a3e4a36" providerId="ADAL" clId="{E34CF9F0-4830-4C7F-85BF-E3C30B07C11D}" dt="2022-10-17T04:33:54.849" v="2" actId="478"/>
          <ac:picMkLst>
            <pc:docMk/>
            <pc:sldMk cId="1024019531" sldId="274"/>
            <ac:picMk id="14" creationId="{047D5988-D9FF-FAD9-0161-6DF059C846E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8693"/>
          </a:xfrm>
          <a:prstGeom prst="rect">
            <a:avLst/>
          </a:prstGeom>
        </p:spPr>
        <p:txBody>
          <a:bodyPr vert="horz" lIns="95690" tIns="47845" rIns="95690" bIns="47845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9" y="0"/>
            <a:ext cx="2949786" cy="498693"/>
          </a:xfrm>
          <a:prstGeom prst="rect">
            <a:avLst/>
          </a:prstGeom>
        </p:spPr>
        <p:txBody>
          <a:bodyPr vert="horz" lIns="95690" tIns="47845" rIns="95690" bIns="47845" rtlCol="0"/>
          <a:lstStyle>
            <a:lvl1pPr algn="r">
              <a:defRPr sz="1300"/>
            </a:lvl1pPr>
          </a:lstStyle>
          <a:p>
            <a:fld id="{B851B196-2940-4224-A073-7AAAB80DEC05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6" cy="498692"/>
          </a:xfrm>
          <a:prstGeom prst="rect">
            <a:avLst/>
          </a:prstGeom>
        </p:spPr>
        <p:txBody>
          <a:bodyPr vert="horz" lIns="95690" tIns="47845" rIns="95690" bIns="47845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9" y="9440647"/>
            <a:ext cx="2949786" cy="498692"/>
          </a:xfrm>
          <a:prstGeom prst="rect">
            <a:avLst/>
          </a:prstGeom>
        </p:spPr>
        <p:txBody>
          <a:bodyPr vert="horz" lIns="95690" tIns="47845" rIns="95690" bIns="47845" rtlCol="0" anchor="b"/>
          <a:lstStyle>
            <a:lvl1pPr algn="r">
              <a:defRPr sz="1300"/>
            </a:lvl1pPr>
          </a:lstStyle>
          <a:p>
            <a:fld id="{767EF965-6BAE-42EB-9832-6F313BACFC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9097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8693"/>
          </a:xfrm>
          <a:prstGeom prst="rect">
            <a:avLst/>
          </a:prstGeom>
        </p:spPr>
        <p:txBody>
          <a:bodyPr vert="horz" lIns="95690" tIns="47845" rIns="95690" bIns="47845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8693"/>
          </a:xfrm>
          <a:prstGeom prst="rect">
            <a:avLst/>
          </a:prstGeom>
        </p:spPr>
        <p:txBody>
          <a:bodyPr vert="horz" lIns="95690" tIns="47845" rIns="95690" bIns="47845" rtlCol="0"/>
          <a:lstStyle>
            <a:lvl1pPr algn="r">
              <a:defRPr sz="1300"/>
            </a:lvl1pPr>
          </a:lstStyle>
          <a:p>
            <a:fld id="{85F3A376-3C9A-4568-96A5-357F599C2D44}" type="datetimeFigureOut">
              <a:rPr lang="en-AU" smtClean="0"/>
              <a:t>17/10/2022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90" tIns="47845" rIns="95690" bIns="47845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5690" tIns="47845" rIns="95690" bIns="4784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6" cy="498692"/>
          </a:xfrm>
          <a:prstGeom prst="rect">
            <a:avLst/>
          </a:prstGeom>
        </p:spPr>
        <p:txBody>
          <a:bodyPr vert="horz" lIns="95690" tIns="47845" rIns="95690" bIns="47845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2"/>
          </a:xfrm>
          <a:prstGeom prst="rect">
            <a:avLst/>
          </a:prstGeom>
        </p:spPr>
        <p:txBody>
          <a:bodyPr vert="horz" lIns="95690" tIns="47845" rIns="95690" bIns="47845" rtlCol="0" anchor="b"/>
          <a:lstStyle>
            <a:lvl1pPr algn="r">
              <a:defRPr sz="1300"/>
            </a:lvl1pPr>
          </a:lstStyle>
          <a:p>
            <a:fld id="{806F3031-C704-45E0-A9D5-BD0C2AC20B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846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F25D3C-E4D2-06F8-6961-89D02E13A5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7" r="-76" b="5789"/>
          <a:stretch/>
        </p:blipFill>
        <p:spPr>
          <a:xfrm>
            <a:off x="0" y="0"/>
            <a:ext cx="10634870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 rot="16200000" flipH="1">
            <a:off x="3692769" y="98477"/>
            <a:ext cx="3066755" cy="10452295"/>
          </a:xfrm>
          <a:prstGeom prst="rect">
            <a:avLst/>
          </a:prstGeom>
          <a:gradFill flip="none" rotWithShape="1">
            <a:gsLst>
              <a:gs pos="48000">
                <a:schemeClr val="tx1">
                  <a:lumMod val="22000"/>
                  <a:alpha val="48000"/>
                </a:schemeClr>
              </a:gs>
              <a:gs pos="93000">
                <a:schemeClr val="bg1">
                  <a:alpha val="0"/>
                  <a:lumMod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834" y="0"/>
            <a:ext cx="6812332" cy="5537172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spc="-40" baseline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 dirty="0"/>
              <a:t>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834" y="5631857"/>
            <a:ext cx="6812332" cy="81213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1480FA0-DEF5-1076-BA46-27D45DB7D6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4" r="9277" b="8935"/>
          <a:stretch/>
        </p:blipFill>
        <p:spPr>
          <a:xfrm>
            <a:off x="6317853" y="0"/>
            <a:ext cx="5874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2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>
            <a:extLst>
              <a:ext uri="{FF2B5EF4-FFF2-40B4-BE49-F238E27FC236}">
                <a16:creationId xmlns:a16="http://schemas.microsoft.com/office/drawing/2014/main" id="{E7F0847A-7555-0011-4061-ABF757D19CBB}"/>
              </a:ext>
            </a:extLst>
          </p:cNvPr>
          <p:cNvSpPr/>
          <p:nvPr userDrawn="1"/>
        </p:nvSpPr>
        <p:spPr>
          <a:xfrm>
            <a:off x="1229843" y="607483"/>
            <a:ext cx="158619" cy="108025"/>
          </a:xfrm>
          <a:custGeom>
            <a:avLst/>
            <a:gdLst>
              <a:gd name="connsiteX0" fmla="*/ 52142 w 158619"/>
              <a:gd name="connsiteY0" fmla="*/ 0 h 108025"/>
              <a:gd name="connsiteX1" fmla="*/ 158619 w 158619"/>
              <a:gd name="connsiteY1" fmla="*/ 108014 h 108025"/>
              <a:gd name="connsiteX2" fmla="*/ 158617 w 158619"/>
              <a:gd name="connsiteY2" fmla="*/ 108025 h 108025"/>
              <a:gd name="connsiteX3" fmla="*/ 158618 w 158619"/>
              <a:gd name="connsiteY3" fmla="*/ 108015 h 108025"/>
              <a:gd name="connsiteX4" fmla="*/ 52141 w 158619"/>
              <a:gd name="connsiteY4" fmla="*/ 1 h 108025"/>
              <a:gd name="connsiteX5" fmla="*/ 10695 w 158619"/>
              <a:gd name="connsiteY5" fmla="*/ 8489 h 108025"/>
              <a:gd name="connsiteX6" fmla="*/ 0 w 158619"/>
              <a:gd name="connsiteY6" fmla="*/ 15804 h 108025"/>
              <a:gd name="connsiteX7" fmla="*/ 10696 w 158619"/>
              <a:gd name="connsiteY7" fmla="*/ 8488 h 108025"/>
              <a:gd name="connsiteX8" fmla="*/ 52142 w 158619"/>
              <a:gd name="connsiteY8" fmla="*/ 0 h 10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619" h="108025">
                <a:moveTo>
                  <a:pt x="52142" y="0"/>
                </a:moveTo>
                <a:cubicBezTo>
                  <a:pt x="110948" y="0"/>
                  <a:pt x="158619" y="48360"/>
                  <a:pt x="158619" y="108014"/>
                </a:cubicBezTo>
                <a:lnTo>
                  <a:pt x="158617" y="108025"/>
                </a:lnTo>
                <a:lnTo>
                  <a:pt x="158618" y="108015"/>
                </a:lnTo>
                <a:cubicBezTo>
                  <a:pt x="158618" y="48361"/>
                  <a:pt x="110947" y="1"/>
                  <a:pt x="52141" y="1"/>
                </a:cubicBezTo>
                <a:cubicBezTo>
                  <a:pt x="37440" y="1"/>
                  <a:pt x="23434" y="3024"/>
                  <a:pt x="10695" y="8489"/>
                </a:cubicBezTo>
                <a:lnTo>
                  <a:pt x="0" y="15804"/>
                </a:lnTo>
                <a:lnTo>
                  <a:pt x="10696" y="8488"/>
                </a:lnTo>
                <a:cubicBezTo>
                  <a:pt x="23435" y="3023"/>
                  <a:pt x="37441" y="0"/>
                  <a:pt x="52142" y="0"/>
                </a:cubicBezTo>
                <a:close/>
              </a:path>
            </a:pathLst>
          </a:custGeom>
          <a:solidFill>
            <a:srgbClr val="293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AD997862-6775-869C-53CB-0846CD15B2F1}"/>
              </a:ext>
            </a:extLst>
          </p:cNvPr>
          <p:cNvSpPr/>
          <p:nvPr userDrawn="1"/>
        </p:nvSpPr>
        <p:spPr>
          <a:xfrm>
            <a:off x="1206694" y="623287"/>
            <a:ext cx="23149" cy="15833"/>
          </a:xfrm>
          <a:custGeom>
            <a:avLst/>
            <a:gdLst>
              <a:gd name="connsiteX0" fmla="*/ 23149 w 23149"/>
              <a:gd name="connsiteY0" fmla="*/ 0 h 15833"/>
              <a:gd name="connsiteX1" fmla="*/ 1 w 23149"/>
              <a:gd name="connsiteY1" fmla="*/ 15833 h 15833"/>
              <a:gd name="connsiteX2" fmla="*/ 0 w 23149"/>
              <a:gd name="connsiteY2" fmla="*/ 15833 h 15833"/>
              <a:gd name="connsiteX3" fmla="*/ 23149 w 23149"/>
              <a:gd name="connsiteY3" fmla="*/ 0 h 15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49" h="15833">
                <a:moveTo>
                  <a:pt x="23149" y="0"/>
                </a:moveTo>
                <a:lnTo>
                  <a:pt x="1" y="15833"/>
                </a:lnTo>
                <a:lnTo>
                  <a:pt x="0" y="15833"/>
                </a:lnTo>
                <a:lnTo>
                  <a:pt x="23149" y="0"/>
                </a:lnTo>
                <a:close/>
              </a:path>
            </a:pathLst>
          </a:custGeom>
          <a:solidFill>
            <a:srgbClr val="293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358AE0DC-44DB-15D5-B94A-F7BC1FB6BCB5}"/>
              </a:ext>
            </a:extLst>
          </p:cNvPr>
          <p:cNvSpPr/>
          <p:nvPr userDrawn="1"/>
        </p:nvSpPr>
        <p:spPr>
          <a:xfrm>
            <a:off x="1379093" y="715508"/>
            <a:ext cx="9367" cy="41778"/>
          </a:xfrm>
          <a:custGeom>
            <a:avLst/>
            <a:gdLst>
              <a:gd name="connsiteX0" fmla="*/ 9367 w 9367"/>
              <a:gd name="connsiteY0" fmla="*/ 0 h 41778"/>
              <a:gd name="connsiteX1" fmla="*/ 4581 w 9367"/>
              <a:gd name="connsiteY1" fmla="*/ 32111 h 41778"/>
              <a:gd name="connsiteX2" fmla="*/ 0 w 9367"/>
              <a:gd name="connsiteY2" fmla="*/ 41778 h 41778"/>
              <a:gd name="connsiteX3" fmla="*/ 9367 w 9367"/>
              <a:gd name="connsiteY3" fmla="*/ 0 h 41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7" h="41778">
                <a:moveTo>
                  <a:pt x="9367" y="0"/>
                </a:moveTo>
                <a:lnTo>
                  <a:pt x="4581" y="32111"/>
                </a:lnTo>
                <a:lnTo>
                  <a:pt x="0" y="41778"/>
                </a:lnTo>
                <a:lnTo>
                  <a:pt x="9367" y="0"/>
                </a:lnTo>
                <a:close/>
              </a:path>
            </a:pathLst>
          </a:custGeom>
          <a:solidFill>
            <a:srgbClr val="293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5B2F723-705F-27A5-262F-22877D77E204}"/>
              </a:ext>
            </a:extLst>
          </p:cNvPr>
          <p:cNvSpPr/>
          <p:nvPr userDrawn="1"/>
        </p:nvSpPr>
        <p:spPr>
          <a:xfrm>
            <a:off x="1374715" y="757286"/>
            <a:ext cx="4378" cy="9240"/>
          </a:xfrm>
          <a:custGeom>
            <a:avLst/>
            <a:gdLst>
              <a:gd name="connsiteX0" fmla="*/ 4378 w 4378"/>
              <a:gd name="connsiteY0" fmla="*/ 0 h 9240"/>
              <a:gd name="connsiteX1" fmla="*/ 3248 w 4378"/>
              <a:gd name="connsiteY1" fmla="*/ 5040 h 9240"/>
              <a:gd name="connsiteX2" fmla="*/ 0 w 4378"/>
              <a:gd name="connsiteY2" fmla="*/ 9240 h 9240"/>
              <a:gd name="connsiteX3" fmla="*/ 4378 w 4378"/>
              <a:gd name="connsiteY3" fmla="*/ 0 h 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8" h="9240">
                <a:moveTo>
                  <a:pt x="4378" y="0"/>
                </a:moveTo>
                <a:lnTo>
                  <a:pt x="3248" y="5040"/>
                </a:lnTo>
                <a:lnTo>
                  <a:pt x="0" y="9240"/>
                </a:lnTo>
                <a:lnTo>
                  <a:pt x="4378" y="0"/>
                </a:lnTo>
                <a:close/>
              </a:path>
            </a:pathLst>
          </a:custGeom>
          <a:solidFill>
            <a:srgbClr val="293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547FA75-43F8-8B10-664C-958F1FED47B1}"/>
              </a:ext>
            </a:extLst>
          </p:cNvPr>
          <p:cNvSpPr/>
          <p:nvPr userDrawn="1"/>
        </p:nvSpPr>
        <p:spPr>
          <a:xfrm>
            <a:off x="1349721" y="766526"/>
            <a:ext cx="24994" cy="32312"/>
          </a:xfrm>
          <a:custGeom>
            <a:avLst/>
            <a:gdLst>
              <a:gd name="connsiteX0" fmla="*/ 24994 w 24994"/>
              <a:gd name="connsiteY0" fmla="*/ 0 h 32312"/>
              <a:gd name="connsiteX1" fmla="*/ 20556 w 24994"/>
              <a:gd name="connsiteY1" fmla="*/ 9364 h 32312"/>
              <a:gd name="connsiteX2" fmla="*/ 0 w 24994"/>
              <a:gd name="connsiteY2" fmla="*/ 32312 h 32312"/>
              <a:gd name="connsiteX3" fmla="*/ 24994 w 24994"/>
              <a:gd name="connsiteY3" fmla="*/ 0 h 3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94" h="32312">
                <a:moveTo>
                  <a:pt x="24994" y="0"/>
                </a:moveTo>
                <a:lnTo>
                  <a:pt x="20556" y="9364"/>
                </a:lnTo>
                <a:lnTo>
                  <a:pt x="0" y="32312"/>
                </a:lnTo>
                <a:lnTo>
                  <a:pt x="24994" y="0"/>
                </a:lnTo>
                <a:close/>
              </a:path>
            </a:pathLst>
          </a:custGeom>
          <a:solidFill>
            <a:srgbClr val="293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D1D7ED1-6CBC-78F3-1763-80B00DF16618}"/>
              </a:ext>
            </a:extLst>
          </p:cNvPr>
          <p:cNvSpPr/>
          <p:nvPr userDrawn="1"/>
        </p:nvSpPr>
        <p:spPr>
          <a:xfrm>
            <a:off x="826113" y="0"/>
            <a:ext cx="11365887" cy="823511"/>
          </a:xfrm>
          <a:custGeom>
            <a:avLst/>
            <a:gdLst>
              <a:gd name="connsiteX0" fmla="*/ 523865 w 11365887"/>
              <a:gd name="connsiteY0" fmla="*/ 798506 h 823511"/>
              <a:gd name="connsiteX1" fmla="*/ 523608 w 11365887"/>
              <a:gd name="connsiteY1" fmla="*/ 798838 h 823511"/>
              <a:gd name="connsiteX2" fmla="*/ 523601 w 11365887"/>
              <a:gd name="connsiteY2" fmla="*/ 798846 h 823511"/>
              <a:gd name="connsiteX3" fmla="*/ 523602 w 11365887"/>
              <a:gd name="connsiteY3" fmla="*/ 798846 h 823511"/>
              <a:gd name="connsiteX4" fmla="*/ 523608 w 11365887"/>
              <a:gd name="connsiteY4" fmla="*/ 798838 h 823511"/>
              <a:gd name="connsiteX5" fmla="*/ 523906 w 11365887"/>
              <a:gd name="connsiteY5" fmla="*/ 798506 h 823511"/>
              <a:gd name="connsiteX6" fmla="*/ 416600 w 11365887"/>
              <a:gd name="connsiteY6" fmla="*/ 615526 h 823511"/>
              <a:gd name="connsiteX7" fmla="*/ 414426 w 11365887"/>
              <a:gd name="connsiteY7" fmla="*/ 615971 h 823511"/>
              <a:gd name="connsiteX8" fmla="*/ 403730 w 11365887"/>
              <a:gd name="connsiteY8" fmla="*/ 623287 h 823511"/>
              <a:gd name="connsiteX9" fmla="*/ 380581 w 11365887"/>
              <a:gd name="connsiteY9" fmla="*/ 639120 h 823511"/>
              <a:gd name="connsiteX10" fmla="*/ 380582 w 11365887"/>
              <a:gd name="connsiteY10" fmla="*/ 639120 h 823511"/>
              <a:gd name="connsiteX11" fmla="*/ 403730 w 11365887"/>
              <a:gd name="connsiteY11" fmla="*/ 623287 h 823511"/>
              <a:gd name="connsiteX12" fmla="*/ 414425 w 11365887"/>
              <a:gd name="connsiteY12" fmla="*/ 615972 h 823511"/>
              <a:gd name="connsiteX13" fmla="*/ 416600 w 11365887"/>
              <a:gd name="connsiteY13" fmla="*/ 615527 h 823511"/>
              <a:gd name="connsiteX14" fmla="*/ 0 w 11365887"/>
              <a:gd name="connsiteY14" fmla="*/ 0 h 823511"/>
              <a:gd name="connsiteX15" fmla="*/ 11365887 w 11365887"/>
              <a:gd name="connsiteY15" fmla="*/ 0 h 823511"/>
              <a:gd name="connsiteX16" fmla="*/ 11365887 w 11365887"/>
              <a:gd name="connsiteY16" fmla="*/ 823510 h 823511"/>
              <a:gd name="connsiteX17" fmla="*/ 455881 w 11365887"/>
              <a:gd name="connsiteY17" fmla="*/ 823510 h 823511"/>
              <a:gd name="connsiteX18" fmla="*/ 455876 w 11365887"/>
              <a:gd name="connsiteY18" fmla="*/ 823511 h 823511"/>
              <a:gd name="connsiteX19" fmla="*/ 455866 w 11365887"/>
              <a:gd name="connsiteY19" fmla="*/ 823511 h 823511"/>
              <a:gd name="connsiteX20" fmla="*/ 414425 w 11365887"/>
              <a:gd name="connsiteY20" fmla="*/ 815024 h 823511"/>
              <a:gd name="connsiteX21" fmla="*/ 380580 w 11365887"/>
              <a:gd name="connsiteY21" fmla="*/ 791875 h 823511"/>
              <a:gd name="connsiteX22" fmla="*/ 360609 w 11365887"/>
              <a:gd name="connsiteY22" fmla="*/ 761827 h 823511"/>
              <a:gd name="connsiteX23" fmla="*/ 357167 w 11365887"/>
              <a:gd name="connsiteY23" fmla="*/ 754555 h 823511"/>
              <a:gd name="connsiteX24" fmla="*/ 357166 w 11365887"/>
              <a:gd name="connsiteY24" fmla="*/ 754550 h 82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365887" h="823511">
                <a:moveTo>
                  <a:pt x="523865" y="798506"/>
                </a:moveTo>
                <a:lnTo>
                  <a:pt x="523608" y="798838"/>
                </a:lnTo>
                <a:lnTo>
                  <a:pt x="523601" y="798846"/>
                </a:lnTo>
                <a:lnTo>
                  <a:pt x="523602" y="798846"/>
                </a:lnTo>
                <a:lnTo>
                  <a:pt x="523608" y="798838"/>
                </a:lnTo>
                <a:lnTo>
                  <a:pt x="523906" y="798506"/>
                </a:lnTo>
                <a:close/>
                <a:moveTo>
                  <a:pt x="416600" y="615526"/>
                </a:moveTo>
                <a:lnTo>
                  <a:pt x="414426" y="615971"/>
                </a:lnTo>
                <a:lnTo>
                  <a:pt x="403730" y="623287"/>
                </a:lnTo>
                <a:lnTo>
                  <a:pt x="380581" y="639120"/>
                </a:lnTo>
                <a:lnTo>
                  <a:pt x="380582" y="639120"/>
                </a:lnTo>
                <a:lnTo>
                  <a:pt x="403730" y="623287"/>
                </a:lnTo>
                <a:lnTo>
                  <a:pt x="414425" y="615972"/>
                </a:lnTo>
                <a:lnTo>
                  <a:pt x="416600" y="615527"/>
                </a:lnTo>
                <a:close/>
                <a:moveTo>
                  <a:pt x="0" y="0"/>
                </a:moveTo>
                <a:lnTo>
                  <a:pt x="11365887" y="0"/>
                </a:lnTo>
                <a:lnTo>
                  <a:pt x="11365887" y="823510"/>
                </a:lnTo>
                <a:lnTo>
                  <a:pt x="455881" y="823510"/>
                </a:lnTo>
                <a:lnTo>
                  <a:pt x="455876" y="823511"/>
                </a:lnTo>
                <a:lnTo>
                  <a:pt x="455866" y="823511"/>
                </a:lnTo>
                <a:lnTo>
                  <a:pt x="414425" y="815024"/>
                </a:lnTo>
                <a:cubicBezTo>
                  <a:pt x="401687" y="809558"/>
                  <a:pt x="390215" y="801649"/>
                  <a:pt x="380580" y="791875"/>
                </a:cubicBezTo>
                <a:lnTo>
                  <a:pt x="360609" y="761827"/>
                </a:lnTo>
                <a:lnTo>
                  <a:pt x="357167" y="754555"/>
                </a:lnTo>
                <a:lnTo>
                  <a:pt x="357166" y="754550"/>
                </a:lnTo>
                <a:close/>
              </a:path>
            </a:pathLst>
          </a:custGeom>
          <a:solidFill>
            <a:srgbClr val="293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519" y="1809750"/>
            <a:ext cx="4786934" cy="118164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93D9B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1295519" y="-64245"/>
            <a:ext cx="4426253" cy="951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/>
                </a:solidFill>
              </a:rPr>
              <a:t>ELEC5551, DESIGN PROJECT 1 - GROUP 19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0" y="229191"/>
            <a:ext cx="731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95520" y="3188263"/>
            <a:ext cx="10058280" cy="3341230"/>
          </a:xfrm>
        </p:spPr>
        <p:txBody>
          <a:bodyPr>
            <a:normAutofit/>
          </a:bodyPr>
          <a:lstStyle>
            <a:lvl1pPr>
              <a:buClr>
                <a:srgbClr val="054E60"/>
              </a:buCl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054E60"/>
              </a:buCl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054E60"/>
              </a:buCl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054E60"/>
              </a:buCl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054E60"/>
              </a:buCl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093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umn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8C7D2626-5AD0-E396-6891-06E3955103F6}"/>
              </a:ext>
            </a:extLst>
          </p:cNvPr>
          <p:cNvSpPr/>
          <p:nvPr userDrawn="1"/>
        </p:nvSpPr>
        <p:spPr>
          <a:xfrm>
            <a:off x="826113" y="0"/>
            <a:ext cx="11365887" cy="823511"/>
          </a:xfrm>
          <a:custGeom>
            <a:avLst/>
            <a:gdLst>
              <a:gd name="connsiteX0" fmla="*/ 523865 w 11365887"/>
              <a:gd name="connsiteY0" fmla="*/ 798506 h 823511"/>
              <a:gd name="connsiteX1" fmla="*/ 523608 w 11365887"/>
              <a:gd name="connsiteY1" fmla="*/ 798838 h 823511"/>
              <a:gd name="connsiteX2" fmla="*/ 523601 w 11365887"/>
              <a:gd name="connsiteY2" fmla="*/ 798846 h 823511"/>
              <a:gd name="connsiteX3" fmla="*/ 523602 w 11365887"/>
              <a:gd name="connsiteY3" fmla="*/ 798846 h 823511"/>
              <a:gd name="connsiteX4" fmla="*/ 523608 w 11365887"/>
              <a:gd name="connsiteY4" fmla="*/ 798838 h 823511"/>
              <a:gd name="connsiteX5" fmla="*/ 523906 w 11365887"/>
              <a:gd name="connsiteY5" fmla="*/ 798506 h 823511"/>
              <a:gd name="connsiteX6" fmla="*/ 416600 w 11365887"/>
              <a:gd name="connsiteY6" fmla="*/ 615526 h 823511"/>
              <a:gd name="connsiteX7" fmla="*/ 414426 w 11365887"/>
              <a:gd name="connsiteY7" fmla="*/ 615971 h 823511"/>
              <a:gd name="connsiteX8" fmla="*/ 403730 w 11365887"/>
              <a:gd name="connsiteY8" fmla="*/ 623287 h 823511"/>
              <a:gd name="connsiteX9" fmla="*/ 380581 w 11365887"/>
              <a:gd name="connsiteY9" fmla="*/ 639120 h 823511"/>
              <a:gd name="connsiteX10" fmla="*/ 380582 w 11365887"/>
              <a:gd name="connsiteY10" fmla="*/ 639120 h 823511"/>
              <a:gd name="connsiteX11" fmla="*/ 403730 w 11365887"/>
              <a:gd name="connsiteY11" fmla="*/ 623287 h 823511"/>
              <a:gd name="connsiteX12" fmla="*/ 414425 w 11365887"/>
              <a:gd name="connsiteY12" fmla="*/ 615972 h 823511"/>
              <a:gd name="connsiteX13" fmla="*/ 416600 w 11365887"/>
              <a:gd name="connsiteY13" fmla="*/ 615527 h 823511"/>
              <a:gd name="connsiteX14" fmla="*/ 0 w 11365887"/>
              <a:gd name="connsiteY14" fmla="*/ 0 h 823511"/>
              <a:gd name="connsiteX15" fmla="*/ 11365887 w 11365887"/>
              <a:gd name="connsiteY15" fmla="*/ 0 h 823511"/>
              <a:gd name="connsiteX16" fmla="*/ 11365887 w 11365887"/>
              <a:gd name="connsiteY16" fmla="*/ 823510 h 823511"/>
              <a:gd name="connsiteX17" fmla="*/ 455881 w 11365887"/>
              <a:gd name="connsiteY17" fmla="*/ 823510 h 823511"/>
              <a:gd name="connsiteX18" fmla="*/ 455876 w 11365887"/>
              <a:gd name="connsiteY18" fmla="*/ 823511 h 823511"/>
              <a:gd name="connsiteX19" fmla="*/ 455866 w 11365887"/>
              <a:gd name="connsiteY19" fmla="*/ 823511 h 823511"/>
              <a:gd name="connsiteX20" fmla="*/ 414425 w 11365887"/>
              <a:gd name="connsiteY20" fmla="*/ 815024 h 823511"/>
              <a:gd name="connsiteX21" fmla="*/ 380580 w 11365887"/>
              <a:gd name="connsiteY21" fmla="*/ 791875 h 823511"/>
              <a:gd name="connsiteX22" fmla="*/ 360609 w 11365887"/>
              <a:gd name="connsiteY22" fmla="*/ 761827 h 823511"/>
              <a:gd name="connsiteX23" fmla="*/ 357167 w 11365887"/>
              <a:gd name="connsiteY23" fmla="*/ 754555 h 823511"/>
              <a:gd name="connsiteX24" fmla="*/ 357166 w 11365887"/>
              <a:gd name="connsiteY24" fmla="*/ 754550 h 82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365887" h="823511">
                <a:moveTo>
                  <a:pt x="523865" y="798506"/>
                </a:moveTo>
                <a:lnTo>
                  <a:pt x="523608" y="798838"/>
                </a:lnTo>
                <a:lnTo>
                  <a:pt x="523601" y="798846"/>
                </a:lnTo>
                <a:lnTo>
                  <a:pt x="523602" y="798846"/>
                </a:lnTo>
                <a:lnTo>
                  <a:pt x="523608" y="798838"/>
                </a:lnTo>
                <a:lnTo>
                  <a:pt x="523906" y="798506"/>
                </a:lnTo>
                <a:close/>
                <a:moveTo>
                  <a:pt x="416600" y="615526"/>
                </a:moveTo>
                <a:lnTo>
                  <a:pt x="414426" y="615971"/>
                </a:lnTo>
                <a:lnTo>
                  <a:pt x="403730" y="623287"/>
                </a:lnTo>
                <a:lnTo>
                  <a:pt x="380581" y="639120"/>
                </a:lnTo>
                <a:lnTo>
                  <a:pt x="380582" y="639120"/>
                </a:lnTo>
                <a:lnTo>
                  <a:pt x="403730" y="623287"/>
                </a:lnTo>
                <a:lnTo>
                  <a:pt x="414425" y="615972"/>
                </a:lnTo>
                <a:lnTo>
                  <a:pt x="416600" y="615527"/>
                </a:lnTo>
                <a:close/>
                <a:moveTo>
                  <a:pt x="0" y="0"/>
                </a:moveTo>
                <a:lnTo>
                  <a:pt x="11365887" y="0"/>
                </a:lnTo>
                <a:lnTo>
                  <a:pt x="11365887" y="823510"/>
                </a:lnTo>
                <a:lnTo>
                  <a:pt x="455881" y="823510"/>
                </a:lnTo>
                <a:lnTo>
                  <a:pt x="455876" y="823511"/>
                </a:lnTo>
                <a:lnTo>
                  <a:pt x="455866" y="823511"/>
                </a:lnTo>
                <a:lnTo>
                  <a:pt x="414425" y="815024"/>
                </a:lnTo>
                <a:cubicBezTo>
                  <a:pt x="401687" y="809558"/>
                  <a:pt x="390215" y="801649"/>
                  <a:pt x="380580" y="791875"/>
                </a:cubicBezTo>
                <a:lnTo>
                  <a:pt x="360609" y="761827"/>
                </a:lnTo>
                <a:lnTo>
                  <a:pt x="357167" y="754555"/>
                </a:lnTo>
                <a:lnTo>
                  <a:pt x="357166" y="754550"/>
                </a:lnTo>
                <a:close/>
              </a:path>
            </a:pathLst>
          </a:custGeom>
          <a:solidFill>
            <a:srgbClr val="293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49813" y="823511"/>
            <a:ext cx="5933440" cy="603449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0" y="313755"/>
            <a:ext cx="731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CCA32F-EAB4-4D27-A12E-818B2BF45ABC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0"/>
          </p:nvPr>
        </p:nvSpPr>
        <p:spPr>
          <a:xfrm>
            <a:off x="1295520" y="3318932"/>
            <a:ext cx="4800480" cy="2858029"/>
          </a:xfrm>
        </p:spPr>
        <p:txBody>
          <a:bodyPr>
            <a:normAutofit/>
          </a:bodyPr>
          <a:lstStyle>
            <a:lvl1pPr>
              <a:buClr>
                <a:srgbClr val="054E60"/>
              </a:buCl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054E60"/>
              </a:buCl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054E60"/>
              </a:buCl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054E60"/>
              </a:buCl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054E60"/>
              </a:buCl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95519" y="1809750"/>
            <a:ext cx="4800481" cy="118164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93D9B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1295519" y="-64245"/>
            <a:ext cx="4426253" cy="951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/>
                </a:solidFill>
              </a:rPr>
              <a:t>ELEC5551, DESIGN PROJECT 1 - GROUP 19</a:t>
            </a:r>
          </a:p>
        </p:txBody>
      </p:sp>
    </p:spTree>
    <p:extLst>
      <p:ext uri="{BB962C8B-B14F-4D97-AF65-F5344CB8AC3E}">
        <p14:creationId xmlns:p14="http://schemas.microsoft.com/office/powerpoint/2010/main" val="290872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0" y="823511"/>
            <a:ext cx="12483253" cy="603449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93D9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1295520" y="3318932"/>
            <a:ext cx="4265387" cy="2858029"/>
          </a:xfrm>
        </p:spPr>
        <p:txBody>
          <a:bodyPr>
            <a:normAutofit/>
          </a:bodyPr>
          <a:lstStyle>
            <a:lvl1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3F967F4-7AB4-2016-DE44-CC7979BA9BD6}"/>
              </a:ext>
            </a:extLst>
          </p:cNvPr>
          <p:cNvSpPr/>
          <p:nvPr userDrawn="1"/>
        </p:nvSpPr>
        <p:spPr>
          <a:xfrm>
            <a:off x="826113" y="0"/>
            <a:ext cx="11365887" cy="823511"/>
          </a:xfrm>
          <a:custGeom>
            <a:avLst/>
            <a:gdLst>
              <a:gd name="connsiteX0" fmla="*/ 523865 w 11365887"/>
              <a:gd name="connsiteY0" fmla="*/ 798506 h 823511"/>
              <a:gd name="connsiteX1" fmla="*/ 523608 w 11365887"/>
              <a:gd name="connsiteY1" fmla="*/ 798838 h 823511"/>
              <a:gd name="connsiteX2" fmla="*/ 523601 w 11365887"/>
              <a:gd name="connsiteY2" fmla="*/ 798846 h 823511"/>
              <a:gd name="connsiteX3" fmla="*/ 523602 w 11365887"/>
              <a:gd name="connsiteY3" fmla="*/ 798846 h 823511"/>
              <a:gd name="connsiteX4" fmla="*/ 523608 w 11365887"/>
              <a:gd name="connsiteY4" fmla="*/ 798838 h 823511"/>
              <a:gd name="connsiteX5" fmla="*/ 523906 w 11365887"/>
              <a:gd name="connsiteY5" fmla="*/ 798506 h 823511"/>
              <a:gd name="connsiteX6" fmla="*/ 416600 w 11365887"/>
              <a:gd name="connsiteY6" fmla="*/ 615526 h 823511"/>
              <a:gd name="connsiteX7" fmla="*/ 414426 w 11365887"/>
              <a:gd name="connsiteY7" fmla="*/ 615971 h 823511"/>
              <a:gd name="connsiteX8" fmla="*/ 403730 w 11365887"/>
              <a:gd name="connsiteY8" fmla="*/ 623287 h 823511"/>
              <a:gd name="connsiteX9" fmla="*/ 380581 w 11365887"/>
              <a:gd name="connsiteY9" fmla="*/ 639120 h 823511"/>
              <a:gd name="connsiteX10" fmla="*/ 380582 w 11365887"/>
              <a:gd name="connsiteY10" fmla="*/ 639120 h 823511"/>
              <a:gd name="connsiteX11" fmla="*/ 403730 w 11365887"/>
              <a:gd name="connsiteY11" fmla="*/ 623287 h 823511"/>
              <a:gd name="connsiteX12" fmla="*/ 414425 w 11365887"/>
              <a:gd name="connsiteY12" fmla="*/ 615972 h 823511"/>
              <a:gd name="connsiteX13" fmla="*/ 416600 w 11365887"/>
              <a:gd name="connsiteY13" fmla="*/ 615527 h 823511"/>
              <a:gd name="connsiteX14" fmla="*/ 0 w 11365887"/>
              <a:gd name="connsiteY14" fmla="*/ 0 h 823511"/>
              <a:gd name="connsiteX15" fmla="*/ 11365887 w 11365887"/>
              <a:gd name="connsiteY15" fmla="*/ 0 h 823511"/>
              <a:gd name="connsiteX16" fmla="*/ 11365887 w 11365887"/>
              <a:gd name="connsiteY16" fmla="*/ 823510 h 823511"/>
              <a:gd name="connsiteX17" fmla="*/ 455881 w 11365887"/>
              <a:gd name="connsiteY17" fmla="*/ 823510 h 823511"/>
              <a:gd name="connsiteX18" fmla="*/ 455876 w 11365887"/>
              <a:gd name="connsiteY18" fmla="*/ 823511 h 823511"/>
              <a:gd name="connsiteX19" fmla="*/ 455866 w 11365887"/>
              <a:gd name="connsiteY19" fmla="*/ 823511 h 823511"/>
              <a:gd name="connsiteX20" fmla="*/ 414425 w 11365887"/>
              <a:gd name="connsiteY20" fmla="*/ 815024 h 823511"/>
              <a:gd name="connsiteX21" fmla="*/ 380580 w 11365887"/>
              <a:gd name="connsiteY21" fmla="*/ 791875 h 823511"/>
              <a:gd name="connsiteX22" fmla="*/ 360609 w 11365887"/>
              <a:gd name="connsiteY22" fmla="*/ 761827 h 823511"/>
              <a:gd name="connsiteX23" fmla="*/ 357167 w 11365887"/>
              <a:gd name="connsiteY23" fmla="*/ 754555 h 823511"/>
              <a:gd name="connsiteX24" fmla="*/ 357166 w 11365887"/>
              <a:gd name="connsiteY24" fmla="*/ 754550 h 82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365887" h="823511">
                <a:moveTo>
                  <a:pt x="523865" y="798506"/>
                </a:moveTo>
                <a:lnTo>
                  <a:pt x="523608" y="798838"/>
                </a:lnTo>
                <a:lnTo>
                  <a:pt x="523601" y="798846"/>
                </a:lnTo>
                <a:lnTo>
                  <a:pt x="523602" y="798846"/>
                </a:lnTo>
                <a:lnTo>
                  <a:pt x="523608" y="798838"/>
                </a:lnTo>
                <a:lnTo>
                  <a:pt x="523906" y="798506"/>
                </a:lnTo>
                <a:close/>
                <a:moveTo>
                  <a:pt x="416600" y="615526"/>
                </a:moveTo>
                <a:lnTo>
                  <a:pt x="414426" y="615971"/>
                </a:lnTo>
                <a:lnTo>
                  <a:pt x="403730" y="623287"/>
                </a:lnTo>
                <a:lnTo>
                  <a:pt x="380581" y="639120"/>
                </a:lnTo>
                <a:lnTo>
                  <a:pt x="380582" y="639120"/>
                </a:lnTo>
                <a:lnTo>
                  <a:pt x="403730" y="623287"/>
                </a:lnTo>
                <a:lnTo>
                  <a:pt x="414425" y="615972"/>
                </a:lnTo>
                <a:lnTo>
                  <a:pt x="416600" y="615527"/>
                </a:lnTo>
                <a:close/>
                <a:moveTo>
                  <a:pt x="0" y="0"/>
                </a:moveTo>
                <a:lnTo>
                  <a:pt x="11365887" y="0"/>
                </a:lnTo>
                <a:lnTo>
                  <a:pt x="11365887" y="823510"/>
                </a:lnTo>
                <a:lnTo>
                  <a:pt x="455881" y="823510"/>
                </a:lnTo>
                <a:lnTo>
                  <a:pt x="455876" y="823511"/>
                </a:lnTo>
                <a:lnTo>
                  <a:pt x="455866" y="823511"/>
                </a:lnTo>
                <a:lnTo>
                  <a:pt x="414425" y="815024"/>
                </a:lnTo>
                <a:cubicBezTo>
                  <a:pt x="401687" y="809558"/>
                  <a:pt x="390215" y="801649"/>
                  <a:pt x="380580" y="791875"/>
                </a:cubicBezTo>
                <a:lnTo>
                  <a:pt x="360609" y="761827"/>
                </a:lnTo>
                <a:lnTo>
                  <a:pt x="357167" y="754555"/>
                </a:lnTo>
                <a:lnTo>
                  <a:pt x="357166" y="754550"/>
                </a:lnTo>
                <a:close/>
              </a:path>
            </a:pathLst>
          </a:custGeom>
          <a:solidFill>
            <a:srgbClr val="293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A0C70B1-6B19-60B7-8ADB-534C5AFA19ED}"/>
              </a:ext>
            </a:extLst>
          </p:cNvPr>
          <p:cNvSpPr txBox="1">
            <a:spLocks/>
          </p:cNvSpPr>
          <p:nvPr userDrawn="1"/>
        </p:nvSpPr>
        <p:spPr>
          <a:xfrm>
            <a:off x="1295519" y="-64245"/>
            <a:ext cx="4426253" cy="951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/>
                </a:solidFill>
              </a:rPr>
              <a:t>ELEC5551, DESIGN PROJECT 1 - GROUP 19</a:t>
            </a:r>
          </a:p>
        </p:txBody>
      </p:sp>
    </p:spTree>
    <p:extLst>
      <p:ext uri="{BB962C8B-B14F-4D97-AF65-F5344CB8AC3E}">
        <p14:creationId xmlns:p14="http://schemas.microsoft.com/office/powerpoint/2010/main" val="218882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5520" y="3318932"/>
            <a:ext cx="4800480" cy="2858029"/>
          </a:xfrm>
        </p:spPr>
        <p:txBody>
          <a:bodyPr>
            <a:normAutofit/>
          </a:bodyPr>
          <a:lstStyle>
            <a:lvl1pPr marL="342900" indent="-342900" defTabSz="809625">
              <a:buClr>
                <a:srgbClr val="054E60"/>
              </a:buClr>
              <a:buFont typeface="Arial" panose="020B0604020202020204" pitchFamily="34" charset="0"/>
              <a:buChar char="•"/>
              <a:defRPr sz="20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2300" indent="-266700" defTabSz="809625">
              <a:buClr>
                <a:srgbClr val="054E60"/>
              </a:buClr>
              <a:buFont typeface="Segoe UI" panose="020B0502040204020203" pitchFamily="34" charset="0"/>
              <a:buChar char="-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defTabSz="809625">
              <a:buFont typeface="Arial" panose="020B0604020202020204" pitchFamily="34" charset="0"/>
              <a:buNone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0" indent="0" defTabSz="809625">
              <a:buFont typeface="Arial" panose="020B0604020202020204" pitchFamily="34" charset="0"/>
              <a:buNone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Two column text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95519" y="1809750"/>
            <a:ext cx="4800481" cy="118164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93D9B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313755"/>
            <a:ext cx="731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CCA32F-EAB4-4D27-A12E-818B2BF45ABC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6611987" y="3318932"/>
            <a:ext cx="4800480" cy="2858029"/>
          </a:xfrm>
        </p:spPr>
        <p:txBody>
          <a:bodyPr>
            <a:normAutofit/>
          </a:bodyPr>
          <a:lstStyle>
            <a:lvl1pPr marL="342900" indent="-342900" defTabSz="809625">
              <a:buClr>
                <a:srgbClr val="054E60"/>
              </a:buClr>
              <a:buFont typeface="Arial" panose="020B0604020202020204" pitchFamily="34" charset="0"/>
              <a:buChar char="•"/>
              <a:defRPr sz="20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2300" indent="-266700" defTabSz="809625">
              <a:buClr>
                <a:srgbClr val="054E60"/>
              </a:buClr>
              <a:buFont typeface="Segoe UI" panose="020B0502040204020203" pitchFamily="34" charset="0"/>
              <a:buChar char="-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 indent="0" defTabSz="809625">
              <a:buFont typeface="Arial" panose="020B0604020202020204" pitchFamily="34" charset="0"/>
              <a:buNone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0" indent="0" defTabSz="809625">
              <a:buFont typeface="Arial" panose="020B0604020202020204" pitchFamily="34" charset="0"/>
              <a:buNone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Two column text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973E7FA-B41E-B574-EEC4-11A61EE7BC7F}"/>
              </a:ext>
            </a:extLst>
          </p:cNvPr>
          <p:cNvSpPr/>
          <p:nvPr userDrawn="1"/>
        </p:nvSpPr>
        <p:spPr>
          <a:xfrm>
            <a:off x="826113" y="0"/>
            <a:ext cx="11365887" cy="823511"/>
          </a:xfrm>
          <a:custGeom>
            <a:avLst/>
            <a:gdLst>
              <a:gd name="connsiteX0" fmla="*/ 523865 w 11365887"/>
              <a:gd name="connsiteY0" fmla="*/ 798506 h 823511"/>
              <a:gd name="connsiteX1" fmla="*/ 523608 w 11365887"/>
              <a:gd name="connsiteY1" fmla="*/ 798838 h 823511"/>
              <a:gd name="connsiteX2" fmla="*/ 523601 w 11365887"/>
              <a:gd name="connsiteY2" fmla="*/ 798846 h 823511"/>
              <a:gd name="connsiteX3" fmla="*/ 523602 w 11365887"/>
              <a:gd name="connsiteY3" fmla="*/ 798846 h 823511"/>
              <a:gd name="connsiteX4" fmla="*/ 523608 w 11365887"/>
              <a:gd name="connsiteY4" fmla="*/ 798838 h 823511"/>
              <a:gd name="connsiteX5" fmla="*/ 523906 w 11365887"/>
              <a:gd name="connsiteY5" fmla="*/ 798506 h 823511"/>
              <a:gd name="connsiteX6" fmla="*/ 416600 w 11365887"/>
              <a:gd name="connsiteY6" fmla="*/ 615526 h 823511"/>
              <a:gd name="connsiteX7" fmla="*/ 414426 w 11365887"/>
              <a:gd name="connsiteY7" fmla="*/ 615971 h 823511"/>
              <a:gd name="connsiteX8" fmla="*/ 403730 w 11365887"/>
              <a:gd name="connsiteY8" fmla="*/ 623287 h 823511"/>
              <a:gd name="connsiteX9" fmla="*/ 380581 w 11365887"/>
              <a:gd name="connsiteY9" fmla="*/ 639120 h 823511"/>
              <a:gd name="connsiteX10" fmla="*/ 380582 w 11365887"/>
              <a:gd name="connsiteY10" fmla="*/ 639120 h 823511"/>
              <a:gd name="connsiteX11" fmla="*/ 403730 w 11365887"/>
              <a:gd name="connsiteY11" fmla="*/ 623287 h 823511"/>
              <a:gd name="connsiteX12" fmla="*/ 414425 w 11365887"/>
              <a:gd name="connsiteY12" fmla="*/ 615972 h 823511"/>
              <a:gd name="connsiteX13" fmla="*/ 416600 w 11365887"/>
              <a:gd name="connsiteY13" fmla="*/ 615527 h 823511"/>
              <a:gd name="connsiteX14" fmla="*/ 0 w 11365887"/>
              <a:gd name="connsiteY14" fmla="*/ 0 h 823511"/>
              <a:gd name="connsiteX15" fmla="*/ 11365887 w 11365887"/>
              <a:gd name="connsiteY15" fmla="*/ 0 h 823511"/>
              <a:gd name="connsiteX16" fmla="*/ 11365887 w 11365887"/>
              <a:gd name="connsiteY16" fmla="*/ 823510 h 823511"/>
              <a:gd name="connsiteX17" fmla="*/ 455881 w 11365887"/>
              <a:gd name="connsiteY17" fmla="*/ 823510 h 823511"/>
              <a:gd name="connsiteX18" fmla="*/ 455876 w 11365887"/>
              <a:gd name="connsiteY18" fmla="*/ 823511 h 823511"/>
              <a:gd name="connsiteX19" fmla="*/ 455866 w 11365887"/>
              <a:gd name="connsiteY19" fmla="*/ 823511 h 823511"/>
              <a:gd name="connsiteX20" fmla="*/ 414425 w 11365887"/>
              <a:gd name="connsiteY20" fmla="*/ 815024 h 823511"/>
              <a:gd name="connsiteX21" fmla="*/ 380580 w 11365887"/>
              <a:gd name="connsiteY21" fmla="*/ 791875 h 823511"/>
              <a:gd name="connsiteX22" fmla="*/ 360609 w 11365887"/>
              <a:gd name="connsiteY22" fmla="*/ 761827 h 823511"/>
              <a:gd name="connsiteX23" fmla="*/ 357167 w 11365887"/>
              <a:gd name="connsiteY23" fmla="*/ 754555 h 823511"/>
              <a:gd name="connsiteX24" fmla="*/ 357166 w 11365887"/>
              <a:gd name="connsiteY24" fmla="*/ 754550 h 82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365887" h="823511">
                <a:moveTo>
                  <a:pt x="523865" y="798506"/>
                </a:moveTo>
                <a:lnTo>
                  <a:pt x="523608" y="798838"/>
                </a:lnTo>
                <a:lnTo>
                  <a:pt x="523601" y="798846"/>
                </a:lnTo>
                <a:lnTo>
                  <a:pt x="523602" y="798846"/>
                </a:lnTo>
                <a:lnTo>
                  <a:pt x="523608" y="798838"/>
                </a:lnTo>
                <a:lnTo>
                  <a:pt x="523906" y="798506"/>
                </a:lnTo>
                <a:close/>
                <a:moveTo>
                  <a:pt x="416600" y="615526"/>
                </a:moveTo>
                <a:lnTo>
                  <a:pt x="414426" y="615971"/>
                </a:lnTo>
                <a:lnTo>
                  <a:pt x="403730" y="623287"/>
                </a:lnTo>
                <a:lnTo>
                  <a:pt x="380581" y="639120"/>
                </a:lnTo>
                <a:lnTo>
                  <a:pt x="380582" y="639120"/>
                </a:lnTo>
                <a:lnTo>
                  <a:pt x="403730" y="623287"/>
                </a:lnTo>
                <a:lnTo>
                  <a:pt x="414425" y="615972"/>
                </a:lnTo>
                <a:lnTo>
                  <a:pt x="416600" y="615527"/>
                </a:lnTo>
                <a:close/>
                <a:moveTo>
                  <a:pt x="0" y="0"/>
                </a:moveTo>
                <a:lnTo>
                  <a:pt x="11365887" y="0"/>
                </a:lnTo>
                <a:lnTo>
                  <a:pt x="11365887" y="823510"/>
                </a:lnTo>
                <a:lnTo>
                  <a:pt x="455881" y="823510"/>
                </a:lnTo>
                <a:lnTo>
                  <a:pt x="455876" y="823511"/>
                </a:lnTo>
                <a:lnTo>
                  <a:pt x="455866" y="823511"/>
                </a:lnTo>
                <a:lnTo>
                  <a:pt x="414425" y="815024"/>
                </a:lnTo>
                <a:cubicBezTo>
                  <a:pt x="401687" y="809558"/>
                  <a:pt x="390215" y="801649"/>
                  <a:pt x="380580" y="791875"/>
                </a:cubicBezTo>
                <a:lnTo>
                  <a:pt x="360609" y="761827"/>
                </a:lnTo>
                <a:lnTo>
                  <a:pt x="357167" y="754555"/>
                </a:lnTo>
                <a:lnTo>
                  <a:pt x="357166" y="754550"/>
                </a:lnTo>
                <a:close/>
              </a:path>
            </a:pathLst>
          </a:custGeom>
          <a:solidFill>
            <a:srgbClr val="293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85172B6-5949-8470-1CF9-B399D2A975D2}"/>
              </a:ext>
            </a:extLst>
          </p:cNvPr>
          <p:cNvSpPr txBox="1">
            <a:spLocks/>
          </p:cNvSpPr>
          <p:nvPr userDrawn="1"/>
        </p:nvSpPr>
        <p:spPr>
          <a:xfrm>
            <a:off x="1295519" y="-64245"/>
            <a:ext cx="4426253" cy="951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/>
                </a:solidFill>
              </a:rPr>
              <a:t>ELEC5551, DESIGN PROJECT 1 - GROUP 19</a:t>
            </a:r>
          </a:p>
        </p:txBody>
      </p:sp>
    </p:spTree>
    <p:extLst>
      <p:ext uri="{BB962C8B-B14F-4D97-AF65-F5344CB8AC3E}">
        <p14:creationId xmlns:p14="http://schemas.microsoft.com/office/powerpoint/2010/main" val="330173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>
            <a:extLst>
              <a:ext uri="{FF2B5EF4-FFF2-40B4-BE49-F238E27FC236}">
                <a16:creationId xmlns:a16="http://schemas.microsoft.com/office/drawing/2014/main" id="{1044CD76-9F1D-A5C6-D8FA-FEEC1621B9A4}"/>
              </a:ext>
            </a:extLst>
          </p:cNvPr>
          <p:cNvSpPr/>
          <p:nvPr userDrawn="1"/>
        </p:nvSpPr>
        <p:spPr>
          <a:xfrm>
            <a:off x="826112" y="0"/>
            <a:ext cx="11365888" cy="6257807"/>
          </a:xfrm>
          <a:custGeom>
            <a:avLst/>
            <a:gdLst>
              <a:gd name="connsiteX0" fmla="*/ 0 w 11365888"/>
              <a:gd name="connsiteY0" fmla="*/ 0 h 6257807"/>
              <a:gd name="connsiteX1" fmla="*/ 11365888 w 11365888"/>
              <a:gd name="connsiteY1" fmla="*/ 0 h 6257807"/>
              <a:gd name="connsiteX2" fmla="*/ 11365888 w 11365888"/>
              <a:gd name="connsiteY2" fmla="*/ 6257806 h 6257807"/>
              <a:gd name="connsiteX3" fmla="*/ 3333004 w 11365888"/>
              <a:gd name="connsiteY3" fmla="*/ 6257806 h 6257807"/>
              <a:gd name="connsiteX4" fmla="*/ 3332993 w 11365888"/>
              <a:gd name="connsiteY4" fmla="*/ 6257807 h 6257807"/>
              <a:gd name="connsiteX5" fmla="*/ 3259088 w 11365888"/>
              <a:gd name="connsiteY5" fmla="*/ 6257807 h 6257807"/>
              <a:gd name="connsiteX6" fmla="*/ 3160928 w 11365888"/>
              <a:gd name="connsiteY6" fmla="*/ 6247912 h 6257807"/>
              <a:gd name="connsiteX7" fmla="*/ 2740122 w 11365888"/>
              <a:gd name="connsiteY7" fmla="*/ 5965953 h 6257807"/>
              <a:gd name="connsiteX8" fmla="*/ 2700528 w 11365888"/>
              <a:gd name="connsiteY8" fmla="*/ 5893006 h 6257807"/>
              <a:gd name="connsiteX9" fmla="*/ 2671047 w 11365888"/>
              <a:gd name="connsiteY9" fmla="*/ 5828673 h 6257807"/>
              <a:gd name="connsiteX10" fmla="*/ 2671046 w 11365888"/>
              <a:gd name="connsiteY10" fmla="*/ 5828670 h 6257807"/>
              <a:gd name="connsiteX11" fmla="*/ 0 w 11365888"/>
              <a:gd name="connsiteY11" fmla="*/ 0 h 625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65888" h="6257807">
                <a:moveTo>
                  <a:pt x="0" y="0"/>
                </a:moveTo>
                <a:lnTo>
                  <a:pt x="11365888" y="0"/>
                </a:lnTo>
                <a:lnTo>
                  <a:pt x="11365888" y="6257806"/>
                </a:lnTo>
                <a:lnTo>
                  <a:pt x="3333004" y="6257806"/>
                </a:lnTo>
                <a:lnTo>
                  <a:pt x="3332993" y="6257807"/>
                </a:lnTo>
                <a:lnTo>
                  <a:pt x="3259088" y="6257807"/>
                </a:lnTo>
                <a:lnTo>
                  <a:pt x="3160928" y="6247912"/>
                </a:lnTo>
                <a:cubicBezTo>
                  <a:pt x="2986359" y="6212190"/>
                  <a:pt x="2836505" y="6108618"/>
                  <a:pt x="2740122" y="5965953"/>
                </a:cubicBezTo>
                <a:lnTo>
                  <a:pt x="2700528" y="5893006"/>
                </a:lnTo>
                <a:lnTo>
                  <a:pt x="2671047" y="5828673"/>
                </a:lnTo>
                <a:lnTo>
                  <a:pt x="2671046" y="5828670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313755"/>
            <a:ext cx="731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CCA32F-EAB4-4D27-A12E-818B2BF45ABC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874857" y="2409511"/>
            <a:ext cx="5008396" cy="2262293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spc="-40" baseline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 dirty="0"/>
              <a:t>Section header</a:t>
            </a:r>
            <a:br>
              <a:rPr lang="en-US" dirty="0"/>
            </a:br>
            <a:r>
              <a:rPr lang="en-US" dirty="0"/>
              <a:t>Master title style</a:t>
            </a:r>
            <a:endParaRPr lang="en-AU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1295519" y="0"/>
            <a:ext cx="4426253" cy="951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/>
                </a:solidFill>
              </a:rPr>
              <a:t>MAIN ROADS WESTERN AUSTRALIA</a:t>
            </a:r>
          </a:p>
          <a:p>
            <a:r>
              <a:rPr lang="en-AU" dirty="0">
                <a:solidFill>
                  <a:schemeClr val="bg1"/>
                </a:solidFill>
              </a:rPr>
              <a:t>TITLE</a:t>
            </a:r>
            <a:r>
              <a:rPr lang="en-AU" baseline="0" dirty="0">
                <a:solidFill>
                  <a:schemeClr val="bg1"/>
                </a:solidFill>
              </a:rPr>
              <a:t> HEADING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87DD4D60-03A6-047F-8054-9C51B21B0F6E}"/>
              </a:ext>
            </a:extLst>
          </p:cNvPr>
          <p:cNvSpPr/>
          <p:nvPr userDrawn="1"/>
        </p:nvSpPr>
        <p:spPr>
          <a:xfrm>
            <a:off x="817985" y="0"/>
            <a:ext cx="11764916" cy="823511"/>
          </a:xfrm>
          <a:custGeom>
            <a:avLst/>
            <a:gdLst>
              <a:gd name="connsiteX0" fmla="*/ 542257 w 11764916"/>
              <a:gd name="connsiteY0" fmla="*/ 798506 h 823511"/>
              <a:gd name="connsiteX1" fmla="*/ 541991 w 11764916"/>
              <a:gd name="connsiteY1" fmla="*/ 798838 h 823511"/>
              <a:gd name="connsiteX2" fmla="*/ 541984 w 11764916"/>
              <a:gd name="connsiteY2" fmla="*/ 798846 h 823511"/>
              <a:gd name="connsiteX3" fmla="*/ 541985 w 11764916"/>
              <a:gd name="connsiteY3" fmla="*/ 798846 h 823511"/>
              <a:gd name="connsiteX4" fmla="*/ 541991 w 11764916"/>
              <a:gd name="connsiteY4" fmla="*/ 798838 h 823511"/>
              <a:gd name="connsiteX5" fmla="*/ 542299 w 11764916"/>
              <a:gd name="connsiteY5" fmla="*/ 798506 h 823511"/>
              <a:gd name="connsiteX6" fmla="*/ 431226 w 11764916"/>
              <a:gd name="connsiteY6" fmla="*/ 615526 h 823511"/>
              <a:gd name="connsiteX7" fmla="*/ 428976 w 11764916"/>
              <a:gd name="connsiteY7" fmla="*/ 615971 h 823511"/>
              <a:gd name="connsiteX8" fmla="*/ 417904 w 11764916"/>
              <a:gd name="connsiteY8" fmla="*/ 623287 h 823511"/>
              <a:gd name="connsiteX9" fmla="*/ 393943 w 11764916"/>
              <a:gd name="connsiteY9" fmla="*/ 639120 h 823511"/>
              <a:gd name="connsiteX10" fmla="*/ 393943 w 11764916"/>
              <a:gd name="connsiteY10" fmla="*/ 639120 h 823511"/>
              <a:gd name="connsiteX11" fmla="*/ 417904 w 11764916"/>
              <a:gd name="connsiteY11" fmla="*/ 623287 h 823511"/>
              <a:gd name="connsiteX12" fmla="*/ 428975 w 11764916"/>
              <a:gd name="connsiteY12" fmla="*/ 615972 h 823511"/>
              <a:gd name="connsiteX13" fmla="*/ 431226 w 11764916"/>
              <a:gd name="connsiteY13" fmla="*/ 615527 h 823511"/>
              <a:gd name="connsiteX14" fmla="*/ 0 w 11764916"/>
              <a:gd name="connsiteY14" fmla="*/ 0 h 823511"/>
              <a:gd name="connsiteX15" fmla="*/ 11134370 w 11764916"/>
              <a:gd name="connsiteY15" fmla="*/ 0 h 823511"/>
              <a:gd name="connsiteX16" fmla="*/ 11374015 w 11764916"/>
              <a:gd name="connsiteY16" fmla="*/ 0 h 823511"/>
              <a:gd name="connsiteX17" fmla="*/ 11764916 w 11764916"/>
              <a:gd name="connsiteY17" fmla="*/ 0 h 823511"/>
              <a:gd name="connsiteX18" fmla="*/ 11764916 w 11764916"/>
              <a:gd name="connsiteY18" fmla="*/ 823510 h 823511"/>
              <a:gd name="connsiteX19" fmla="*/ 11374015 w 11764916"/>
              <a:gd name="connsiteY19" fmla="*/ 823510 h 823511"/>
              <a:gd name="connsiteX20" fmla="*/ 11374015 w 11764916"/>
              <a:gd name="connsiteY20" fmla="*/ 823511 h 823511"/>
              <a:gd name="connsiteX21" fmla="*/ 11134370 w 11764916"/>
              <a:gd name="connsiteY21" fmla="*/ 823511 h 823511"/>
              <a:gd name="connsiteX22" fmla="*/ 11134370 w 11764916"/>
              <a:gd name="connsiteY22" fmla="*/ 823510 h 823511"/>
              <a:gd name="connsiteX23" fmla="*/ 471886 w 11764916"/>
              <a:gd name="connsiteY23" fmla="*/ 823510 h 823511"/>
              <a:gd name="connsiteX24" fmla="*/ 471881 w 11764916"/>
              <a:gd name="connsiteY24" fmla="*/ 823511 h 823511"/>
              <a:gd name="connsiteX25" fmla="*/ 471871 w 11764916"/>
              <a:gd name="connsiteY25" fmla="*/ 823511 h 823511"/>
              <a:gd name="connsiteX26" fmla="*/ 428975 w 11764916"/>
              <a:gd name="connsiteY26" fmla="*/ 815024 h 823511"/>
              <a:gd name="connsiteX27" fmla="*/ 393941 w 11764916"/>
              <a:gd name="connsiteY27" fmla="*/ 791875 h 823511"/>
              <a:gd name="connsiteX28" fmla="*/ 373269 w 11764916"/>
              <a:gd name="connsiteY28" fmla="*/ 761827 h 823511"/>
              <a:gd name="connsiteX29" fmla="*/ 369707 w 11764916"/>
              <a:gd name="connsiteY29" fmla="*/ 754555 h 823511"/>
              <a:gd name="connsiteX30" fmla="*/ 369705 w 11764916"/>
              <a:gd name="connsiteY30" fmla="*/ 754550 h 82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1764916" h="823511">
                <a:moveTo>
                  <a:pt x="542257" y="798506"/>
                </a:moveTo>
                <a:lnTo>
                  <a:pt x="541991" y="798838"/>
                </a:lnTo>
                <a:lnTo>
                  <a:pt x="541984" y="798846"/>
                </a:lnTo>
                <a:lnTo>
                  <a:pt x="541985" y="798846"/>
                </a:lnTo>
                <a:lnTo>
                  <a:pt x="541991" y="798838"/>
                </a:lnTo>
                <a:lnTo>
                  <a:pt x="542299" y="798506"/>
                </a:lnTo>
                <a:close/>
                <a:moveTo>
                  <a:pt x="431226" y="615526"/>
                </a:moveTo>
                <a:lnTo>
                  <a:pt x="428976" y="615971"/>
                </a:lnTo>
                <a:lnTo>
                  <a:pt x="417904" y="623287"/>
                </a:lnTo>
                <a:lnTo>
                  <a:pt x="393943" y="639120"/>
                </a:lnTo>
                <a:lnTo>
                  <a:pt x="393943" y="639120"/>
                </a:lnTo>
                <a:lnTo>
                  <a:pt x="417904" y="623287"/>
                </a:lnTo>
                <a:lnTo>
                  <a:pt x="428975" y="615972"/>
                </a:lnTo>
                <a:lnTo>
                  <a:pt x="431226" y="615527"/>
                </a:lnTo>
                <a:close/>
                <a:moveTo>
                  <a:pt x="0" y="0"/>
                </a:moveTo>
                <a:lnTo>
                  <a:pt x="11134370" y="0"/>
                </a:lnTo>
                <a:lnTo>
                  <a:pt x="11374015" y="0"/>
                </a:lnTo>
                <a:lnTo>
                  <a:pt x="11764916" y="0"/>
                </a:lnTo>
                <a:lnTo>
                  <a:pt x="11764916" y="823510"/>
                </a:lnTo>
                <a:lnTo>
                  <a:pt x="11374015" y="823510"/>
                </a:lnTo>
                <a:lnTo>
                  <a:pt x="11374015" y="823511"/>
                </a:lnTo>
                <a:lnTo>
                  <a:pt x="11134370" y="823511"/>
                </a:lnTo>
                <a:lnTo>
                  <a:pt x="11134370" y="823510"/>
                </a:lnTo>
                <a:lnTo>
                  <a:pt x="471886" y="823510"/>
                </a:lnTo>
                <a:lnTo>
                  <a:pt x="471881" y="823511"/>
                </a:lnTo>
                <a:lnTo>
                  <a:pt x="471871" y="823511"/>
                </a:lnTo>
                <a:lnTo>
                  <a:pt x="428975" y="815024"/>
                </a:lnTo>
                <a:cubicBezTo>
                  <a:pt x="415789" y="809558"/>
                  <a:pt x="403915" y="801649"/>
                  <a:pt x="393941" y="791875"/>
                </a:cubicBezTo>
                <a:lnTo>
                  <a:pt x="373269" y="761827"/>
                </a:lnTo>
                <a:lnTo>
                  <a:pt x="369707" y="754555"/>
                </a:lnTo>
                <a:lnTo>
                  <a:pt x="369705" y="754550"/>
                </a:lnTo>
                <a:close/>
              </a:path>
            </a:pathLst>
          </a:custGeom>
          <a:solidFill>
            <a:srgbClr val="293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53E35B5F-63BD-EF82-9CB0-102A1942C878}"/>
              </a:ext>
            </a:extLst>
          </p:cNvPr>
          <p:cNvSpPr txBox="1">
            <a:spLocks/>
          </p:cNvSpPr>
          <p:nvPr userDrawn="1"/>
        </p:nvSpPr>
        <p:spPr>
          <a:xfrm>
            <a:off x="1295519" y="-64245"/>
            <a:ext cx="4426253" cy="951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/>
                </a:solidFill>
              </a:rPr>
              <a:t>ELEC5551, DESIGN PROJECT 1 - GROUP 19</a:t>
            </a:r>
          </a:p>
        </p:txBody>
      </p:sp>
    </p:spTree>
    <p:extLst>
      <p:ext uri="{BB962C8B-B14F-4D97-AF65-F5344CB8AC3E}">
        <p14:creationId xmlns:p14="http://schemas.microsoft.com/office/powerpoint/2010/main" val="5058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 with title a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95520" y="1334347"/>
            <a:ext cx="10058280" cy="5195146"/>
          </a:xfrm>
        </p:spPr>
        <p:txBody>
          <a:bodyPr>
            <a:normAutofit/>
          </a:bodyPr>
          <a:lstStyle>
            <a:lvl1pPr>
              <a:buClr>
                <a:srgbClr val="054E60"/>
              </a:buCl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054E60"/>
              </a:buCl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054E60"/>
              </a:buCl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054E60"/>
              </a:buCl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054E60"/>
              </a:buCl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02199D5-6F75-57FF-6BD0-4A09D53678BC}"/>
              </a:ext>
            </a:extLst>
          </p:cNvPr>
          <p:cNvSpPr/>
          <p:nvPr userDrawn="1"/>
        </p:nvSpPr>
        <p:spPr>
          <a:xfrm>
            <a:off x="826113" y="0"/>
            <a:ext cx="11365887" cy="823511"/>
          </a:xfrm>
          <a:custGeom>
            <a:avLst/>
            <a:gdLst>
              <a:gd name="connsiteX0" fmla="*/ 523865 w 11365887"/>
              <a:gd name="connsiteY0" fmla="*/ 798506 h 823511"/>
              <a:gd name="connsiteX1" fmla="*/ 523608 w 11365887"/>
              <a:gd name="connsiteY1" fmla="*/ 798838 h 823511"/>
              <a:gd name="connsiteX2" fmla="*/ 523601 w 11365887"/>
              <a:gd name="connsiteY2" fmla="*/ 798846 h 823511"/>
              <a:gd name="connsiteX3" fmla="*/ 523602 w 11365887"/>
              <a:gd name="connsiteY3" fmla="*/ 798846 h 823511"/>
              <a:gd name="connsiteX4" fmla="*/ 523608 w 11365887"/>
              <a:gd name="connsiteY4" fmla="*/ 798838 h 823511"/>
              <a:gd name="connsiteX5" fmla="*/ 523906 w 11365887"/>
              <a:gd name="connsiteY5" fmla="*/ 798506 h 823511"/>
              <a:gd name="connsiteX6" fmla="*/ 416600 w 11365887"/>
              <a:gd name="connsiteY6" fmla="*/ 615526 h 823511"/>
              <a:gd name="connsiteX7" fmla="*/ 414426 w 11365887"/>
              <a:gd name="connsiteY7" fmla="*/ 615971 h 823511"/>
              <a:gd name="connsiteX8" fmla="*/ 403730 w 11365887"/>
              <a:gd name="connsiteY8" fmla="*/ 623287 h 823511"/>
              <a:gd name="connsiteX9" fmla="*/ 380581 w 11365887"/>
              <a:gd name="connsiteY9" fmla="*/ 639120 h 823511"/>
              <a:gd name="connsiteX10" fmla="*/ 380582 w 11365887"/>
              <a:gd name="connsiteY10" fmla="*/ 639120 h 823511"/>
              <a:gd name="connsiteX11" fmla="*/ 403730 w 11365887"/>
              <a:gd name="connsiteY11" fmla="*/ 623287 h 823511"/>
              <a:gd name="connsiteX12" fmla="*/ 414425 w 11365887"/>
              <a:gd name="connsiteY12" fmla="*/ 615972 h 823511"/>
              <a:gd name="connsiteX13" fmla="*/ 416600 w 11365887"/>
              <a:gd name="connsiteY13" fmla="*/ 615527 h 823511"/>
              <a:gd name="connsiteX14" fmla="*/ 0 w 11365887"/>
              <a:gd name="connsiteY14" fmla="*/ 0 h 823511"/>
              <a:gd name="connsiteX15" fmla="*/ 11365887 w 11365887"/>
              <a:gd name="connsiteY15" fmla="*/ 0 h 823511"/>
              <a:gd name="connsiteX16" fmla="*/ 11365887 w 11365887"/>
              <a:gd name="connsiteY16" fmla="*/ 823510 h 823511"/>
              <a:gd name="connsiteX17" fmla="*/ 455881 w 11365887"/>
              <a:gd name="connsiteY17" fmla="*/ 823510 h 823511"/>
              <a:gd name="connsiteX18" fmla="*/ 455876 w 11365887"/>
              <a:gd name="connsiteY18" fmla="*/ 823511 h 823511"/>
              <a:gd name="connsiteX19" fmla="*/ 455866 w 11365887"/>
              <a:gd name="connsiteY19" fmla="*/ 823511 h 823511"/>
              <a:gd name="connsiteX20" fmla="*/ 414425 w 11365887"/>
              <a:gd name="connsiteY20" fmla="*/ 815024 h 823511"/>
              <a:gd name="connsiteX21" fmla="*/ 380580 w 11365887"/>
              <a:gd name="connsiteY21" fmla="*/ 791875 h 823511"/>
              <a:gd name="connsiteX22" fmla="*/ 360609 w 11365887"/>
              <a:gd name="connsiteY22" fmla="*/ 761827 h 823511"/>
              <a:gd name="connsiteX23" fmla="*/ 357167 w 11365887"/>
              <a:gd name="connsiteY23" fmla="*/ 754555 h 823511"/>
              <a:gd name="connsiteX24" fmla="*/ 357166 w 11365887"/>
              <a:gd name="connsiteY24" fmla="*/ 754550 h 82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365887" h="823511">
                <a:moveTo>
                  <a:pt x="523865" y="798506"/>
                </a:moveTo>
                <a:lnTo>
                  <a:pt x="523608" y="798838"/>
                </a:lnTo>
                <a:lnTo>
                  <a:pt x="523601" y="798846"/>
                </a:lnTo>
                <a:lnTo>
                  <a:pt x="523602" y="798846"/>
                </a:lnTo>
                <a:lnTo>
                  <a:pt x="523608" y="798838"/>
                </a:lnTo>
                <a:lnTo>
                  <a:pt x="523906" y="798506"/>
                </a:lnTo>
                <a:close/>
                <a:moveTo>
                  <a:pt x="416600" y="615526"/>
                </a:moveTo>
                <a:lnTo>
                  <a:pt x="414426" y="615971"/>
                </a:lnTo>
                <a:lnTo>
                  <a:pt x="403730" y="623287"/>
                </a:lnTo>
                <a:lnTo>
                  <a:pt x="380581" y="639120"/>
                </a:lnTo>
                <a:lnTo>
                  <a:pt x="380582" y="639120"/>
                </a:lnTo>
                <a:lnTo>
                  <a:pt x="403730" y="623287"/>
                </a:lnTo>
                <a:lnTo>
                  <a:pt x="414425" y="615972"/>
                </a:lnTo>
                <a:lnTo>
                  <a:pt x="416600" y="615527"/>
                </a:lnTo>
                <a:close/>
                <a:moveTo>
                  <a:pt x="0" y="0"/>
                </a:moveTo>
                <a:lnTo>
                  <a:pt x="11365887" y="0"/>
                </a:lnTo>
                <a:lnTo>
                  <a:pt x="11365887" y="823510"/>
                </a:lnTo>
                <a:lnTo>
                  <a:pt x="455881" y="823510"/>
                </a:lnTo>
                <a:lnTo>
                  <a:pt x="455876" y="823511"/>
                </a:lnTo>
                <a:lnTo>
                  <a:pt x="455866" y="823511"/>
                </a:lnTo>
                <a:lnTo>
                  <a:pt x="414425" y="815024"/>
                </a:lnTo>
                <a:cubicBezTo>
                  <a:pt x="401687" y="809558"/>
                  <a:pt x="390215" y="801649"/>
                  <a:pt x="380580" y="791875"/>
                </a:cubicBezTo>
                <a:lnTo>
                  <a:pt x="360609" y="761827"/>
                </a:lnTo>
                <a:lnTo>
                  <a:pt x="357167" y="754555"/>
                </a:lnTo>
                <a:lnTo>
                  <a:pt x="357166" y="754550"/>
                </a:lnTo>
                <a:close/>
              </a:path>
            </a:pathLst>
          </a:custGeom>
          <a:solidFill>
            <a:srgbClr val="293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5A3D597-B91D-55EA-F869-A728DD100466}"/>
              </a:ext>
            </a:extLst>
          </p:cNvPr>
          <p:cNvSpPr txBox="1">
            <a:spLocks/>
          </p:cNvSpPr>
          <p:nvPr userDrawn="1"/>
        </p:nvSpPr>
        <p:spPr>
          <a:xfrm>
            <a:off x="1295519" y="-64245"/>
            <a:ext cx="4426253" cy="951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/>
                </a:solidFill>
              </a:rPr>
              <a:t>ELEC5551, DESIGN PROJECT 1 - GROUP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865" y="0"/>
            <a:ext cx="6893169" cy="951999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779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823511"/>
            <a:ext cx="12192000" cy="603449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Full page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93D9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1295520" y="3318932"/>
            <a:ext cx="4265387" cy="2858029"/>
          </a:xfrm>
        </p:spPr>
        <p:txBody>
          <a:bodyPr>
            <a:normAutofit/>
          </a:bodyPr>
          <a:lstStyle>
            <a:lvl1pPr>
              <a:buClr>
                <a:srgbClr val="054E60"/>
              </a:buCl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054E60"/>
              </a:buCl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054E60"/>
              </a:buCl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054E60"/>
              </a:buCl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054E60"/>
              </a:buCl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ECAB574-4E50-DE10-1490-CB92A2C90E86}"/>
              </a:ext>
            </a:extLst>
          </p:cNvPr>
          <p:cNvSpPr/>
          <p:nvPr userDrawn="1"/>
        </p:nvSpPr>
        <p:spPr>
          <a:xfrm>
            <a:off x="826113" y="0"/>
            <a:ext cx="11365887" cy="823511"/>
          </a:xfrm>
          <a:custGeom>
            <a:avLst/>
            <a:gdLst>
              <a:gd name="connsiteX0" fmla="*/ 523865 w 11365887"/>
              <a:gd name="connsiteY0" fmla="*/ 798506 h 823511"/>
              <a:gd name="connsiteX1" fmla="*/ 523608 w 11365887"/>
              <a:gd name="connsiteY1" fmla="*/ 798838 h 823511"/>
              <a:gd name="connsiteX2" fmla="*/ 523601 w 11365887"/>
              <a:gd name="connsiteY2" fmla="*/ 798846 h 823511"/>
              <a:gd name="connsiteX3" fmla="*/ 523602 w 11365887"/>
              <a:gd name="connsiteY3" fmla="*/ 798846 h 823511"/>
              <a:gd name="connsiteX4" fmla="*/ 523608 w 11365887"/>
              <a:gd name="connsiteY4" fmla="*/ 798838 h 823511"/>
              <a:gd name="connsiteX5" fmla="*/ 523906 w 11365887"/>
              <a:gd name="connsiteY5" fmla="*/ 798506 h 823511"/>
              <a:gd name="connsiteX6" fmla="*/ 416600 w 11365887"/>
              <a:gd name="connsiteY6" fmla="*/ 615526 h 823511"/>
              <a:gd name="connsiteX7" fmla="*/ 414426 w 11365887"/>
              <a:gd name="connsiteY7" fmla="*/ 615971 h 823511"/>
              <a:gd name="connsiteX8" fmla="*/ 403730 w 11365887"/>
              <a:gd name="connsiteY8" fmla="*/ 623287 h 823511"/>
              <a:gd name="connsiteX9" fmla="*/ 380581 w 11365887"/>
              <a:gd name="connsiteY9" fmla="*/ 639120 h 823511"/>
              <a:gd name="connsiteX10" fmla="*/ 380582 w 11365887"/>
              <a:gd name="connsiteY10" fmla="*/ 639120 h 823511"/>
              <a:gd name="connsiteX11" fmla="*/ 403730 w 11365887"/>
              <a:gd name="connsiteY11" fmla="*/ 623287 h 823511"/>
              <a:gd name="connsiteX12" fmla="*/ 414425 w 11365887"/>
              <a:gd name="connsiteY12" fmla="*/ 615972 h 823511"/>
              <a:gd name="connsiteX13" fmla="*/ 416600 w 11365887"/>
              <a:gd name="connsiteY13" fmla="*/ 615527 h 823511"/>
              <a:gd name="connsiteX14" fmla="*/ 0 w 11365887"/>
              <a:gd name="connsiteY14" fmla="*/ 0 h 823511"/>
              <a:gd name="connsiteX15" fmla="*/ 11365887 w 11365887"/>
              <a:gd name="connsiteY15" fmla="*/ 0 h 823511"/>
              <a:gd name="connsiteX16" fmla="*/ 11365887 w 11365887"/>
              <a:gd name="connsiteY16" fmla="*/ 823510 h 823511"/>
              <a:gd name="connsiteX17" fmla="*/ 455881 w 11365887"/>
              <a:gd name="connsiteY17" fmla="*/ 823510 h 823511"/>
              <a:gd name="connsiteX18" fmla="*/ 455876 w 11365887"/>
              <a:gd name="connsiteY18" fmla="*/ 823511 h 823511"/>
              <a:gd name="connsiteX19" fmla="*/ 455866 w 11365887"/>
              <a:gd name="connsiteY19" fmla="*/ 823511 h 823511"/>
              <a:gd name="connsiteX20" fmla="*/ 414425 w 11365887"/>
              <a:gd name="connsiteY20" fmla="*/ 815024 h 823511"/>
              <a:gd name="connsiteX21" fmla="*/ 380580 w 11365887"/>
              <a:gd name="connsiteY21" fmla="*/ 791875 h 823511"/>
              <a:gd name="connsiteX22" fmla="*/ 360609 w 11365887"/>
              <a:gd name="connsiteY22" fmla="*/ 761827 h 823511"/>
              <a:gd name="connsiteX23" fmla="*/ 357167 w 11365887"/>
              <a:gd name="connsiteY23" fmla="*/ 754555 h 823511"/>
              <a:gd name="connsiteX24" fmla="*/ 357166 w 11365887"/>
              <a:gd name="connsiteY24" fmla="*/ 754550 h 82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365887" h="823511">
                <a:moveTo>
                  <a:pt x="523865" y="798506"/>
                </a:moveTo>
                <a:lnTo>
                  <a:pt x="523608" y="798838"/>
                </a:lnTo>
                <a:lnTo>
                  <a:pt x="523601" y="798846"/>
                </a:lnTo>
                <a:lnTo>
                  <a:pt x="523602" y="798846"/>
                </a:lnTo>
                <a:lnTo>
                  <a:pt x="523608" y="798838"/>
                </a:lnTo>
                <a:lnTo>
                  <a:pt x="523906" y="798506"/>
                </a:lnTo>
                <a:close/>
                <a:moveTo>
                  <a:pt x="416600" y="615526"/>
                </a:moveTo>
                <a:lnTo>
                  <a:pt x="414426" y="615971"/>
                </a:lnTo>
                <a:lnTo>
                  <a:pt x="403730" y="623287"/>
                </a:lnTo>
                <a:lnTo>
                  <a:pt x="380581" y="639120"/>
                </a:lnTo>
                <a:lnTo>
                  <a:pt x="380582" y="639120"/>
                </a:lnTo>
                <a:lnTo>
                  <a:pt x="403730" y="623287"/>
                </a:lnTo>
                <a:lnTo>
                  <a:pt x="414425" y="615972"/>
                </a:lnTo>
                <a:lnTo>
                  <a:pt x="416600" y="615527"/>
                </a:lnTo>
                <a:close/>
                <a:moveTo>
                  <a:pt x="0" y="0"/>
                </a:moveTo>
                <a:lnTo>
                  <a:pt x="11365887" y="0"/>
                </a:lnTo>
                <a:lnTo>
                  <a:pt x="11365887" y="823510"/>
                </a:lnTo>
                <a:lnTo>
                  <a:pt x="455881" y="823510"/>
                </a:lnTo>
                <a:lnTo>
                  <a:pt x="455876" y="823511"/>
                </a:lnTo>
                <a:lnTo>
                  <a:pt x="455866" y="823511"/>
                </a:lnTo>
                <a:lnTo>
                  <a:pt x="414425" y="815024"/>
                </a:lnTo>
                <a:cubicBezTo>
                  <a:pt x="401687" y="809558"/>
                  <a:pt x="390215" y="801649"/>
                  <a:pt x="380580" y="791875"/>
                </a:cubicBezTo>
                <a:lnTo>
                  <a:pt x="360609" y="761827"/>
                </a:lnTo>
                <a:lnTo>
                  <a:pt x="357167" y="754555"/>
                </a:lnTo>
                <a:lnTo>
                  <a:pt x="357166" y="754550"/>
                </a:lnTo>
                <a:close/>
              </a:path>
            </a:pathLst>
          </a:custGeom>
          <a:solidFill>
            <a:srgbClr val="293D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BA28E8D-877A-C830-0AD7-A42326E62F14}"/>
              </a:ext>
            </a:extLst>
          </p:cNvPr>
          <p:cNvSpPr txBox="1">
            <a:spLocks/>
          </p:cNvSpPr>
          <p:nvPr userDrawn="1"/>
        </p:nvSpPr>
        <p:spPr>
          <a:xfrm>
            <a:off x="1295519" y="-64245"/>
            <a:ext cx="4426253" cy="951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/>
                </a:solidFill>
              </a:rPr>
              <a:t>ELEC5551, DESIGN PROJECT 1 - GROUP 19</a:t>
            </a:r>
          </a:p>
        </p:txBody>
      </p:sp>
    </p:spTree>
    <p:extLst>
      <p:ext uri="{BB962C8B-B14F-4D97-AF65-F5344CB8AC3E}">
        <p14:creationId xmlns:p14="http://schemas.microsoft.com/office/powerpoint/2010/main" val="959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519" y="1809750"/>
            <a:ext cx="4265388" cy="136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518" y="3325707"/>
            <a:ext cx="10058281" cy="3163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518" y="0"/>
            <a:ext cx="4114800" cy="951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AU" dirty="0"/>
              <a:t>ELEC5551, DESIGN PROJECT 1 - GROUP 19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0" y="313755"/>
            <a:ext cx="731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CCA32F-EAB4-4D27-A12E-818B2BF45ABC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181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50" r:id="rId2"/>
    <p:sldLayoutId id="2147483657" r:id="rId3"/>
    <p:sldLayoutId id="2147483660" r:id="rId4"/>
    <p:sldLayoutId id="2147483652" r:id="rId5"/>
    <p:sldLayoutId id="2147483655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rgbClr val="293D9B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Preliminary Design – </a:t>
            </a:r>
            <a:br>
              <a:rPr lang="en-AU" dirty="0"/>
            </a:br>
            <a:r>
              <a:rPr lang="en-AU" dirty="0"/>
              <a:t>Battery Monitor IC &amp; Microcontroller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Owen Santoso (22466085), Project Administrator - Risk</a:t>
            </a:r>
          </a:p>
          <a:p>
            <a:r>
              <a:rPr lang="en-AU" dirty="0"/>
              <a:t>ELEC5552 - Team 06, 31/08/2022</a:t>
            </a:r>
          </a:p>
        </p:txBody>
      </p:sp>
    </p:spTree>
    <p:extLst>
      <p:ext uri="{BB962C8B-B14F-4D97-AF65-F5344CB8AC3E}">
        <p14:creationId xmlns:p14="http://schemas.microsoft.com/office/powerpoint/2010/main" val="2997008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520" y="838200"/>
            <a:ext cx="8305681" cy="1181643"/>
          </a:xfrm>
        </p:spPr>
        <p:txBody>
          <a:bodyPr/>
          <a:lstStyle/>
          <a:p>
            <a:r>
              <a:rPr lang="en-AU" dirty="0"/>
              <a:t>Register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572F1-B617-0F95-771B-2FFBA5D7DD3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219440" y="1957389"/>
            <a:ext cx="7124460" cy="1560512"/>
          </a:xfrm>
        </p:spPr>
        <p:txBody>
          <a:bodyPr/>
          <a:lstStyle/>
          <a:p>
            <a:r>
              <a:rPr lang="en-AU" dirty="0"/>
              <a:t>Register addresses can be found from the Data Memory Table in pg. 196 of Technical Reference Manual</a:t>
            </a:r>
          </a:p>
          <a:p>
            <a:r>
              <a:rPr lang="en-AU" dirty="0"/>
              <a:t>Address of Comm Type register is 0x9239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775F0-C746-F3D5-0BAE-5081419D0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05" y="3224289"/>
            <a:ext cx="8821381" cy="1867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4DD1A9-144B-45D8-4B92-8908656FAE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" t="136" b="1"/>
          <a:stretch/>
        </p:blipFill>
        <p:spPr>
          <a:xfrm>
            <a:off x="1506405" y="5559047"/>
            <a:ext cx="8782352" cy="33296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2A17DB4-7CA3-8D01-0158-7BCD3D64C6BC}"/>
              </a:ext>
            </a:extLst>
          </p:cNvPr>
          <p:cNvSpPr txBox="1">
            <a:spLocks/>
          </p:cNvSpPr>
          <p:nvPr/>
        </p:nvSpPr>
        <p:spPr>
          <a:xfrm rot="5400000">
            <a:off x="5427596" y="5069548"/>
            <a:ext cx="520846" cy="4581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54E6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54E6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54E6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54E6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54E6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3200" b="1" dirty="0"/>
              <a:t>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F4C52F-A179-539E-0731-A70E0BC3C6B1}"/>
              </a:ext>
            </a:extLst>
          </p:cNvPr>
          <p:cNvSpPr/>
          <p:nvPr/>
        </p:nvSpPr>
        <p:spPr>
          <a:xfrm>
            <a:off x="1431308" y="5586669"/>
            <a:ext cx="5112164" cy="2381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068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047D5988-D9FF-FAD9-0161-6DF059C84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81" y="4388470"/>
            <a:ext cx="6284914" cy="210492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>
          <a:xfrm>
            <a:off x="1224184" y="1814388"/>
            <a:ext cx="10241484" cy="3462868"/>
          </a:xfrm>
        </p:spPr>
        <p:txBody>
          <a:bodyPr>
            <a:normAutofit/>
          </a:bodyPr>
          <a:lstStyle/>
          <a:p>
            <a:r>
              <a:rPr lang="en-AU" dirty="0"/>
              <a:t>Primary board will request data every 1 second to secondary board microcontroller </a:t>
            </a:r>
          </a:p>
          <a:p>
            <a:r>
              <a:rPr lang="en-AU" dirty="0"/>
              <a:t>Microcontroller will request data from the BQ76942 IC when it receives primary board request</a:t>
            </a:r>
          </a:p>
          <a:p>
            <a:r>
              <a:rPr lang="en-AU" dirty="0"/>
              <a:t>BQ76942 will send the data to the microcontroller</a:t>
            </a:r>
          </a:p>
          <a:p>
            <a:r>
              <a:rPr lang="en-AU" dirty="0"/>
              <a:t>Microcontroller will send this data back to the primary board using the daisy chain SPI communication</a:t>
            </a:r>
          </a:p>
          <a:p>
            <a:endParaRPr lang="en-AU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DFF6DA6B-9280-BE46-B9D6-450689942F0A}"/>
              </a:ext>
            </a:extLst>
          </p:cNvPr>
          <p:cNvSpPr txBox="1">
            <a:spLocks/>
          </p:cNvSpPr>
          <p:nvPr/>
        </p:nvSpPr>
        <p:spPr>
          <a:xfrm>
            <a:off x="1295520" y="838200"/>
            <a:ext cx="8305681" cy="1181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rgbClr val="293D9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AU" dirty="0"/>
              <a:t>Data Collection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1D2F8C-AF9E-CD20-D8A1-4DAF860E2C4B}"/>
              </a:ext>
            </a:extLst>
          </p:cNvPr>
          <p:cNvSpPr/>
          <p:nvPr/>
        </p:nvSpPr>
        <p:spPr>
          <a:xfrm>
            <a:off x="4257020" y="4723926"/>
            <a:ext cx="1324781" cy="468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FEAA9A-9C66-788B-9C64-E675E302A6A4}"/>
              </a:ext>
            </a:extLst>
          </p:cNvPr>
          <p:cNvSpPr/>
          <p:nvPr/>
        </p:nvSpPr>
        <p:spPr>
          <a:xfrm>
            <a:off x="6794640" y="4723926"/>
            <a:ext cx="1324781" cy="468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9C5DE6-129C-83BC-BD53-C04535708541}"/>
              </a:ext>
            </a:extLst>
          </p:cNvPr>
          <p:cNvSpPr/>
          <p:nvPr/>
        </p:nvSpPr>
        <p:spPr>
          <a:xfrm>
            <a:off x="6344926" y="5598319"/>
            <a:ext cx="2572095" cy="830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26B8A4-8623-71BB-F72C-254341911DF8}"/>
              </a:ext>
            </a:extLst>
          </p:cNvPr>
          <p:cNvSpPr/>
          <p:nvPr/>
        </p:nvSpPr>
        <p:spPr>
          <a:xfrm>
            <a:off x="3408506" y="5598319"/>
            <a:ext cx="2572095" cy="830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401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>
          <a:xfrm>
            <a:off x="1295519" y="1887698"/>
            <a:ext cx="10289073" cy="3462868"/>
          </a:xfrm>
        </p:spPr>
        <p:txBody>
          <a:bodyPr>
            <a:normAutofit/>
          </a:bodyPr>
          <a:lstStyle/>
          <a:p>
            <a:r>
              <a:rPr lang="en-AU" dirty="0"/>
              <a:t>BQ76942 supports subcommands, which are 2 bytes rather than normal 1 byte commands</a:t>
            </a:r>
          </a:p>
          <a:p>
            <a:r>
              <a:rPr lang="en-AU" dirty="0"/>
              <a:t>Can query multiple data values from the chip in one subcommand, rather than sending multiple commands</a:t>
            </a:r>
          </a:p>
          <a:p>
            <a:r>
              <a:rPr lang="en-AU" dirty="0"/>
              <a:t>Subcommands table found on pg. 110 of Technical Reference Manual</a:t>
            </a:r>
          </a:p>
          <a:p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520" y="941733"/>
            <a:ext cx="4800481" cy="1181643"/>
          </a:xfrm>
        </p:spPr>
        <p:txBody>
          <a:bodyPr/>
          <a:lstStyle/>
          <a:p>
            <a:r>
              <a:rPr lang="en-AU" dirty="0"/>
              <a:t>Subcommands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55213-4556-9A68-C36E-BCFED2A1A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412" y="3641726"/>
            <a:ext cx="8027751" cy="321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95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5272" y="853108"/>
            <a:ext cx="4265388" cy="1363661"/>
          </a:xfrm>
        </p:spPr>
        <p:txBody>
          <a:bodyPr anchor="ctr">
            <a:normAutofit/>
          </a:bodyPr>
          <a:lstStyle/>
          <a:p>
            <a:r>
              <a:rPr lang="en-AU" dirty="0"/>
              <a:t>Example Code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1"/>
          </p:nvPr>
        </p:nvSpPr>
        <p:spPr>
          <a:xfrm>
            <a:off x="1042601" y="2062333"/>
            <a:ext cx="4265387" cy="2858029"/>
          </a:xfrm>
        </p:spPr>
        <p:txBody>
          <a:bodyPr>
            <a:normAutofit/>
          </a:bodyPr>
          <a:lstStyle/>
          <a:p>
            <a:r>
              <a:rPr lang="en-AU" dirty="0"/>
              <a:t>Texas Instruments also provides example code on their website for both I2C and SPI communication types</a:t>
            </a:r>
          </a:p>
          <a:p>
            <a:r>
              <a:rPr lang="en-AU" dirty="0"/>
              <a:t>Includes header files which define many of the addresses required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A464B-609C-F538-D8CE-6EDFE0DCA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784" y="4121602"/>
            <a:ext cx="3861020" cy="2638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832026-FB62-9104-0EC4-54AAC7C06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672" y="1147273"/>
            <a:ext cx="6561998" cy="4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06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541000" y="2454584"/>
            <a:ext cx="5825878" cy="2262293"/>
          </a:xfrm>
        </p:spPr>
        <p:txBody>
          <a:bodyPr/>
          <a:lstStyle/>
          <a:p>
            <a:r>
              <a:rPr lang="en-AU" sz="60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88665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066" y="1232576"/>
            <a:ext cx="4786934" cy="1181643"/>
          </a:xfrm>
        </p:spPr>
        <p:txBody>
          <a:bodyPr/>
          <a:lstStyle/>
          <a:p>
            <a:r>
              <a:rPr lang="en-AU" dirty="0"/>
              <a:t>Role &amp;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09066" y="2300771"/>
            <a:ext cx="10058280" cy="3075093"/>
          </a:xfrm>
        </p:spPr>
        <p:txBody>
          <a:bodyPr/>
          <a:lstStyle/>
          <a:p>
            <a:r>
              <a:rPr lang="en-AU" dirty="0"/>
              <a:t>Project Administrator – Risk</a:t>
            </a:r>
          </a:p>
          <a:p>
            <a:pPr lvl="1"/>
            <a:r>
              <a:rPr lang="en-AU" dirty="0"/>
              <a:t>Create and maintain Risk Register (</a:t>
            </a:r>
            <a:r>
              <a:rPr lang="en-AU" i="1" dirty="0"/>
              <a:t>D22#00006R1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Update with any risks that the team identifies during the project</a:t>
            </a:r>
          </a:p>
          <a:p>
            <a:r>
              <a:rPr lang="en-AU" dirty="0"/>
              <a:t>Requirements Analysis</a:t>
            </a:r>
          </a:p>
          <a:p>
            <a:pPr lvl="1"/>
            <a:r>
              <a:rPr lang="en-AU" dirty="0"/>
              <a:t>Contributed to Executive Summary, State of Charge Literature Review section, Adding requirements from information sessions, Proofreading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A3677-BBD0-3D38-4003-D22B1E79A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60" y="4480091"/>
            <a:ext cx="10590713" cy="224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44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874856" y="2409511"/>
            <a:ext cx="6623237" cy="2262293"/>
          </a:xfrm>
        </p:spPr>
        <p:txBody>
          <a:bodyPr/>
          <a:lstStyle/>
          <a:p>
            <a:r>
              <a:rPr lang="en-AU" dirty="0"/>
              <a:t>BQ76942 ↔ Microcontroller</a:t>
            </a:r>
            <a:br>
              <a:rPr lang="en-AU" dirty="0"/>
            </a:br>
            <a:r>
              <a:rPr lang="en-AU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562952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>
          <a:xfrm>
            <a:off x="1295520" y="3318932"/>
            <a:ext cx="5263162" cy="2858029"/>
          </a:xfrm>
        </p:spPr>
        <p:txBody>
          <a:bodyPr/>
          <a:lstStyle/>
          <a:p>
            <a:r>
              <a:rPr lang="en-AU" dirty="0"/>
              <a:t>Supports communications options of</a:t>
            </a:r>
          </a:p>
          <a:p>
            <a:pPr lvl="1"/>
            <a:r>
              <a:rPr lang="en-AU" dirty="0"/>
              <a:t>I2C</a:t>
            </a:r>
          </a:p>
          <a:p>
            <a:pPr lvl="1"/>
            <a:r>
              <a:rPr lang="en-AU" dirty="0"/>
              <a:t>HDQ</a:t>
            </a:r>
          </a:p>
          <a:p>
            <a:pPr lvl="1"/>
            <a:r>
              <a:rPr lang="en-AU" b="1" dirty="0"/>
              <a:t>SPI</a:t>
            </a:r>
          </a:p>
          <a:p>
            <a:r>
              <a:rPr lang="en-AU" dirty="0"/>
              <a:t>We will use </a:t>
            </a:r>
            <a:r>
              <a:rPr lang="en-AU" b="1" dirty="0"/>
              <a:t>SPI</a:t>
            </a:r>
            <a:r>
              <a:rPr lang="en-AU" dirty="0"/>
              <a:t> to keep consistent with primary-secondary board communication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BQ76942 Communication Types</a:t>
            </a:r>
          </a:p>
        </p:txBody>
      </p:sp>
      <p:pic>
        <p:nvPicPr>
          <p:cNvPr id="2054" name="Picture 6" descr="48-pin (PFB) package image">
            <a:extLst>
              <a:ext uri="{FF2B5EF4-FFF2-40B4-BE49-F238E27FC236}">
                <a16:creationId xmlns:a16="http://schemas.microsoft.com/office/drawing/2014/main" id="{9C1DD6BE-F647-4981-A280-7BB4EF375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199" y="2955355"/>
            <a:ext cx="4697924" cy="264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86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38844" y="-129673"/>
            <a:ext cx="6200656" cy="1181643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BQ76942 </a:t>
            </a:r>
            <a:r>
              <a:rPr lang="en-AU" dirty="0">
                <a:solidFill>
                  <a:schemeClr val="bg1"/>
                </a:solidFill>
                <a:sym typeface="Wingdings" panose="05000000000000000000" pitchFamily="2" charset="2"/>
              </a:rPr>
              <a:t> Microcontroller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C2DFF-55E5-1F12-CA46-E21775897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646" y="972817"/>
            <a:ext cx="6631958" cy="57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99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A1ACC3-E903-1E3B-A98B-E6D4700AE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78" t="31573" b="16466"/>
          <a:stretch/>
        </p:blipFill>
        <p:spPr>
          <a:xfrm>
            <a:off x="383896" y="982104"/>
            <a:ext cx="6056203" cy="3917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6ACF24-1154-9DF8-CD54-C581B8AD3D50}"/>
              </a:ext>
            </a:extLst>
          </p:cNvPr>
          <p:cNvSpPr txBox="1"/>
          <p:nvPr/>
        </p:nvSpPr>
        <p:spPr>
          <a:xfrm>
            <a:off x="5434400" y="3051039"/>
            <a:ext cx="93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4623D-4BA6-DC9A-0C6E-E1E74C03ADD4}"/>
              </a:ext>
            </a:extLst>
          </p:cNvPr>
          <p:cNvSpPr txBox="1"/>
          <p:nvPr/>
        </p:nvSpPr>
        <p:spPr>
          <a:xfrm>
            <a:off x="330887" y="2589374"/>
            <a:ext cx="120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796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BQ76942</a:t>
            </a:r>
          </a:p>
          <a:p>
            <a:r>
              <a:rPr lang="en-AU" dirty="0" err="1">
                <a:solidFill>
                  <a:srgbClr val="F796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Subnode</a:t>
            </a:r>
            <a:endParaRPr lang="en-AU" dirty="0">
              <a:solidFill>
                <a:srgbClr val="F796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3F26E3-7184-E1CD-48A6-8B44E53AC854}"/>
              </a:ext>
            </a:extLst>
          </p:cNvPr>
          <p:cNvGrpSpPr/>
          <p:nvPr/>
        </p:nvGrpSpPr>
        <p:grpSpPr>
          <a:xfrm>
            <a:off x="381120" y="982104"/>
            <a:ext cx="6058885" cy="3930525"/>
            <a:chOff x="382555" y="968587"/>
            <a:chExt cx="6058885" cy="393052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21BDC5E-DA9D-ABDD-C085-43ED3CCA4FDD}"/>
                </a:ext>
              </a:extLst>
            </p:cNvPr>
            <p:cNvSpPr/>
            <p:nvPr/>
          </p:nvSpPr>
          <p:spPr>
            <a:xfrm>
              <a:off x="383896" y="968587"/>
              <a:ext cx="6057544" cy="2105087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CB2B326-2EA1-AC62-264D-60AEB0435D0C}"/>
                </a:ext>
              </a:extLst>
            </p:cNvPr>
            <p:cNvSpPr/>
            <p:nvPr/>
          </p:nvSpPr>
          <p:spPr>
            <a:xfrm>
              <a:off x="382555" y="3985140"/>
              <a:ext cx="6057544" cy="913972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B75A46B-2A89-7CCB-E50F-FF1121202DDE}"/>
                </a:ext>
              </a:extLst>
            </p:cNvPr>
            <p:cNvSpPr/>
            <p:nvPr/>
          </p:nvSpPr>
          <p:spPr>
            <a:xfrm>
              <a:off x="382555" y="3072421"/>
              <a:ext cx="1708261" cy="91271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96CC90E-8964-559A-E87F-62F8AEBC5B51}"/>
                </a:ext>
              </a:extLst>
            </p:cNvPr>
            <p:cNvSpPr/>
            <p:nvPr/>
          </p:nvSpPr>
          <p:spPr>
            <a:xfrm>
              <a:off x="5207448" y="3072421"/>
              <a:ext cx="1232413" cy="91271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38844" y="-129673"/>
            <a:ext cx="6200656" cy="1181643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BQ76942 </a:t>
            </a:r>
            <a:r>
              <a:rPr lang="en-AU" dirty="0">
                <a:solidFill>
                  <a:schemeClr val="bg1"/>
                </a:solidFill>
                <a:sym typeface="Wingdings" panose="05000000000000000000" pitchFamily="2" charset="2"/>
              </a:rPr>
              <a:t> Microcontroller</a:t>
            </a:r>
            <a:endParaRPr lang="en-AU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0447D8-8528-0A61-4D1D-124051AFED68}"/>
              </a:ext>
            </a:extLst>
          </p:cNvPr>
          <p:cNvGrpSpPr/>
          <p:nvPr/>
        </p:nvGrpSpPr>
        <p:grpSpPr>
          <a:xfrm>
            <a:off x="1473151" y="3086100"/>
            <a:ext cx="3734297" cy="972578"/>
            <a:chOff x="3759151" y="2933700"/>
            <a:chExt cx="3734297" cy="9725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20105D-05FB-77A6-6E81-2B2A1960D4C7}"/>
                </a:ext>
              </a:extLst>
            </p:cNvPr>
            <p:cNvSpPr/>
            <p:nvPr/>
          </p:nvSpPr>
          <p:spPr>
            <a:xfrm>
              <a:off x="4378157" y="2933700"/>
              <a:ext cx="3115291" cy="89904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A1661BC-4AE6-7DA5-22F1-CBDCE5C599F0}"/>
                    </a:ext>
                  </a:extLst>
                </p:cNvPr>
                <p:cNvSpPr txBox="1"/>
                <p:nvPr/>
              </p:nvSpPr>
              <p:spPr>
                <a:xfrm>
                  <a:off x="3759151" y="2951721"/>
                  <a:ext cx="619006" cy="954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AU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𝑪𝑺</m:t>
                            </m:r>
                          </m:e>
                        </m:acc>
                      </m:oMath>
                    </m:oMathPara>
                  </a14:m>
                  <a:endParaRPr lang="en-AU" sz="1400" b="1" dirty="0">
                    <a:solidFill>
                      <a:schemeClr val="bg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𝑴𝑶𝑺𝑰</m:t>
                        </m:r>
                      </m:oMath>
                    </m:oMathPara>
                  </a14:m>
                  <a:endParaRPr lang="en-AU" sz="1400" b="1" dirty="0">
                    <a:solidFill>
                      <a:schemeClr val="bg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𝑴𝑰𝑺𝑶</m:t>
                        </m:r>
                      </m:oMath>
                    </m:oMathPara>
                  </a14:m>
                  <a:endParaRPr lang="en-AU" sz="1400" b="1" dirty="0">
                    <a:solidFill>
                      <a:schemeClr val="bg1"/>
                    </a:solidFill>
                  </a:endParaRPr>
                </a:p>
                <a:p>
                  <a14:m>
                    <m:oMath xmlns:m="http://schemas.openxmlformats.org/officeDocument/2006/math">
                      <m:r>
                        <a:rPr lang="en-AU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𝑺𝑪𝑳</m:t>
                      </m:r>
                    </m:oMath>
                  </a14:m>
                  <a:r>
                    <a:rPr lang="en-AU" sz="1400" b="1" dirty="0">
                      <a:solidFill>
                        <a:schemeClr val="bg1"/>
                      </a:solidFill>
                    </a:rPr>
                    <a:t>K</a:t>
                  </a: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A1661BC-4AE6-7DA5-22F1-CBDCE5C599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151" y="2951721"/>
                  <a:ext cx="619006" cy="954557"/>
                </a:xfrm>
                <a:prstGeom prst="rect">
                  <a:avLst/>
                </a:prstGeom>
                <a:blipFill>
                  <a:blip r:embed="rId3"/>
                  <a:stretch>
                    <a:fillRect r="-990" b="-573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6C0F533F-FA85-6081-D706-3395A0070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004" y="2120451"/>
            <a:ext cx="4610100" cy="18478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4D738FD-577B-C301-4682-A1C191F1C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538" y="5124343"/>
            <a:ext cx="9583487" cy="1524213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D35D928-42AB-D949-24A7-5A6B27D5D846}"/>
              </a:ext>
            </a:extLst>
          </p:cNvPr>
          <p:cNvGrpSpPr/>
          <p:nvPr/>
        </p:nvGrpSpPr>
        <p:grpSpPr>
          <a:xfrm>
            <a:off x="2943922" y="3444877"/>
            <a:ext cx="1913828" cy="491846"/>
            <a:chOff x="2881313" y="3467102"/>
            <a:chExt cx="1955730" cy="49184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85B8921-6E7B-6150-E6C1-0567D6276A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1313" y="3467102"/>
              <a:ext cx="19557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BB26106-FE87-AE2B-DF90-57E0947FE4BD}"/>
                </a:ext>
              </a:extLst>
            </p:cNvPr>
            <p:cNvSpPr/>
            <p:nvPr/>
          </p:nvSpPr>
          <p:spPr>
            <a:xfrm>
              <a:off x="2881313" y="3581399"/>
              <a:ext cx="133350" cy="152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6B25460-E6D2-B347-F781-C1977E80F4AB}"/>
                </a:ext>
              </a:extLst>
            </p:cNvPr>
            <p:cNvSpPr/>
            <p:nvPr/>
          </p:nvSpPr>
          <p:spPr>
            <a:xfrm>
              <a:off x="4717981" y="3806551"/>
              <a:ext cx="119062" cy="152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74B21AE-9392-B280-3CA9-CEEC90B8820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25" y="3869255"/>
              <a:ext cx="42061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0FEC462-70AF-E287-0A4C-50376B98957B}"/>
                </a:ext>
              </a:extLst>
            </p:cNvPr>
            <p:cNvCxnSpPr>
              <a:cxnSpLocks/>
            </p:cNvCxnSpPr>
            <p:nvPr/>
          </p:nvCxnSpPr>
          <p:spPr>
            <a:xfrm>
              <a:off x="2881313" y="3669227"/>
              <a:ext cx="42061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0222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o description available.">
            <a:extLst>
              <a:ext uri="{FF2B5EF4-FFF2-40B4-BE49-F238E27FC236}">
                <a16:creationId xmlns:a16="http://schemas.microsoft.com/office/drawing/2014/main" id="{BD48E679-AF98-8BF5-2544-53AEB6A0C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t="6237" r="25310"/>
          <a:stretch/>
        </p:blipFill>
        <p:spPr bwMode="auto">
          <a:xfrm>
            <a:off x="6686328" y="968305"/>
            <a:ext cx="5390655" cy="3930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1E6E8000-43DE-E9DB-91D3-F31D909A724D}"/>
              </a:ext>
            </a:extLst>
          </p:cNvPr>
          <p:cNvGrpSpPr/>
          <p:nvPr/>
        </p:nvGrpSpPr>
        <p:grpSpPr>
          <a:xfrm>
            <a:off x="6684654" y="968306"/>
            <a:ext cx="5392327" cy="3930524"/>
            <a:chOff x="1049113" y="968588"/>
            <a:chExt cx="5392327" cy="393052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11A5A66-A85E-6811-5BE0-6226108D6C6B}"/>
                </a:ext>
              </a:extLst>
            </p:cNvPr>
            <p:cNvSpPr/>
            <p:nvPr/>
          </p:nvSpPr>
          <p:spPr>
            <a:xfrm>
              <a:off x="1050786" y="968588"/>
              <a:ext cx="5390654" cy="165200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2B1FACC-51C0-5620-E8DE-E3D36056A883}"/>
                </a:ext>
              </a:extLst>
            </p:cNvPr>
            <p:cNvSpPr/>
            <p:nvPr/>
          </p:nvSpPr>
          <p:spPr>
            <a:xfrm>
              <a:off x="1049113" y="3330307"/>
              <a:ext cx="5390985" cy="1568805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F01DE2D-4D53-C772-AAF2-142325BFD8F7}"/>
                </a:ext>
              </a:extLst>
            </p:cNvPr>
            <p:cNvSpPr/>
            <p:nvPr/>
          </p:nvSpPr>
          <p:spPr>
            <a:xfrm>
              <a:off x="1049113" y="2620596"/>
              <a:ext cx="157127" cy="709427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EBDDBD1-E456-2F48-D933-467209A92DC6}"/>
                </a:ext>
              </a:extLst>
            </p:cNvPr>
            <p:cNvSpPr/>
            <p:nvPr/>
          </p:nvSpPr>
          <p:spPr>
            <a:xfrm>
              <a:off x="5834897" y="2620597"/>
              <a:ext cx="604964" cy="710176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0447D8-8528-0A61-4D1D-124051AFED68}"/>
              </a:ext>
            </a:extLst>
          </p:cNvPr>
          <p:cNvGrpSpPr/>
          <p:nvPr/>
        </p:nvGrpSpPr>
        <p:grpSpPr>
          <a:xfrm>
            <a:off x="6854932" y="2550726"/>
            <a:ext cx="5281370" cy="831381"/>
            <a:chOff x="4530537" y="2681826"/>
            <a:chExt cx="4427820" cy="10412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20105D-05FB-77A6-6E81-2B2A1960D4C7}"/>
                </a:ext>
              </a:extLst>
            </p:cNvPr>
            <p:cNvSpPr/>
            <p:nvPr/>
          </p:nvSpPr>
          <p:spPr>
            <a:xfrm>
              <a:off x="4530537" y="2795991"/>
              <a:ext cx="3858545" cy="8354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A1661BC-4AE6-7DA5-22F1-CBDCE5C599F0}"/>
                    </a:ext>
                  </a:extLst>
                </p:cNvPr>
                <p:cNvSpPr txBox="1"/>
                <p:nvPr/>
              </p:nvSpPr>
              <p:spPr>
                <a:xfrm>
                  <a:off x="8339351" y="2681826"/>
                  <a:ext cx="619006" cy="10412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AU" sz="1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1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𝑪𝑺</m:t>
                            </m:r>
                          </m:e>
                        </m:acc>
                      </m:oMath>
                    </m:oMathPara>
                  </a14:m>
                  <a:endParaRPr lang="en-AU" sz="1200" b="1" dirty="0">
                    <a:solidFill>
                      <a:schemeClr val="bg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𝑴𝑶𝑺𝑰</m:t>
                        </m:r>
                      </m:oMath>
                    </m:oMathPara>
                  </a14:m>
                  <a:endParaRPr lang="en-AU" sz="1200" b="1" dirty="0">
                    <a:solidFill>
                      <a:schemeClr val="bg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𝑴𝑰𝑺𝑶</m:t>
                        </m:r>
                      </m:oMath>
                    </m:oMathPara>
                  </a14:m>
                  <a:endParaRPr lang="en-AU" sz="1200" b="1" dirty="0">
                    <a:solidFill>
                      <a:schemeClr val="bg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𝑺𝑪𝑳</m:t>
                        </m:r>
                        <m:r>
                          <a:rPr lang="en-AU" sz="1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𝐊</m:t>
                        </m:r>
                      </m:oMath>
                    </m:oMathPara>
                  </a14:m>
                  <a:endParaRPr lang="en-AU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A1661BC-4AE6-7DA5-22F1-CBDCE5C599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9351" y="2681826"/>
                  <a:ext cx="619006" cy="104125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38844" y="-129673"/>
            <a:ext cx="6200656" cy="1181643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BQ76942 </a:t>
            </a:r>
            <a:r>
              <a:rPr lang="en-AU" dirty="0">
                <a:solidFill>
                  <a:schemeClr val="bg1"/>
                </a:solidFill>
                <a:sym typeface="Wingdings" panose="05000000000000000000" pitchFamily="2" charset="2"/>
              </a:rPr>
              <a:t> Microcontroller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984D68-B73F-55CA-2F77-11ABF854DE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978" t="31573" b="16466"/>
          <a:stretch/>
        </p:blipFill>
        <p:spPr>
          <a:xfrm>
            <a:off x="383896" y="982104"/>
            <a:ext cx="6056203" cy="3917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637654-3F6E-8DC8-A663-F732F07B4D3F}"/>
              </a:ext>
            </a:extLst>
          </p:cNvPr>
          <p:cNvSpPr txBox="1"/>
          <p:nvPr/>
        </p:nvSpPr>
        <p:spPr>
          <a:xfrm>
            <a:off x="5434400" y="3051039"/>
            <a:ext cx="93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22BF0D-EC3B-B274-2C97-1882DF20E498}"/>
              </a:ext>
            </a:extLst>
          </p:cNvPr>
          <p:cNvSpPr txBox="1"/>
          <p:nvPr/>
        </p:nvSpPr>
        <p:spPr>
          <a:xfrm>
            <a:off x="330887" y="2589374"/>
            <a:ext cx="120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796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BQ76942</a:t>
            </a:r>
          </a:p>
          <a:p>
            <a:r>
              <a:rPr lang="en-AU" dirty="0" err="1">
                <a:solidFill>
                  <a:srgbClr val="F796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Subnode</a:t>
            </a:r>
            <a:endParaRPr lang="en-AU" dirty="0">
              <a:solidFill>
                <a:srgbClr val="F796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A8FB52-D852-FF2A-228D-AC0C692F7564}"/>
              </a:ext>
            </a:extLst>
          </p:cNvPr>
          <p:cNvGrpSpPr/>
          <p:nvPr/>
        </p:nvGrpSpPr>
        <p:grpSpPr>
          <a:xfrm>
            <a:off x="381120" y="982104"/>
            <a:ext cx="6058885" cy="3930525"/>
            <a:chOff x="382555" y="968587"/>
            <a:chExt cx="6058885" cy="39305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D52A21-9DA4-BAED-0870-8FEBEB95C8BD}"/>
                </a:ext>
              </a:extLst>
            </p:cNvPr>
            <p:cNvSpPr/>
            <p:nvPr/>
          </p:nvSpPr>
          <p:spPr>
            <a:xfrm>
              <a:off x="383896" y="968587"/>
              <a:ext cx="6057544" cy="2105087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2AB15E-8986-A132-7E85-170CFA4896FE}"/>
                </a:ext>
              </a:extLst>
            </p:cNvPr>
            <p:cNvSpPr/>
            <p:nvPr/>
          </p:nvSpPr>
          <p:spPr>
            <a:xfrm>
              <a:off x="382555" y="3985140"/>
              <a:ext cx="6057544" cy="913972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925917-E3C4-B46F-6A91-0C78114F1E9D}"/>
                </a:ext>
              </a:extLst>
            </p:cNvPr>
            <p:cNvSpPr/>
            <p:nvPr/>
          </p:nvSpPr>
          <p:spPr>
            <a:xfrm>
              <a:off x="382555" y="3072421"/>
              <a:ext cx="1708261" cy="91271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86725D-446D-BC6E-62C3-248150F958DF}"/>
                </a:ext>
              </a:extLst>
            </p:cNvPr>
            <p:cNvSpPr/>
            <p:nvPr/>
          </p:nvSpPr>
          <p:spPr>
            <a:xfrm>
              <a:off x="5207448" y="3072421"/>
              <a:ext cx="1232413" cy="91271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FA129B3-39CA-353E-4E50-5CCA6BA2C99E}"/>
              </a:ext>
            </a:extLst>
          </p:cNvPr>
          <p:cNvGrpSpPr/>
          <p:nvPr/>
        </p:nvGrpSpPr>
        <p:grpSpPr>
          <a:xfrm>
            <a:off x="1473151" y="3086100"/>
            <a:ext cx="3734297" cy="972578"/>
            <a:chOff x="3759151" y="2933700"/>
            <a:chExt cx="3734297" cy="97257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AA8725B-31FE-F30B-CC80-1D2DB3EBC994}"/>
                </a:ext>
              </a:extLst>
            </p:cNvPr>
            <p:cNvSpPr/>
            <p:nvPr/>
          </p:nvSpPr>
          <p:spPr>
            <a:xfrm>
              <a:off x="4378157" y="2933700"/>
              <a:ext cx="3115291" cy="89904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E7EDE1C-1E57-4AE1-D32C-65ADD654CF9B}"/>
                    </a:ext>
                  </a:extLst>
                </p:cNvPr>
                <p:cNvSpPr txBox="1"/>
                <p:nvPr/>
              </p:nvSpPr>
              <p:spPr>
                <a:xfrm>
                  <a:off x="3759151" y="2951721"/>
                  <a:ext cx="619006" cy="954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AU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𝑪𝑺</m:t>
                            </m:r>
                          </m:e>
                        </m:acc>
                      </m:oMath>
                    </m:oMathPara>
                  </a14:m>
                  <a:endParaRPr lang="en-AU" sz="1400" b="1" dirty="0">
                    <a:solidFill>
                      <a:schemeClr val="bg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𝑴𝑶𝑺𝑰</m:t>
                        </m:r>
                      </m:oMath>
                    </m:oMathPara>
                  </a14:m>
                  <a:endParaRPr lang="en-AU" sz="1400" b="1" dirty="0">
                    <a:solidFill>
                      <a:schemeClr val="bg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𝑴𝑰𝑺𝑶</m:t>
                        </m:r>
                      </m:oMath>
                    </m:oMathPara>
                  </a14:m>
                  <a:endParaRPr lang="en-AU" sz="1400" b="1" dirty="0">
                    <a:solidFill>
                      <a:schemeClr val="bg1"/>
                    </a:solidFill>
                  </a:endParaRPr>
                </a:p>
                <a:p>
                  <a14:m>
                    <m:oMath xmlns:m="http://schemas.openxmlformats.org/officeDocument/2006/math">
                      <m:r>
                        <a:rPr lang="en-AU" sz="1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𝑺𝑪𝑳</m:t>
                      </m:r>
                    </m:oMath>
                  </a14:m>
                  <a:r>
                    <a:rPr lang="en-AU" sz="1400" b="1" dirty="0">
                      <a:solidFill>
                        <a:schemeClr val="bg1"/>
                      </a:solidFill>
                    </a:rPr>
                    <a:t>K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E7EDE1C-1E57-4AE1-D32C-65ADD654CF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151" y="2951721"/>
                  <a:ext cx="619006" cy="954557"/>
                </a:xfrm>
                <a:prstGeom prst="rect">
                  <a:avLst/>
                </a:prstGeom>
                <a:blipFill>
                  <a:blip r:embed="rId5"/>
                  <a:stretch>
                    <a:fillRect r="-990" b="-573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4813D18-A470-9D15-FCC6-669C50A270EE}"/>
              </a:ext>
            </a:extLst>
          </p:cNvPr>
          <p:cNvGrpSpPr/>
          <p:nvPr/>
        </p:nvGrpSpPr>
        <p:grpSpPr>
          <a:xfrm>
            <a:off x="2943922" y="3444877"/>
            <a:ext cx="1913828" cy="491846"/>
            <a:chOff x="2881313" y="3467102"/>
            <a:chExt cx="1955730" cy="491846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FE71AA5-4E2E-2D89-0354-8DED21FBF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1313" y="3467102"/>
              <a:ext cx="19557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6F326C-0905-96CC-035D-2E85EEBE3F3B}"/>
                </a:ext>
              </a:extLst>
            </p:cNvPr>
            <p:cNvSpPr/>
            <p:nvPr/>
          </p:nvSpPr>
          <p:spPr>
            <a:xfrm>
              <a:off x="2881313" y="3581399"/>
              <a:ext cx="133350" cy="152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E44472C-3114-DFF5-B9C8-3C778A63809B}"/>
                </a:ext>
              </a:extLst>
            </p:cNvPr>
            <p:cNvSpPr/>
            <p:nvPr/>
          </p:nvSpPr>
          <p:spPr>
            <a:xfrm>
              <a:off x="4717981" y="3806551"/>
              <a:ext cx="119062" cy="152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3179A9E-4BAD-6C2B-A605-DD13985CE5C7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25" y="3869255"/>
              <a:ext cx="42061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D360069-C7C2-C0F5-50EC-6BBB93A8F568}"/>
                </a:ext>
              </a:extLst>
            </p:cNvPr>
            <p:cNvCxnSpPr>
              <a:cxnSpLocks/>
            </p:cNvCxnSpPr>
            <p:nvPr/>
          </p:nvCxnSpPr>
          <p:spPr>
            <a:xfrm>
              <a:off x="2881313" y="3669227"/>
              <a:ext cx="42061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745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572F1-B617-0F95-771B-2FFBA5D7DD3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1A8105-577D-3AB9-7DED-65A2630A8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4" y="2800893"/>
            <a:ext cx="10182225" cy="355454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5832E58-029E-28F8-D9EB-F3C626729D55}"/>
              </a:ext>
            </a:extLst>
          </p:cNvPr>
          <p:cNvGrpSpPr/>
          <p:nvPr/>
        </p:nvGrpSpPr>
        <p:grpSpPr>
          <a:xfrm>
            <a:off x="3180031" y="3768207"/>
            <a:ext cx="619006" cy="2263922"/>
            <a:chOff x="3180031" y="3768207"/>
            <a:chExt cx="619006" cy="226392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EEABF4-6C22-8024-2DA1-FDF2E3E2D082}"/>
                </a:ext>
              </a:extLst>
            </p:cNvPr>
            <p:cNvSpPr txBox="1"/>
            <p:nvPr/>
          </p:nvSpPr>
          <p:spPr>
            <a:xfrm>
              <a:off x="3180031" y="3768207"/>
              <a:ext cx="619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i="0" dirty="0">
                  <a:solidFill>
                    <a:srgbClr val="00B050"/>
                  </a:solidFill>
                  <a:effectLst/>
                  <a:latin typeface="arial" panose="020B0604020202020204" pitchFamily="34" charset="0"/>
                </a:rPr>
                <a:t>✓</a:t>
              </a:r>
              <a:endParaRPr lang="en-AU" b="1" dirty="0">
                <a:solidFill>
                  <a:srgbClr val="00B05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0ED12F-676E-B638-7783-8B16D119DDEA}"/>
                </a:ext>
              </a:extLst>
            </p:cNvPr>
            <p:cNvSpPr txBox="1"/>
            <p:nvPr/>
          </p:nvSpPr>
          <p:spPr>
            <a:xfrm>
              <a:off x="3180031" y="4866202"/>
              <a:ext cx="619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i="0" dirty="0">
                  <a:solidFill>
                    <a:srgbClr val="00B050"/>
                  </a:solidFill>
                  <a:effectLst/>
                  <a:latin typeface="arial" panose="020B0604020202020204" pitchFamily="34" charset="0"/>
                </a:rPr>
                <a:t>✓</a:t>
              </a:r>
              <a:endParaRPr lang="en-AU" b="1" dirty="0">
                <a:solidFill>
                  <a:srgbClr val="00B05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0938BE-A487-79F6-B5B6-010F635FEFFE}"/>
                </a:ext>
              </a:extLst>
            </p:cNvPr>
            <p:cNvSpPr txBox="1"/>
            <p:nvPr/>
          </p:nvSpPr>
          <p:spPr>
            <a:xfrm>
              <a:off x="3180031" y="5662797"/>
              <a:ext cx="619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i="0" dirty="0">
                  <a:solidFill>
                    <a:srgbClr val="00B050"/>
                  </a:solidFill>
                  <a:effectLst/>
                  <a:latin typeface="arial" panose="020B0604020202020204" pitchFamily="34" charset="0"/>
                </a:rPr>
                <a:t>✓</a:t>
              </a:r>
              <a:endParaRPr lang="en-AU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5487C3-842C-95CE-20BA-C1FCA7357CC1}"/>
              </a:ext>
            </a:extLst>
          </p:cNvPr>
          <p:cNvGrpSpPr/>
          <p:nvPr/>
        </p:nvGrpSpPr>
        <p:grpSpPr>
          <a:xfrm>
            <a:off x="-33814" y="3573780"/>
            <a:ext cx="4274120" cy="1089660"/>
            <a:chOff x="-33814" y="3573780"/>
            <a:chExt cx="4274120" cy="10896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BA6F12-E0ED-8FF2-3F25-41594251A8EB}"/>
                </a:ext>
              </a:extLst>
            </p:cNvPr>
            <p:cNvSpPr/>
            <p:nvPr/>
          </p:nvSpPr>
          <p:spPr>
            <a:xfrm>
              <a:off x="998463" y="3573780"/>
              <a:ext cx="3241843" cy="24384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1253F9-0839-E5CB-7319-B8EC6C56A132}"/>
                </a:ext>
              </a:extLst>
            </p:cNvPr>
            <p:cNvSpPr/>
            <p:nvPr/>
          </p:nvSpPr>
          <p:spPr>
            <a:xfrm>
              <a:off x="998463" y="4145280"/>
              <a:ext cx="3241843" cy="5181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F6C36E-603A-A52B-3164-D785FDCFCB18}"/>
                </a:ext>
              </a:extLst>
            </p:cNvPr>
            <p:cNvSpPr txBox="1"/>
            <p:nvPr/>
          </p:nvSpPr>
          <p:spPr>
            <a:xfrm>
              <a:off x="-33814" y="3604884"/>
              <a:ext cx="16739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Need to change</a:t>
              </a:r>
            </a:p>
            <a:p>
              <a:r>
                <a:rPr lang="en-AU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config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itle 3">
            <a:extLst>
              <a:ext uri="{FF2B5EF4-FFF2-40B4-BE49-F238E27FC236}">
                <a16:creationId xmlns:a16="http://schemas.microsoft.com/office/drawing/2014/main" id="{F9672518-ECA8-B9A7-2176-CA2A7289CD61}"/>
              </a:ext>
            </a:extLst>
          </p:cNvPr>
          <p:cNvSpPr txBox="1">
            <a:spLocks/>
          </p:cNvSpPr>
          <p:nvPr/>
        </p:nvSpPr>
        <p:spPr>
          <a:xfrm>
            <a:off x="1295520" y="838200"/>
            <a:ext cx="8305681" cy="1181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rgbClr val="293D9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AU" dirty="0"/>
              <a:t>Default Communication Configuration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36FA2C-3F6A-EB10-FE51-A6FF11BE91D5}"/>
              </a:ext>
            </a:extLst>
          </p:cNvPr>
          <p:cNvSpPr txBox="1">
            <a:spLocks/>
          </p:cNvSpPr>
          <p:nvPr/>
        </p:nvSpPr>
        <p:spPr>
          <a:xfrm>
            <a:off x="1219440" y="1957389"/>
            <a:ext cx="7124460" cy="1560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54E6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54E6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54E6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54E6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54E6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BQ76942 defaults to either I2C or SPI depending on version</a:t>
            </a:r>
          </a:p>
          <a:p>
            <a:r>
              <a:rPr lang="en-AU" dirty="0"/>
              <a:t>Need to check what version when we order</a:t>
            </a:r>
          </a:p>
        </p:txBody>
      </p:sp>
    </p:spTree>
    <p:extLst>
      <p:ext uri="{BB962C8B-B14F-4D97-AF65-F5344CB8AC3E}">
        <p14:creationId xmlns:p14="http://schemas.microsoft.com/office/powerpoint/2010/main" val="2474276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520" y="838200"/>
            <a:ext cx="8305681" cy="1181643"/>
          </a:xfrm>
        </p:spPr>
        <p:txBody>
          <a:bodyPr/>
          <a:lstStyle/>
          <a:p>
            <a:r>
              <a:rPr lang="en-AU" dirty="0"/>
              <a:t>Changing Communications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572F1-B617-0F95-771B-2FFBA5D7DD3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219440" y="1957389"/>
            <a:ext cx="7124460" cy="1560512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The </a:t>
            </a:r>
            <a:r>
              <a:rPr lang="en-AU" b="1" i="1" dirty="0" err="1"/>
              <a:t>Settings:Configuration:Comm</a:t>
            </a:r>
            <a:r>
              <a:rPr lang="en-AU" b="1" i="1" dirty="0"/>
              <a:t> Type </a:t>
            </a:r>
            <a:r>
              <a:rPr lang="en-AU" dirty="0"/>
              <a:t>register determines the communication type</a:t>
            </a:r>
          </a:p>
          <a:p>
            <a:r>
              <a:rPr lang="en-AU" dirty="0"/>
              <a:t>‘Default’ may be different depending on device version</a:t>
            </a:r>
          </a:p>
          <a:p>
            <a:r>
              <a:rPr lang="en-AU" dirty="0"/>
              <a:t>We will set this register to 0x10 for SPI with CRC for error detection (</a:t>
            </a:r>
            <a:r>
              <a:rPr lang="en-AU" i="1" dirty="0"/>
              <a:t>ENV_6</a:t>
            </a:r>
            <a:r>
              <a:rPr lang="en-AU" dirty="0"/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7E838E-21C9-EE79-2D78-E09EFB0AC318}"/>
              </a:ext>
            </a:extLst>
          </p:cNvPr>
          <p:cNvGrpSpPr/>
          <p:nvPr/>
        </p:nvGrpSpPr>
        <p:grpSpPr>
          <a:xfrm>
            <a:off x="1358054" y="3718449"/>
            <a:ext cx="8840434" cy="3677163"/>
            <a:chOff x="1542433" y="2742943"/>
            <a:chExt cx="8840434" cy="36771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0DC97D0-0F59-97C0-60DC-C7756C6A6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2433" y="2742943"/>
              <a:ext cx="8840434" cy="367716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FF2A6C-2069-FC74-20C7-08D1B4163F26}"/>
                </a:ext>
              </a:extLst>
            </p:cNvPr>
            <p:cNvSpPr/>
            <p:nvPr/>
          </p:nvSpPr>
          <p:spPr>
            <a:xfrm>
              <a:off x="1609108" y="4900612"/>
              <a:ext cx="3010517" cy="23812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185825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19#1044620  PowerPoint - Main Roads logo [Read-Only]" id="{1D138DA5-81D3-44B2-97A4-9378934422C8}" vid="{51D78CDB-B62E-4CB7-920A-CE70B9413E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f87d44-4204-4618-aa67-512d9b985f6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2C6A0CCB7EB94C85FD1A373BBF110E" ma:contentTypeVersion="8" ma:contentTypeDescription="Create a new document." ma:contentTypeScope="" ma:versionID="fd0f898093dcc495f8c5ffe7cc77c43a">
  <xsd:schema xmlns:xsd="http://www.w3.org/2001/XMLSchema" xmlns:xs="http://www.w3.org/2001/XMLSchema" xmlns:p="http://schemas.microsoft.com/office/2006/metadata/properties" xmlns:ns2="0df87d44-4204-4618-aa67-512d9b985f67" xmlns:ns3="bdaa6fa3-05cc-4413-b113-1cc470b6d355" targetNamespace="http://schemas.microsoft.com/office/2006/metadata/properties" ma:root="true" ma:fieldsID="4cb5c6333d6b2273b7b7cb3d8ac38cbd" ns2:_="" ns3:_="">
    <xsd:import namespace="0df87d44-4204-4618-aa67-512d9b985f67"/>
    <xsd:import namespace="bdaa6fa3-05cc-4413-b113-1cc470b6d3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f87d44-4204-4618-aa67-512d9b985f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85113c5-7036-4ae5-b6c9-3bc4b8da47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aa6fa3-05cc-4413-b113-1cc470b6d35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8EA9D9-D6DA-462F-A251-46ED9E7546E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21ef25e-af53-41c2-b8d0-81948e9c8edc"/>
    <ds:schemaRef ds:uri="51cb2afe-6645-4524-857a-95d2477541bf"/>
    <ds:schemaRef ds:uri="http://www.w3.org/XML/1998/namespace"/>
    <ds:schemaRef ds:uri="http://purl.org/dc/dcmitype/"/>
    <ds:schemaRef ds:uri="0df87d44-4204-4618-aa67-512d9b985f67"/>
  </ds:schemaRefs>
</ds:datastoreItem>
</file>

<file path=customXml/itemProps2.xml><?xml version="1.0" encoding="utf-8"?>
<ds:datastoreItem xmlns:ds="http://schemas.openxmlformats.org/officeDocument/2006/customXml" ds:itemID="{02E3A148-81C6-4602-BCAC-9E82367864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f87d44-4204-4618-aa67-512d9b985f67"/>
    <ds:schemaRef ds:uri="bdaa6fa3-05cc-4413-b113-1cc470b6d3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E3B432-3501-45DD-AC26-7E12455FDB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- Main Roads logo</Template>
  <TotalTime>1928</TotalTime>
  <Words>352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</vt:lpstr>
      <vt:lpstr>Calibri</vt:lpstr>
      <vt:lpstr>Cambria Math</vt:lpstr>
      <vt:lpstr>Segoe UI</vt:lpstr>
      <vt:lpstr>Segoe UI Black</vt:lpstr>
      <vt:lpstr>Segoe UI Light</vt:lpstr>
      <vt:lpstr>Office Theme</vt:lpstr>
      <vt:lpstr>Preliminary Design –  Battery Monitor IC &amp; Microcontroller Interface</vt:lpstr>
      <vt:lpstr>Role &amp; Responsibilities</vt:lpstr>
      <vt:lpstr>BQ76942 ↔ Microcontroller Interface</vt:lpstr>
      <vt:lpstr>BQ76942 Communication Types</vt:lpstr>
      <vt:lpstr>BQ76942  Microcontroller</vt:lpstr>
      <vt:lpstr>BQ76942  Microcontroller</vt:lpstr>
      <vt:lpstr>BQ76942  Microcontroller</vt:lpstr>
      <vt:lpstr>PowerPoint Presentation</vt:lpstr>
      <vt:lpstr>Changing Communications Type</vt:lpstr>
      <vt:lpstr>Register Addresses</vt:lpstr>
      <vt:lpstr>PowerPoint Presentation</vt:lpstr>
      <vt:lpstr>Subcommands</vt:lpstr>
      <vt:lpstr>Example Code</vt:lpstr>
      <vt:lpstr>Questions</vt:lpstr>
    </vt:vector>
  </TitlesOfParts>
  <Company>Main Roads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</dc:title>
  <dc:creator>CLARKE Jasmin (CCO/A)</dc:creator>
  <cp:lastModifiedBy>Owen Santoso</cp:lastModifiedBy>
  <cp:revision>20</cp:revision>
  <cp:lastPrinted>2019-12-06T04:25:34Z</cp:lastPrinted>
  <dcterms:created xsi:type="dcterms:W3CDTF">2020-02-26T04:15:13Z</dcterms:created>
  <dcterms:modified xsi:type="dcterms:W3CDTF">2022-10-17T04:34:16Z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0x010100CE2C6A0CCB7EB94C85FD1A373BBF110E</vt:lpwstr>
  </property>
  <property fmtid="{D5CDD505-2E9C-101B-9397-08002B2CF9AE}" pid="3" name="MediaServiceImageTags">
    <vt:lpwstr/>
  </property>
</Properties>
</file>