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92" r:id="rId5"/>
    <p:sldId id="314" r:id="rId6"/>
    <p:sldId id="312" r:id="rId7"/>
    <p:sldId id="327" r:id="rId8"/>
    <p:sldId id="324" r:id="rId9"/>
    <p:sldId id="325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1BA22-0DCE-47AC-9CF8-F53C4DF624CE}" v="502" dt="2022-04-15T04:47:5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8" autoAdjust="0"/>
    <p:restoredTop sz="72045" autoAdjust="0"/>
  </p:normalViewPr>
  <p:slideViewPr>
    <p:cSldViewPr snapToGrid="0">
      <p:cViewPr varScale="1">
        <p:scale>
          <a:sx n="73" d="100"/>
          <a:sy n="73" d="100"/>
        </p:scale>
        <p:origin x="1011" y="3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Santoso (22466085)" userId="b375e2bc-c19d-4108-9c74-f6149a3e4a36" providerId="ADAL" clId="{EDA1BA22-0DCE-47AC-9CF8-F53C4DF624CE}"/>
    <pc:docChg chg="undo redo custSel addSld delSld modSld sldOrd">
      <pc:chgData name="Owen Santoso (22466085)" userId="b375e2bc-c19d-4108-9c74-f6149a3e4a36" providerId="ADAL" clId="{EDA1BA22-0DCE-47AC-9CF8-F53C4DF624CE}" dt="2022-04-15T04:48:21.239" v="6096" actId="47"/>
      <pc:docMkLst>
        <pc:docMk/>
      </pc:docMkLst>
      <pc:sldChg chg="addSp delSp modSp mod modTransition modAnim">
        <pc:chgData name="Owen Santoso (22466085)" userId="b375e2bc-c19d-4108-9c74-f6149a3e4a36" providerId="ADAL" clId="{EDA1BA22-0DCE-47AC-9CF8-F53C4DF624CE}" dt="2022-04-15T04:22:58.203" v="6002"/>
        <pc:sldMkLst>
          <pc:docMk/>
          <pc:sldMk cId="2152082915" sldId="292"/>
        </pc:sldMkLst>
        <pc:spChg chg="mod">
          <ac:chgData name="Owen Santoso (22466085)" userId="b375e2bc-c19d-4108-9c74-f6149a3e4a36" providerId="ADAL" clId="{EDA1BA22-0DCE-47AC-9CF8-F53C4DF624CE}" dt="2022-04-14T11:16:18.772" v="6" actId="404"/>
          <ac:spMkLst>
            <pc:docMk/>
            <pc:sldMk cId="2152082915" sldId="292"/>
            <ac:spMk id="2" creationId="{C0D7398C-75E5-4CB0-BA4F-D7D5CF2495D4}"/>
          </ac:spMkLst>
        </pc:spChg>
        <pc:spChg chg="mod">
          <ac:chgData name="Owen Santoso (22466085)" userId="b375e2bc-c19d-4108-9c74-f6149a3e4a36" providerId="ADAL" clId="{EDA1BA22-0DCE-47AC-9CF8-F53C4DF624CE}" dt="2022-04-14T11:16:36.477" v="84" actId="20577"/>
          <ac:spMkLst>
            <pc:docMk/>
            <pc:sldMk cId="2152082915" sldId="292"/>
            <ac:spMk id="3" creationId="{5C5BFB45-FC34-495C-9C68-F9641246C2EE}"/>
          </ac:spMkLst>
        </pc:spChg>
        <pc:picChg chg="add del mod">
          <ac:chgData name="Owen Santoso (22466085)" userId="b375e2bc-c19d-4108-9c74-f6149a3e4a36" providerId="ADAL" clId="{EDA1BA22-0DCE-47AC-9CF8-F53C4DF624CE}" dt="2022-04-14T12:08:45.619" v="1213"/>
          <ac:picMkLst>
            <pc:docMk/>
            <pc:sldMk cId="2152082915" sldId="292"/>
            <ac:picMk id="5" creationId="{49F64628-21D4-4625-B397-B86A107EF3C8}"/>
          </ac:picMkLst>
        </pc:picChg>
        <pc:picChg chg="add del mod">
          <ac:chgData name="Owen Santoso (22466085)" userId="b375e2bc-c19d-4108-9c74-f6149a3e4a36" providerId="ADAL" clId="{EDA1BA22-0DCE-47AC-9CF8-F53C4DF624CE}" dt="2022-04-15T04:19:31.535" v="5985"/>
          <ac:picMkLst>
            <pc:docMk/>
            <pc:sldMk cId="2152082915" sldId="292"/>
            <ac:picMk id="5" creationId="{A34D8798-823D-4AA6-910E-4AD4B975E219}"/>
          </ac:picMkLst>
        </pc:picChg>
        <pc:picChg chg="add del mod">
          <ac:chgData name="Owen Santoso (22466085)" userId="b375e2bc-c19d-4108-9c74-f6149a3e4a36" providerId="ADAL" clId="{EDA1BA22-0DCE-47AC-9CF8-F53C4DF624CE}" dt="2022-04-14T12:10:07.179" v="1215"/>
          <ac:picMkLst>
            <pc:docMk/>
            <pc:sldMk cId="2152082915" sldId="292"/>
            <ac:picMk id="6" creationId="{0AD45367-466C-4255-BF10-2A726B5F89FA}"/>
          </ac:picMkLst>
        </pc:picChg>
        <pc:picChg chg="add del mod">
          <ac:chgData name="Owen Santoso (22466085)" userId="b375e2bc-c19d-4108-9c74-f6149a3e4a36" providerId="ADAL" clId="{EDA1BA22-0DCE-47AC-9CF8-F53C4DF624CE}" dt="2022-04-15T04:20:35.021" v="5987"/>
          <ac:picMkLst>
            <pc:docMk/>
            <pc:sldMk cId="2152082915" sldId="292"/>
            <ac:picMk id="6" creationId="{88D2A3C4-F709-4054-8EAE-5D676CFC22BA}"/>
          </ac:picMkLst>
        </pc:picChg>
        <pc:picChg chg="add del mod">
          <ac:chgData name="Owen Santoso (22466085)" userId="b375e2bc-c19d-4108-9c74-f6149a3e4a36" providerId="ADAL" clId="{EDA1BA22-0DCE-47AC-9CF8-F53C4DF624CE}" dt="2022-04-15T04:21:05.455" v="5989"/>
          <ac:picMkLst>
            <pc:docMk/>
            <pc:sldMk cId="2152082915" sldId="292"/>
            <ac:picMk id="7" creationId="{0C87790A-23F1-4299-B3A1-BA289CBF5184}"/>
          </ac:picMkLst>
        </pc:picChg>
        <pc:picChg chg="add del mod">
          <ac:chgData name="Owen Santoso (22466085)" userId="b375e2bc-c19d-4108-9c74-f6149a3e4a36" providerId="ADAL" clId="{EDA1BA22-0DCE-47AC-9CF8-F53C4DF624CE}" dt="2022-04-14T12:10:30.174" v="1217"/>
          <ac:picMkLst>
            <pc:docMk/>
            <pc:sldMk cId="2152082915" sldId="292"/>
            <ac:picMk id="7" creationId="{F24635FC-5261-4CFF-A6D3-7903877BBE18}"/>
          </ac:picMkLst>
        </pc:picChg>
        <pc:picChg chg="add del mod">
          <ac:chgData name="Owen Santoso (22466085)" userId="b375e2bc-c19d-4108-9c74-f6149a3e4a36" providerId="ADAL" clId="{EDA1BA22-0DCE-47AC-9CF8-F53C4DF624CE}" dt="2022-04-15T04:21:16.231" v="5991"/>
          <ac:picMkLst>
            <pc:docMk/>
            <pc:sldMk cId="2152082915" sldId="292"/>
            <ac:picMk id="8" creationId="{25C9E05B-DBCE-4497-BE34-719A6664E5EB}"/>
          </ac:picMkLst>
        </pc:picChg>
        <pc:picChg chg="add del mod">
          <ac:chgData name="Owen Santoso (22466085)" userId="b375e2bc-c19d-4108-9c74-f6149a3e4a36" providerId="ADAL" clId="{EDA1BA22-0DCE-47AC-9CF8-F53C4DF624CE}" dt="2022-04-14T12:10:42.571" v="1219"/>
          <ac:picMkLst>
            <pc:docMk/>
            <pc:sldMk cId="2152082915" sldId="292"/>
            <ac:picMk id="8" creationId="{FED1E3AD-4F8E-44EE-B045-CDC7BD1C652D}"/>
          </ac:picMkLst>
        </pc:picChg>
        <pc:picChg chg="add del mod">
          <ac:chgData name="Owen Santoso (22466085)" userId="b375e2bc-c19d-4108-9c74-f6149a3e4a36" providerId="ADAL" clId="{EDA1BA22-0DCE-47AC-9CF8-F53C4DF624CE}" dt="2022-04-15T04:18:49.132" v="5983"/>
          <ac:picMkLst>
            <pc:docMk/>
            <pc:sldMk cId="2152082915" sldId="292"/>
            <ac:picMk id="9" creationId="{44D52286-A655-4203-BC3E-C015B9BC5DF1}"/>
          </ac:picMkLst>
        </pc:picChg>
        <pc:picChg chg="add del mod">
          <ac:chgData name="Owen Santoso (22466085)" userId="b375e2bc-c19d-4108-9c74-f6149a3e4a36" providerId="ADAL" clId="{EDA1BA22-0DCE-47AC-9CF8-F53C4DF624CE}" dt="2022-04-15T04:21:53.038" v="5993"/>
          <ac:picMkLst>
            <pc:docMk/>
            <pc:sldMk cId="2152082915" sldId="292"/>
            <ac:picMk id="10" creationId="{3628F548-F52C-4DC7-97D0-190449907150}"/>
          </ac:picMkLst>
        </pc:picChg>
        <pc:picChg chg="add del mod">
          <ac:chgData name="Owen Santoso (22466085)" userId="b375e2bc-c19d-4108-9c74-f6149a3e4a36" providerId="ADAL" clId="{EDA1BA22-0DCE-47AC-9CF8-F53C4DF624CE}" dt="2022-04-15T04:22:13.384" v="5995"/>
          <ac:picMkLst>
            <pc:docMk/>
            <pc:sldMk cId="2152082915" sldId="292"/>
            <ac:picMk id="11" creationId="{995D1600-DD7E-4C07-BF7F-E097E6A9DDBC}"/>
          </ac:picMkLst>
        </pc:picChg>
        <pc:picChg chg="add del mod">
          <ac:chgData name="Owen Santoso (22466085)" userId="b375e2bc-c19d-4108-9c74-f6149a3e4a36" providerId="ADAL" clId="{EDA1BA22-0DCE-47AC-9CF8-F53C4DF624CE}" dt="2022-04-15T04:22:25.751" v="5997"/>
          <ac:picMkLst>
            <pc:docMk/>
            <pc:sldMk cId="2152082915" sldId="292"/>
            <ac:picMk id="12" creationId="{34154ED3-ECA8-4069-9661-CE75EA383609}"/>
          </ac:picMkLst>
        </pc:picChg>
        <pc:picChg chg="add del mod">
          <ac:chgData name="Owen Santoso (22466085)" userId="b375e2bc-c19d-4108-9c74-f6149a3e4a36" providerId="ADAL" clId="{EDA1BA22-0DCE-47AC-9CF8-F53C4DF624CE}" dt="2022-04-15T04:22:39.116" v="5999"/>
          <ac:picMkLst>
            <pc:docMk/>
            <pc:sldMk cId="2152082915" sldId="292"/>
            <ac:picMk id="13" creationId="{6DDD152B-A800-4F68-B475-AE6C22424DAB}"/>
          </ac:picMkLst>
        </pc:picChg>
        <pc:picChg chg="add del mod">
          <ac:chgData name="Owen Santoso (22466085)" userId="b375e2bc-c19d-4108-9c74-f6149a3e4a36" providerId="ADAL" clId="{EDA1BA22-0DCE-47AC-9CF8-F53C4DF624CE}" dt="2022-04-15T04:22:48.523" v="6001"/>
          <ac:picMkLst>
            <pc:docMk/>
            <pc:sldMk cId="2152082915" sldId="292"/>
            <ac:picMk id="14" creationId="{375528AA-9668-4C50-BE6D-CCDE2B271C7E}"/>
          </ac:picMkLst>
        </pc:picChg>
        <pc:picChg chg="add mod">
          <ac:chgData name="Owen Santoso (22466085)" userId="b375e2bc-c19d-4108-9c74-f6149a3e4a36" providerId="ADAL" clId="{EDA1BA22-0DCE-47AC-9CF8-F53C4DF624CE}" dt="2022-04-15T04:22:58.203" v="6002"/>
          <ac:picMkLst>
            <pc:docMk/>
            <pc:sldMk cId="2152082915" sldId="292"/>
            <ac:picMk id="15" creationId="{CAC4374F-68D2-4486-8F8C-73C2156BB362}"/>
          </ac:picMkLst>
        </pc:picChg>
      </pc:sldChg>
      <pc:sldChg chg="modSp del mod modShow">
        <pc:chgData name="Owen Santoso (22466085)" userId="b375e2bc-c19d-4108-9c74-f6149a3e4a36" providerId="ADAL" clId="{EDA1BA22-0DCE-47AC-9CF8-F53C4DF624CE}" dt="2022-04-14T18:30:06.925" v="4465" actId="47"/>
        <pc:sldMkLst>
          <pc:docMk/>
          <pc:sldMk cId="3833773525" sldId="309"/>
        </pc:sldMkLst>
        <pc:spChg chg="mod">
          <ac:chgData name="Owen Santoso (22466085)" userId="b375e2bc-c19d-4108-9c74-f6149a3e4a36" providerId="ADAL" clId="{EDA1BA22-0DCE-47AC-9CF8-F53C4DF624CE}" dt="2022-04-14T11:42:03.885" v="925" actId="20577"/>
          <ac:spMkLst>
            <pc:docMk/>
            <pc:sldMk cId="3833773525" sldId="309"/>
            <ac:spMk id="2" creationId="{31BB8085-1FFF-44DD-A144-D794D923CF00}"/>
          </ac:spMkLst>
        </pc:spChg>
        <pc:graphicFrameChg chg="mod modGraphic">
          <ac:chgData name="Owen Santoso (22466085)" userId="b375e2bc-c19d-4108-9c74-f6149a3e4a36" providerId="ADAL" clId="{EDA1BA22-0DCE-47AC-9CF8-F53C4DF624CE}" dt="2022-04-14T11:46:20.991" v="1037" actId="20577"/>
          <ac:graphicFrameMkLst>
            <pc:docMk/>
            <pc:sldMk cId="3833773525" sldId="309"/>
            <ac:graphicFrameMk id="5" creationId="{60233515-42BF-4401-AB7F-458C06159D34}"/>
          </ac:graphicFrameMkLst>
        </pc:graphicFrameChg>
      </pc:sldChg>
      <pc:sldChg chg="addSp delSp modSp new del mod ord modShow modNotesTx">
        <pc:chgData name="Owen Santoso (22466085)" userId="b375e2bc-c19d-4108-9c74-f6149a3e4a36" providerId="ADAL" clId="{EDA1BA22-0DCE-47AC-9CF8-F53C4DF624CE}" dt="2022-04-14T18:30:05.138" v="4463" actId="47"/>
        <pc:sldMkLst>
          <pc:docMk/>
          <pc:sldMk cId="879870914" sldId="310"/>
        </pc:sldMkLst>
        <pc:spChg chg="mod">
          <ac:chgData name="Owen Santoso (22466085)" userId="b375e2bc-c19d-4108-9c74-f6149a3e4a36" providerId="ADAL" clId="{EDA1BA22-0DCE-47AC-9CF8-F53C4DF624CE}" dt="2022-04-14T11:27:24.974" v="193" actId="20577"/>
          <ac:spMkLst>
            <pc:docMk/>
            <pc:sldMk cId="879870914" sldId="310"/>
            <ac:spMk id="2" creationId="{1DD1475B-5C01-4FFC-99FE-4F7ADF2D2B9B}"/>
          </ac:spMkLst>
        </pc:spChg>
        <pc:spChg chg="del">
          <ac:chgData name="Owen Santoso (22466085)" userId="b375e2bc-c19d-4108-9c74-f6149a3e4a36" providerId="ADAL" clId="{EDA1BA22-0DCE-47AC-9CF8-F53C4DF624CE}" dt="2022-04-14T11:25:25.434" v="191" actId="478"/>
          <ac:spMkLst>
            <pc:docMk/>
            <pc:sldMk cId="879870914" sldId="310"/>
            <ac:spMk id="3" creationId="{C1ACAF47-B4BB-4F71-9C33-340C6780E121}"/>
          </ac:spMkLst>
        </pc:spChg>
        <pc:spChg chg="add del mod">
          <ac:chgData name="Owen Santoso (22466085)" userId="b375e2bc-c19d-4108-9c74-f6149a3e4a36" providerId="ADAL" clId="{EDA1BA22-0DCE-47AC-9CF8-F53C4DF624CE}" dt="2022-04-14T11:30:27.061" v="277" actId="478"/>
          <ac:spMkLst>
            <pc:docMk/>
            <pc:sldMk cId="879870914" sldId="310"/>
            <ac:spMk id="7" creationId="{2A025159-F5F5-49D7-9864-6FD1567B3672}"/>
          </ac:spMkLst>
        </pc:spChg>
        <pc:graphicFrameChg chg="add del mod">
          <ac:chgData name="Owen Santoso (22466085)" userId="b375e2bc-c19d-4108-9c74-f6149a3e4a36" providerId="ADAL" clId="{EDA1BA22-0DCE-47AC-9CF8-F53C4DF624CE}" dt="2022-04-14T11:30:25.391" v="276" actId="478"/>
          <ac:graphicFrameMkLst>
            <pc:docMk/>
            <pc:sldMk cId="879870914" sldId="310"/>
            <ac:graphicFrameMk id="4" creationId="{56A97A07-1748-40F7-A3E5-E7AD71BA818E}"/>
          </ac:graphicFrameMkLst>
        </pc:graphicFrameChg>
        <pc:graphicFrameChg chg="add mod modGraphic">
          <ac:chgData name="Owen Santoso (22466085)" userId="b375e2bc-c19d-4108-9c74-f6149a3e4a36" providerId="ADAL" clId="{EDA1BA22-0DCE-47AC-9CF8-F53C4DF624CE}" dt="2022-04-14T11:31:58.955" v="295" actId="404"/>
          <ac:graphicFrameMkLst>
            <pc:docMk/>
            <pc:sldMk cId="879870914" sldId="310"/>
            <ac:graphicFrameMk id="5" creationId="{35F75801-675F-4F42-8C32-E05A93C283AA}"/>
          </ac:graphicFrameMkLst>
        </pc:graphicFrameChg>
      </pc:sldChg>
      <pc:sldChg chg="delSp modSp add del mod modShow modNotesTx">
        <pc:chgData name="Owen Santoso (22466085)" userId="b375e2bc-c19d-4108-9c74-f6149a3e4a36" providerId="ADAL" clId="{EDA1BA22-0DCE-47AC-9CF8-F53C4DF624CE}" dt="2022-04-14T18:30:05.921" v="4464" actId="47"/>
        <pc:sldMkLst>
          <pc:docMk/>
          <pc:sldMk cId="3641992705" sldId="311"/>
        </pc:sldMkLst>
        <pc:spChg chg="mod">
          <ac:chgData name="Owen Santoso (22466085)" userId="b375e2bc-c19d-4108-9c74-f6149a3e4a36" providerId="ADAL" clId="{EDA1BA22-0DCE-47AC-9CF8-F53C4DF624CE}" dt="2022-04-14T11:42:25.947" v="940" actId="20577"/>
          <ac:spMkLst>
            <pc:docMk/>
            <pc:sldMk cId="3641992705" sldId="311"/>
            <ac:spMk id="2" creationId="{1DD1475B-5C01-4FFC-99FE-4F7ADF2D2B9B}"/>
          </ac:spMkLst>
        </pc:spChg>
        <pc:spChg chg="mod">
          <ac:chgData name="Owen Santoso (22466085)" userId="b375e2bc-c19d-4108-9c74-f6149a3e4a36" providerId="ADAL" clId="{EDA1BA22-0DCE-47AC-9CF8-F53C4DF624CE}" dt="2022-04-14T11:32:27.882" v="304" actId="404"/>
          <ac:spMkLst>
            <pc:docMk/>
            <pc:sldMk cId="3641992705" sldId="311"/>
            <ac:spMk id="4" creationId="{F9B19277-896E-4E72-B7DF-B4C7FC92B905}"/>
          </ac:spMkLst>
        </pc:spChg>
        <pc:spChg chg="mod">
          <ac:chgData name="Owen Santoso (22466085)" userId="b375e2bc-c19d-4108-9c74-f6149a3e4a36" providerId="ADAL" clId="{EDA1BA22-0DCE-47AC-9CF8-F53C4DF624CE}" dt="2022-04-14T11:33:12.152" v="320" actId="13926"/>
          <ac:spMkLst>
            <pc:docMk/>
            <pc:sldMk cId="3641992705" sldId="311"/>
            <ac:spMk id="6" creationId="{D2F49D00-73B5-4C1C-991C-E41CC13E97A5}"/>
          </ac:spMkLst>
        </pc:spChg>
        <pc:spChg chg="mod">
          <ac:chgData name="Owen Santoso (22466085)" userId="b375e2bc-c19d-4108-9c74-f6149a3e4a36" providerId="ADAL" clId="{EDA1BA22-0DCE-47AC-9CF8-F53C4DF624CE}" dt="2022-04-14T11:32:27.882" v="304" actId="404"/>
          <ac:spMkLst>
            <pc:docMk/>
            <pc:sldMk cId="3641992705" sldId="311"/>
            <ac:spMk id="7" creationId="{64D08FC5-CEF9-41DD-B63F-BAD11BC50182}"/>
          </ac:spMkLst>
        </pc:spChg>
        <pc:spChg chg="mod">
          <ac:chgData name="Owen Santoso (22466085)" userId="b375e2bc-c19d-4108-9c74-f6149a3e4a36" providerId="ADAL" clId="{EDA1BA22-0DCE-47AC-9CF8-F53C4DF624CE}" dt="2022-04-14T11:32:27.882" v="304" actId="404"/>
          <ac:spMkLst>
            <pc:docMk/>
            <pc:sldMk cId="3641992705" sldId="311"/>
            <ac:spMk id="8" creationId="{A44A4F56-37F9-43F5-B762-0FFC80FCE455}"/>
          </ac:spMkLst>
        </pc:spChg>
        <pc:spChg chg="mod">
          <ac:chgData name="Owen Santoso (22466085)" userId="b375e2bc-c19d-4108-9c74-f6149a3e4a36" providerId="ADAL" clId="{EDA1BA22-0DCE-47AC-9CF8-F53C4DF624CE}" dt="2022-04-14T11:32:18.162" v="301" actId="18245"/>
          <ac:spMkLst>
            <pc:docMk/>
            <pc:sldMk cId="3641992705" sldId="311"/>
            <ac:spMk id="9" creationId="{1B14DD44-3FB6-4EA6-A474-1B5DEAA4209A}"/>
          </ac:spMkLst>
        </pc:spChg>
        <pc:spChg chg="mod">
          <ac:chgData name="Owen Santoso (22466085)" userId="b375e2bc-c19d-4108-9c74-f6149a3e4a36" providerId="ADAL" clId="{EDA1BA22-0DCE-47AC-9CF8-F53C4DF624CE}" dt="2022-04-14T11:32:18.162" v="301" actId="18245"/>
          <ac:spMkLst>
            <pc:docMk/>
            <pc:sldMk cId="3641992705" sldId="311"/>
            <ac:spMk id="10" creationId="{907449DE-9BBE-4F01-AE60-D8AEAE225423}"/>
          </ac:spMkLst>
        </pc:spChg>
        <pc:grpChg chg="mod">
          <ac:chgData name="Owen Santoso (22466085)" userId="b375e2bc-c19d-4108-9c74-f6149a3e4a36" providerId="ADAL" clId="{EDA1BA22-0DCE-47AC-9CF8-F53C4DF624CE}" dt="2022-04-14T11:32:18.162" v="301" actId="18245"/>
          <ac:grpSpMkLst>
            <pc:docMk/>
            <pc:sldMk cId="3641992705" sldId="311"/>
            <ac:grpSpMk id="3" creationId="{B8398769-91DA-46DF-871E-11AB190B2BC0}"/>
          </ac:grpSpMkLst>
        </pc:grpChg>
        <pc:graphicFrameChg chg="del mod">
          <ac:chgData name="Owen Santoso (22466085)" userId="b375e2bc-c19d-4108-9c74-f6149a3e4a36" providerId="ADAL" clId="{EDA1BA22-0DCE-47AC-9CF8-F53C4DF624CE}" dt="2022-04-14T11:32:18.162" v="301" actId="18245"/>
          <ac:graphicFrameMkLst>
            <pc:docMk/>
            <pc:sldMk cId="3641992705" sldId="311"/>
            <ac:graphicFrameMk id="5" creationId="{35F75801-675F-4F42-8C32-E05A93C283AA}"/>
          </ac:graphicFrameMkLst>
        </pc:graphicFrameChg>
      </pc:sldChg>
      <pc:sldChg chg="addSp delSp modSp add mod modTransition setBg modAnim modNotesTx">
        <pc:chgData name="Owen Santoso (22466085)" userId="b375e2bc-c19d-4108-9c74-f6149a3e4a36" providerId="ADAL" clId="{EDA1BA22-0DCE-47AC-9CF8-F53C4DF624CE}" dt="2022-04-15T04:39:58.249" v="6082"/>
        <pc:sldMkLst>
          <pc:docMk/>
          <pc:sldMk cId="1625936398" sldId="312"/>
        </pc:sldMkLst>
        <pc:spChg chg="mod">
          <ac:chgData name="Owen Santoso (22466085)" userId="b375e2bc-c19d-4108-9c74-f6149a3e4a36" providerId="ADAL" clId="{EDA1BA22-0DCE-47AC-9CF8-F53C4DF624CE}" dt="2022-04-14T17:55:55.901" v="4362" actId="14100"/>
          <ac:spMkLst>
            <pc:docMk/>
            <pc:sldMk cId="1625936398" sldId="312"/>
            <ac:spMk id="2" creationId="{31BB8085-1FFF-44DD-A144-D794D923CF00}"/>
          </ac:spMkLst>
        </pc:spChg>
        <pc:spChg chg="mod topLvl">
          <ac:chgData name="Owen Santoso (22466085)" userId="b375e2bc-c19d-4108-9c74-f6149a3e4a36" providerId="ADAL" clId="{EDA1BA22-0DCE-47AC-9CF8-F53C4DF624CE}" dt="2022-04-14T17:56:05.937" v="4403" actId="165"/>
          <ac:spMkLst>
            <pc:docMk/>
            <pc:sldMk cId="1625936398" sldId="312"/>
            <ac:spMk id="4" creationId="{A60C0E91-0763-45FF-9D67-150AA2530B9F}"/>
          </ac:spMkLst>
        </pc:spChg>
        <pc:spChg chg="mod topLvl">
          <ac:chgData name="Owen Santoso (22466085)" userId="b375e2bc-c19d-4108-9c74-f6149a3e4a36" providerId="ADAL" clId="{EDA1BA22-0DCE-47AC-9CF8-F53C4DF624CE}" dt="2022-04-14T17:56:05.937" v="4403" actId="165"/>
          <ac:spMkLst>
            <pc:docMk/>
            <pc:sldMk cId="1625936398" sldId="312"/>
            <ac:spMk id="6" creationId="{B428C51A-7A4E-4CCA-BDA5-219060FF9802}"/>
          </ac:spMkLst>
        </pc:spChg>
        <pc:spChg chg="mod topLvl">
          <ac:chgData name="Owen Santoso (22466085)" userId="b375e2bc-c19d-4108-9c74-f6149a3e4a36" providerId="ADAL" clId="{EDA1BA22-0DCE-47AC-9CF8-F53C4DF624CE}" dt="2022-04-14T17:56:05.937" v="4403" actId="165"/>
          <ac:spMkLst>
            <pc:docMk/>
            <pc:sldMk cId="1625936398" sldId="312"/>
            <ac:spMk id="7" creationId="{CB8B3C03-7344-43F1-994C-57BB30C71748}"/>
          </ac:spMkLst>
        </pc:spChg>
        <pc:spChg chg="mod topLvl">
          <ac:chgData name="Owen Santoso (22466085)" userId="b375e2bc-c19d-4108-9c74-f6149a3e4a36" providerId="ADAL" clId="{EDA1BA22-0DCE-47AC-9CF8-F53C4DF624CE}" dt="2022-04-14T17:56:05.937" v="4403" actId="165"/>
          <ac:spMkLst>
            <pc:docMk/>
            <pc:sldMk cId="1625936398" sldId="312"/>
            <ac:spMk id="8" creationId="{360F5AF9-5C4E-44FE-AA76-41BE313CECC8}"/>
          </ac:spMkLst>
        </pc:spChg>
        <pc:spChg chg="mod topLvl">
          <ac:chgData name="Owen Santoso (22466085)" userId="b375e2bc-c19d-4108-9c74-f6149a3e4a36" providerId="ADAL" clId="{EDA1BA22-0DCE-47AC-9CF8-F53C4DF624CE}" dt="2022-04-14T17:56:05.937" v="4403" actId="165"/>
          <ac:spMkLst>
            <pc:docMk/>
            <pc:sldMk cId="1625936398" sldId="312"/>
            <ac:spMk id="9" creationId="{44CA5D3B-41C8-43FA-9095-8C20CE9DB78A}"/>
          </ac:spMkLst>
        </pc:spChg>
        <pc:spChg chg="mod topLvl">
          <ac:chgData name="Owen Santoso (22466085)" userId="b375e2bc-c19d-4108-9c74-f6149a3e4a36" providerId="ADAL" clId="{EDA1BA22-0DCE-47AC-9CF8-F53C4DF624CE}" dt="2022-04-14T17:56:05.937" v="4403" actId="165"/>
          <ac:spMkLst>
            <pc:docMk/>
            <pc:sldMk cId="1625936398" sldId="312"/>
            <ac:spMk id="10" creationId="{C98FBD33-D52A-4885-A888-DEDF46334580}"/>
          </ac:spMkLst>
        </pc:spChg>
        <pc:spChg chg="mod topLvl">
          <ac:chgData name="Owen Santoso (22466085)" userId="b375e2bc-c19d-4108-9c74-f6149a3e4a36" providerId="ADAL" clId="{EDA1BA22-0DCE-47AC-9CF8-F53C4DF624CE}" dt="2022-04-14T17:56:05.937" v="4403" actId="165"/>
          <ac:spMkLst>
            <pc:docMk/>
            <pc:sldMk cId="1625936398" sldId="312"/>
            <ac:spMk id="11" creationId="{22EAD567-2652-41E8-B75A-F98780985825}"/>
          </ac:spMkLst>
        </pc:spChg>
        <pc:spChg chg="mod topLvl">
          <ac:chgData name="Owen Santoso (22466085)" userId="b375e2bc-c19d-4108-9c74-f6149a3e4a36" providerId="ADAL" clId="{EDA1BA22-0DCE-47AC-9CF8-F53C4DF624CE}" dt="2022-04-14T17:56:05.937" v="4403" actId="165"/>
          <ac:spMkLst>
            <pc:docMk/>
            <pc:sldMk cId="1625936398" sldId="312"/>
            <ac:spMk id="12" creationId="{0BE1F1A9-2225-4714-8D56-478818CD33A0}"/>
          </ac:spMkLst>
        </pc:spChg>
        <pc:grpChg chg="del mod">
          <ac:chgData name="Owen Santoso (22466085)" userId="b375e2bc-c19d-4108-9c74-f6149a3e4a36" providerId="ADAL" clId="{EDA1BA22-0DCE-47AC-9CF8-F53C4DF624CE}" dt="2022-04-14T11:43:20.827" v="946" actId="165"/>
          <ac:grpSpMkLst>
            <pc:docMk/>
            <pc:sldMk cId="1625936398" sldId="312"/>
            <ac:grpSpMk id="3" creationId="{DD5A703C-8E92-408D-A8DC-4795F4E9C9F9}"/>
          </ac:grpSpMkLst>
        </pc:grpChg>
        <pc:grpChg chg="add mod topLvl">
          <ac:chgData name="Owen Santoso (22466085)" userId="b375e2bc-c19d-4108-9c74-f6149a3e4a36" providerId="ADAL" clId="{EDA1BA22-0DCE-47AC-9CF8-F53C4DF624CE}" dt="2022-04-15T04:39:30.229" v="6072" actId="164"/>
          <ac:grpSpMkLst>
            <pc:docMk/>
            <pc:sldMk cId="1625936398" sldId="312"/>
            <ac:grpSpMk id="13" creationId="{CD327C20-A288-46F6-B1D7-B087DDEB5BA7}"/>
          </ac:grpSpMkLst>
        </pc:grpChg>
        <pc:grpChg chg="add mod topLvl">
          <ac:chgData name="Owen Santoso (22466085)" userId="b375e2bc-c19d-4108-9c74-f6149a3e4a36" providerId="ADAL" clId="{EDA1BA22-0DCE-47AC-9CF8-F53C4DF624CE}" dt="2022-04-15T04:39:46.542" v="6077" actId="164"/>
          <ac:grpSpMkLst>
            <pc:docMk/>
            <pc:sldMk cId="1625936398" sldId="312"/>
            <ac:grpSpMk id="14" creationId="{C5ED760B-76BA-420A-A826-80F640FE0A7F}"/>
          </ac:grpSpMkLst>
        </pc:grpChg>
        <pc:grpChg chg="add mod topLvl">
          <ac:chgData name="Owen Santoso (22466085)" userId="b375e2bc-c19d-4108-9c74-f6149a3e4a36" providerId="ADAL" clId="{EDA1BA22-0DCE-47AC-9CF8-F53C4DF624CE}" dt="2022-04-15T04:39:45.327" v="6076" actId="164"/>
          <ac:grpSpMkLst>
            <pc:docMk/>
            <pc:sldMk cId="1625936398" sldId="312"/>
            <ac:grpSpMk id="15" creationId="{9379D26C-F4A1-4F4F-A444-F72F2A21D70E}"/>
          </ac:grpSpMkLst>
        </pc:grpChg>
        <pc:grpChg chg="add mod topLvl">
          <ac:chgData name="Owen Santoso (22466085)" userId="b375e2bc-c19d-4108-9c74-f6149a3e4a36" providerId="ADAL" clId="{EDA1BA22-0DCE-47AC-9CF8-F53C4DF624CE}" dt="2022-04-15T04:39:47.761" v="6078" actId="164"/>
          <ac:grpSpMkLst>
            <pc:docMk/>
            <pc:sldMk cId="1625936398" sldId="312"/>
            <ac:grpSpMk id="16" creationId="{2C69B6B8-5263-4A8E-B8B5-72B3A8A3C437}"/>
          </ac:grpSpMkLst>
        </pc:grpChg>
        <pc:grpChg chg="add del mod">
          <ac:chgData name="Owen Santoso (22466085)" userId="b375e2bc-c19d-4108-9c74-f6149a3e4a36" providerId="ADAL" clId="{EDA1BA22-0DCE-47AC-9CF8-F53C4DF624CE}" dt="2022-04-14T17:56:05.937" v="4403" actId="165"/>
          <ac:grpSpMkLst>
            <pc:docMk/>
            <pc:sldMk cId="1625936398" sldId="312"/>
            <ac:grpSpMk id="17" creationId="{C99EBF8C-9DBE-4365-BFB3-1B3ED8E79766}"/>
          </ac:grpSpMkLst>
        </pc:grpChg>
        <pc:grpChg chg="add del mod">
          <ac:chgData name="Owen Santoso (22466085)" userId="b375e2bc-c19d-4108-9c74-f6149a3e4a36" providerId="ADAL" clId="{EDA1BA22-0DCE-47AC-9CF8-F53C4DF624CE}" dt="2022-04-14T17:56:05.937" v="4403" actId="165"/>
          <ac:grpSpMkLst>
            <pc:docMk/>
            <pc:sldMk cId="1625936398" sldId="312"/>
            <ac:grpSpMk id="19" creationId="{3BA93ADE-DCB2-4A4E-A85D-7B50CD5FFDCC}"/>
          </ac:grpSpMkLst>
        </pc:grpChg>
        <pc:grpChg chg="add del mod">
          <ac:chgData name="Owen Santoso (22466085)" userId="b375e2bc-c19d-4108-9c74-f6149a3e4a36" providerId="ADAL" clId="{EDA1BA22-0DCE-47AC-9CF8-F53C4DF624CE}" dt="2022-04-14T17:56:05.937" v="4403" actId="165"/>
          <ac:grpSpMkLst>
            <pc:docMk/>
            <pc:sldMk cId="1625936398" sldId="312"/>
            <ac:grpSpMk id="20" creationId="{6120ADA4-15C2-4B9B-BFC8-541D99D58A04}"/>
          </ac:grpSpMkLst>
        </pc:grpChg>
        <pc:grpChg chg="add del mod">
          <ac:chgData name="Owen Santoso (22466085)" userId="b375e2bc-c19d-4108-9c74-f6149a3e4a36" providerId="ADAL" clId="{EDA1BA22-0DCE-47AC-9CF8-F53C4DF624CE}" dt="2022-04-14T17:56:05.937" v="4403" actId="165"/>
          <ac:grpSpMkLst>
            <pc:docMk/>
            <pc:sldMk cId="1625936398" sldId="312"/>
            <ac:grpSpMk id="21" creationId="{C3418355-40A8-4C03-887B-927F4CED8DD2}"/>
          </ac:grpSpMkLst>
        </pc:grpChg>
        <pc:grpChg chg="add mod">
          <ac:chgData name="Owen Santoso (22466085)" userId="b375e2bc-c19d-4108-9c74-f6149a3e4a36" providerId="ADAL" clId="{EDA1BA22-0DCE-47AC-9CF8-F53C4DF624CE}" dt="2022-04-15T04:39:30.229" v="6072" actId="164"/>
          <ac:grpSpMkLst>
            <pc:docMk/>
            <pc:sldMk cId="1625936398" sldId="312"/>
            <ac:grpSpMk id="27" creationId="{DCE5177A-B608-436C-8ADF-084AB4169C32}"/>
          </ac:grpSpMkLst>
        </pc:grpChg>
        <pc:grpChg chg="add mod">
          <ac:chgData name="Owen Santoso (22466085)" userId="b375e2bc-c19d-4108-9c74-f6149a3e4a36" providerId="ADAL" clId="{EDA1BA22-0DCE-47AC-9CF8-F53C4DF624CE}" dt="2022-04-15T04:39:45.327" v="6076" actId="164"/>
          <ac:grpSpMkLst>
            <pc:docMk/>
            <pc:sldMk cId="1625936398" sldId="312"/>
            <ac:grpSpMk id="28" creationId="{6E9FDAB9-C319-41A9-855C-5526D9959B33}"/>
          </ac:grpSpMkLst>
        </pc:grpChg>
        <pc:grpChg chg="add mod">
          <ac:chgData name="Owen Santoso (22466085)" userId="b375e2bc-c19d-4108-9c74-f6149a3e4a36" providerId="ADAL" clId="{EDA1BA22-0DCE-47AC-9CF8-F53C4DF624CE}" dt="2022-04-15T04:39:46.542" v="6077" actId="164"/>
          <ac:grpSpMkLst>
            <pc:docMk/>
            <pc:sldMk cId="1625936398" sldId="312"/>
            <ac:grpSpMk id="29" creationId="{08AB0431-DA9D-4055-8A8E-1B591170DE78}"/>
          </ac:grpSpMkLst>
        </pc:grpChg>
        <pc:grpChg chg="add mod">
          <ac:chgData name="Owen Santoso (22466085)" userId="b375e2bc-c19d-4108-9c74-f6149a3e4a36" providerId="ADAL" clId="{EDA1BA22-0DCE-47AC-9CF8-F53C4DF624CE}" dt="2022-04-15T04:39:47.761" v="6078" actId="164"/>
          <ac:grpSpMkLst>
            <pc:docMk/>
            <pc:sldMk cId="1625936398" sldId="312"/>
            <ac:grpSpMk id="30" creationId="{84E3E50A-A4B6-463F-AA74-09363D70ECBC}"/>
          </ac:grpSpMkLst>
        </pc:grpChg>
        <pc:graphicFrameChg chg="del">
          <ac:chgData name="Owen Santoso (22466085)" userId="b375e2bc-c19d-4108-9c74-f6149a3e4a36" providerId="ADAL" clId="{EDA1BA22-0DCE-47AC-9CF8-F53C4DF624CE}" dt="2022-04-14T11:43:10.501" v="943" actId="18245"/>
          <ac:graphicFrameMkLst>
            <pc:docMk/>
            <pc:sldMk cId="1625936398" sldId="312"/>
            <ac:graphicFrameMk id="5" creationId="{60233515-42BF-4401-AB7F-458C06159D34}"/>
          </ac:graphicFrameMkLst>
        </pc:graphicFrameChg>
        <pc:picChg chg="add del mod">
          <ac:chgData name="Owen Santoso (22466085)" userId="b375e2bc-c19d-4108-9c74-f6149a3e4a36" providerId="ADAL" clId="{EDA1BA22-0DCE-47AC-9CF8-F53C4DF624CE}" dt="2022-04-14T12:04:54.704" v="1210"/>
          <ac:picMkLst>
            <pc:docMk/>
            <pc:sldMk cId="1625936398" sldId="312"/>
            <ac:picMk id="3" creationId="{5435A2A3-F28C-4CD7-9AFC-B4FCD76E2E5F}"/>
          </ac:picMkLst>
        </pc:picChg>
        <pc:picChg chg="add del mod">
          <ac:chgData name="Owen Santoso (22466085)" userId="b375e2bc-c19d-4108-9c74-f6149a3e4a36" providerId="ADAL" clId="{EDA1BA22-0DCE-47AC-9CF8-F53C4DF624CE}" dt="2022-04-15T04:26:26.175" v="6021"/>
          <ac:picMkLst>
            <pc:docMk/>
            <pc:sldMk cId="1625936398" sldId="312"/>
            <ac:picMk id="3" creationId="{8E05E4FD-FA96-490C-BA29-4235B8E8BFC1}"/>
          </ac:picMkLst>
        </pc:picChg>
        <pc:picChg chg="add del mod">
          <ac:chgData name="Owen Santoso (22466085)" userId="b375e2bc-c19d-4108-9c74-f6149a3e4a36" providerId="ADAL" clId="{EDA1BA22-0DCE-47AC-9CF8-F53C4DF624CE}" dt="2022-04-15T04:26:00.935" v="6015"/>
          <ac:picMkLst>
            <pc:docMk/>
            <pc:sldMk cId="1625936398" sldId="312"/>
            <ac:picMk id="5" creationId="{E6EC1FB1-7FF5-4C6D-B77F-B6A7CE1DCA2A}"/>
          </ac:picMkLst>
        </pc:picChg>
        <pc:picChg chg="add mod topLvl">
          <ac:chgData name="Owen Santoso (22466085)" userId="b375e2bc-c19d-4108-9c74-f6149a3e4a36" providerId="ADAL" clId="{EDA1BA22-0DCE-47AC-9CF8-F53C4DF624CE}" dt="2022-04-15T04:39:45.327" v="6076" actId="164"/>
          <ac:picMkLst>
            <pc:docMk/>
            <pc:sldMk cId="1625936398" sldId="312"/>
            <ac:picMk id="18" creationId="{81F4C12D-7B0A-4498-AF43-9A98096620EB}"/>
          </ac:picMkLst>
        </pc:picChg>
        <pc:picChg chg="add del mod">
          <ac:chgData name="Owen Santoso (22466085)" userId="b375e2bc-c19d-4108-9c74-f6149a3e4a36" providerId="ADAL" clId="{EDA1BA22-0DCE-47AC-9CF8-F53C4DF624CE}" dt="2022-04-14T11:49:23.234" v="1090" actId="478"/>
          <ac:picMkLst>
            <pc:docMk/>
            <pc:sldMk cId="1625936398" sldId="312"/>
            <ac:picMk id="20" creationId="{BC3A0B84-245D-4402-AEE2-4DF37055A890}"/>
          </ac:picMkLst>
        </pc:picChg>
        <pc:picChg chg="add mod topLvl">
          <ac:chgData name="Owen Santoso (22466085)" userId="b375e2bc-c19d-4108-9c74-f6149a3e4a36" providerId="ADAL" clId="{EDA1BA22-0DCE-47AC-9CF8-F53C4DF624CE}" dt="2022-04-15T04:39:47.761" v="6078" actId="164"/>
          <ac:picMkLst>
            <pc:docMk/>
            <pc:sldMk cId="1625936398" sldId="312"/>
            <ac:picMk id="22" creationId="{AC7F3436-90BD-4BF8-B5A2-69756F60AACA}"/>
          </ac:picMkLst>
        </pc:picChg>
        <pc:picChg chg="add del mod">
          <ac:chgData name="Owen Santoso (22466085)" userId="b375e2bc-c19d-4108-9c74-f6149a3e4a36" providerId="ADAL" clId="{EDA1BA22-0DCE-47AC-9CF8-F53C4DF624CE}" dt="2022-04-15T04:26:35.063" v="6023"/>
          <ac:picMkLst>
            <pc:docMk/>
            <pc:sldMk cId="1625936398" sldId="312"/>
            <ac:picMk id="23" creationId="{86E11F67-2AF4-477C-BFF0-9EC57E499C9A}"/>
          </ac:picMkLst>
        </pc:picChg>
        <pc:picChg chg="add mod topLvl">
          <ac:chgData name="Owen Santoso (22466085)" userId="b375e2bc-c19d-4108-9c74-f6149a3e4a36" providerId="ADAL" clId="{EDA1BA22-0DCE-47AC-9CF8-F53C4DF624CE}" dt="2022-04-15T04:39:30.229" v="6072" actId="164"/>
          <ac:picMkLst>
            <pc:docMk/>
            <pc:sldMk cId="1625936398" sldId="312"/>
            <ac:picMk id="24" creationId="{1D3D97C1-AC1E-4E1B-A29F-331724E71E70}"/>
          </ac:picMkLst>
        </pc:picChg>
        <pc:picChg chg="add mod">
          <ac:chgData name="Owen Santoso (22466085)" userId="b375e2bc-c19d-4108-9c74-f6149a3e4a36" providerId="ADAL" clId="{EDA1BA22-0DCE-47AC-9CF8-F53C4DF624CE}" dt="2022-04-15T04:26:49.812" v="6024"/>
          <ac:picMkLst>
            <pc:docMk/>
            <pc:sldMk cId="1625936398" sldId="312"/>
            <ac:picMk id="25" creationId="{F685E29A-86A1-4AD0-9365-7B6F783FB7DE}"/>
          </ac:picMkLst>
        </pc:picChg>
        <pc:picChg chg="add mod topLvl">
          <ac:chgData name="Owen Santoso (22466085)" userId="b375e2bc-c19d-4108-9c74-f6149a3e4a36" providerId="ADAL" clId="{EDA1BA22-0DCE-47AC-9CF8-F53C4DF624CE}" dt="2022-04-15T04:39:46.542" v="6077" actId="164"/>
          <ac:picMkLst>
            <pc:docMk/>
            <pc:sldMk cId="1625936398" sldId="312"/>
            <ac:picMk id="26" creationId="{F802F456-2EE1-4807-8DB3-427C6D952069}"/>
          </ac:picMkLst>
        </pc:picChg>
      </pc:sldChg>
      <pc:sldChg chg="addSp delSp modSp new add del mod modTransition setBg delAnim setClrOvrMap modShow modNotesTx">
        <pc:chgData name="Owen Santoso (22466085)" userId="b375e2bc-c19d-4108-9c74-f6149a3e4a36" providerId="ADAL" clId="{EDA1BA22-0DCE-47AC-9CF8-F53C4DF624CE}" dt="2022-04-14T18:30:20.915" v="4470" actId="47"/>
        <pc:sldMkLst>
          <pc:docMk/>
          <pc:sldMk cId="1537459115" sldId="313"/>
        </pc:sldMkLst>
        <pc:spChg chg="mod">
          <ac:chgData name="Owen Santoso (22466085)" userId="b375e2bc-c19d-4108-9c74-f6149a3e4a36" providerId="ADAL" clId="{EDA1BA22-0DCE-47AC-9CF8-F53C4DF624CE}" dt="2022-04-14T15:40:56.531" v="2521" actId="26606"/>
          <ac:spMkLst>
            <pc:docMk/>
            <pc:sldMk cId="1537459115" sldId="313"/>
            <ac:spMk id="2" creationId="{919E5C68-F2A0-4A6F-8AE5-E739E3485FF3}"/>
          </ac:spMkLst>
        </pc:spChg>
        <pc:spChg chg="add del mod">
          <ac:chgData name="Owen Santoso (22466085)" userId="b375e2bc-c19d-4108-9c74-f6149a3e4a36" providerId="ADAL" clId="{EDA1BA22-0DCE-47AC-9CF8-F53C4DF624CE}" dt="2022-04-14T15:40:56.531" v="2521" actId="26606"/>
          <ac:spMkLst>
            <pc:docMk/>
            <pc:sldMk cId="1537459115" sldId="313"/>
            <ac:spMk id="3" creationId="{5E670F65-1B74-476E-BF4F-362FEC48361C}"/>
          </ac:spMkLst>
        </pc:spChg>
        <pc:spChg chg="add del">
          <ac:chgData name="Owen Santoso (22466085)" userId="b375e2bc-c19d-4108-9c74-f6149a3e4a36" providerId="ADAL" clId="{EDA1BA22-0DCE-47AC-9CF8-F53C4DF624CE}" dt="2022-04-14T15:40:56.531" v="2521" actId="26606"/>
          <ac:spMkLst>
            <pc:docMk/>
            <pc:sldMk cId="1537459115" sldId="313"/>
            <ac:spMk id="6" creationId="{0EB72A9B-FD82-4F09-BF1E-D39311D3A0E3}"/>
          </ac:spMkLst>
        </pc:spChg>
        <pc:spChg chg="add del">
          <ac:chgData name="Owen Santoso (22466085)" userId="b375e2bc-c19d-4108-9c74-f6149a3e4a36" providerId="ADAL" clId="{EDA1BA22-0DCE-47AC-9CF8-F53C4DF624CE}" dt="2022-04-14T15:40:56.531" v="2521" actId="26606"/>
          <ac:spMkLst>
            <pc:docMk/>
            <pc:sldMk cId="1537459115" sldId="313"/>
            <ac:spMk id="7" creationId="{DD39B371-6E4E-4070-AB4E-4D788405A5A6}"/>
          </ac:spMkLst>
        </pc:spChg>
        <pc:spChg chg="add del">
          <ac:chgData name="Owen Santoso (22466085)" userId="b375e2bc-c19d-4108-9c74-f6149a3e4a36" providerId="ADAL" clId="{EDA1BA22-0DCE-47AC-9CF8-F53C4DF624CE}" dt="2022-04-14T15:39:18.833" v="2468" actId="26606"/>
          <ac:spMkLst>
            <pc:docMk/>
            <pc:sldMk cId="1537459115" sldId="313"/>
            <ac:spMk id="8" creationId="{ED15573D-0E45-4691-B525-471152EC18CD}"/>
          </ac:spMkLst>
        </pc:spChg>
        <pc:spChg chg="add del">
          <ac:chgData name="Owen Santoso (22466085)" userId="b375e2bc-c19d-4108-9c74-f6149a3e4a36" providerId="ADAL" clId="{EDA1BA22-0DCE-47AC-9CF8-F53C4DF624CE}" dt="2022-04-14T15:39:15.474" v="2462" actId="26606"/>
          <ac:spMkLst>
            <pc:docMk/>
            <pc:sldMk cId="1537459115" sldId="313"/>
            <ac:spMk id="9" creationId="{A2AD6B69-E0A0-476D-9EE1-6B69F04C59F8}"/>
          </ac:spMkLst>
        </pc:spChg>
        <pc:spChg chg="add del">
          <ac:chgData name="Owen Santoso (22466085)" userId="b375e2bc-c19d-4108-9c74-f6149a3e4a36" providerId="ADAL" clId="{EDA1BA22-0DCE-47AC-9CF8-F53C4DF624CE}" dt="2022-04-14T15:39:18.833" v="2468" actId="26606"/>
          <ac:spMkLst>
            <pc:docMk/>
            <pc:sldMk cId="1537459115" sldId="313"/>
            <ac:spMk id="10" creationId="{9E448559-19A4-4252-8C27-54C1DA906F8A}"/>
          </ac:spMkLst>
        </pc:spChg>
        <pc:spChg chg="add del">
          <ac:chgData name="Owen Santoso (22466085)" userId="b375e2bc-c19d-4108-9c74-f6149a3e4a36" providerId="ADAL" clId="{EDA1BA22-0DCE-47AC-9CF8-F53C4DF624CE}" dt="2022-04-14T15:39:15.474" v="2462" actId="26606"/>
          <ac:spMkLst>
            <pc:docMk/>
            <pc:sldMk cId="1537459115" sldId="313"/>
            <ac:spMk id="11" creationId="{16BE10A1-AD5F-4AB3-8A94-41D62B494ADB}"/>
          </ac:spMkLst>
        </pc:spChg>
        <pc:spChg chg="add del">
          <ac:chgData name="Owen Santoso (22466085)" userId="b375e2bc-c19d-4108-9c74-f6149a3e4a36" providerId="ADAL" clId="{EDA1BA22-0DCE-47AC-9CF8-F53C4DF624CE}" dt="2022-04-14T15:39:18.833" v="2468" actId="26606"/>
          <ac:spMkLst>
            <pc:docMk/>
            <pc:sldMk cId="1537459115" sldId="313"/>
            <ac:spMk id="12" creationId="{1B19C35E-4E30-4F1D-9FC2-F2FA6191E453}"/>
          </ac:spMkLst>
        </pc:spChg>
        <pc:spChg chg="add del">
          <ac:chgData name="Owen Santoso (22466085)" userId="b375e2bc-c19d-4108-9c74-f6149a3e4a36" providerId="ADAL" clId="{EDA1BA22-0DCE-47AC-9CF8-F53C4DF624CE}" dt="2022-04-14T15:39:15.474" v="2462" actId="26606"/>
          <ac:spMkLst>
            <pc:docMk/>
            <pc:sldMk cId="1537459115" sldId="313"/>
            <ac:spMk id="13" creationId="{5684BFFE-6A90-4311-ACD5-B34177D46462}"/>
          </ac:spMkLst>
        </pc:spChg>
        <pc:spChg chg="add del">
          <ac:chgData name="Owen Santoso (22466085)" userId="b375e2bc-c19d-4108-9c74-f6149a3e4a36" providerId="ADAL" clId="{EDA1BA22-0DCE-47AC-9CF8-F53C4DF624CE}" dt="2022-04-14T15:39:22.746" v="2472" actId="26606"/>
          <ac:spMkLst>
            <pc:docMk/>
            <pc:sldMk cId="1537459115" sldId="313"/>
            <ac:spMk id="14" creationId="{D1B26337-5AA4-470D-9687-5907CB53BAE9}"/>
          </ac:spMkLst>
        </pc:spChg>
        <pc:spChg chg="add del">
          <ac:chgData name="Owen Santoso (22466085)" userId="b375e2bc-c19d-4108-9c74-f6149a3e4a36" providerId="ADAL" clId="{EDA1BA22-0DCE-47AC-9CF8-F53C4DF624CE}" dt="2022-04-14T15:39:16.286" v="2464" actId="26606"/>
          <ac:spMkLst>
            <pc:docMk/>
            <pc:sldMk cId="1537459115" sldId="313"/>
            <ac:spMk id="15" creationId="{A2AD6B69-E0A0-476D-9EE1-6B69F04C59F8}"/>
          </ac:spMkLst>
        </pc:spChg>
        <pc:spChg chg="add del">
          <ac:chgData name="Owen Santoso (22466085)" userId="b375e2bc-c19d-4108-9c74-f6149a3e4a36" providerId="ADAL" clId="{EDA1BA22-0DCE-47AC-9CF8-F53C4DF624CE}" dt="2022-04-14T15:39:16.286" v="2464" actId="26606"/>
          <ac:spMkLst>
            <pc:docMk/>
            <pc:sldMk cId="1537459115" sldId="313"/>
            <ac:spMk id="16" creationId="{16BE10A1-AD5F-4AB3-8A94-41D62B494ADB}"/>
          </ac:spMkLst>
        </pc:spChg>
        <pc:spChg chg="add del">
          <ac:chgData name="Owen Santoso (22466085)" userId="b375e2bc-c19d-4108-9c74-f6149a3e4a36" providerId="ADAL" clId="{EDA1BA22-0DCE-47AC-9CF8-F53C4DF624CE}" dt="2022-04-14T15:39:16.286" v="2464" actId="26606"/>
          <ac:spMkLst>
            <pc:docMk/>
            <pc:sldMk cId="1537459115" sldId="313"/>
            <ac:spMk id="17" creationId="{5684BFFE-6A90-4311-ACD5-B34177D46462}"/>
          </ac:spMkLst>
        </pc:spChg>
        <pc:spChg chg="add del">
          <ac:chgData name="Owen Santoso (22466085)" userId="b375e2bc-c19d-4108-9c74-f6149a3e4a36" providerId="ADAL" clId="{EDA1BA22-0DCE-47AC-9CF8-F53C4DF624CE}" dt="2022-04-14T15:40:56.531" v="2521" actId="26606"/>
          <ac:spMkLst>
            <pc:docMk/>
            <pc:sldMk cId="1537459115" sldId="313"/>
            <ac:spMk id="19" creationId="{B937DAED-8BFE-4563-BB45-B5E554D70A84}"/>
          </ac:spMkLst>
        </pc:spChg>
        <pc:spChg chg="add del">
          <ac:chgData name="Owen Santoso (22466085)" userId="b375e2bc-c19d-4108-9c74-f6149a3e4a36" providerId="ADAL" clId="{EDA1BA22-0DCE-47AC-9CF8-F53C4DF624CE}" dt="2022-04-14T15:39:17.919" v="2466" actId="26606"/>
          <ac:spMkLst>
            <pc:docMk/>
            <pc:sldMk cId="1537459115" sldId="313"/>
            <ac:spMk id="20" creationId="{09D6CD28-D147-4DC0-A5FF-335351C7D0C9}"/>
          </ac:spMkLst>
        </pc:spChg>
        <pc:spChg chg="add del">
          <ac:chgData name="Owen Santoso (22466085)" userId="b375e2bc-c19d-4108-9c74-f6149a3e4a36" providerId="ADAL" clId="{EDA1BA22-0DCE-47AC-9CF8-F53C4DF624CE}" dt="2022-04-14T15:39:17.919" v="2466" actId="26606"/>
          <ac:spMkLst>
            <pc:docMk/>
            <pc:sldMk cId="1537459115" sldId="313"/>
            <ac:spMk id="21" creationId="{47CDDF69-9963-4CB8-8441-2D6CA2C66673}"/>
          </ac:spMkLst>
        </pc:spChg>
        <pc:spChg chg="add del">
          <ac:chgData name="Owen Santoso (22466085)" userId="b375e2bc-c19d-4108-9c74-f6149a3e4a36" providerId="ADAL" clId="{EDA1BA22-0DCE-47AC-9CF8-F53C4DF624CE}" dt="2022-04-14T15:39:17.919" v="2466" actId="26606"/>
          <ac:spMkLst>
            <pc:docMk/>
            <pc:sldMk cId="1537459115" sldId="313"/>
            <ac:spMk id="22" creationId="{58B53A5F-63B3-4E86-93F7-275390D707F1}"/>
          </ac:spMkLst>
        </pc:spChg>
        <pc:spChg chg="add del">
          <ac:chgData name="Owen Santoso (22466085)" userId="b375e2bc-c19d-4108-9c74-f6149a3e4a36" providerId="ADAL" clId="{EDA1BA22-0DCE-47AC-9CF8-F53C4DF624CE}" dt="2022-04-14T15:39:18.833" v="2468" actId="26606"/>
          <ac:spMkLst>
            <pc:docMk/>
            <pc:sldMk cId="1537459115" sldId="313"/>
            <ac:spMk id="25" creationId="{5E670F65-1B74-476E-BF4F-362FEC48361C}"/>
          </ac:spMkLst>
        </pc:spChg>
        <pc:spChg chg="add del">
          <ac:chgData name="Owen Santoso (22466085)" userId="b375e2bc-c19d-4108-9c74-f6149a3e4a36" providerId="ADAL" clId="{EDA1BA22-0DCE-47AC-9CF8-F53C4DF624CE}" dt="2022-04-14T15:39:20.858" v="2470" actId="26606"/>
          <ac:spMkLst>
            <pc:docMk/>
            <pc:sldMk cId="1537459115" sldId="313"/>
            <ac:spMk id="27" creationId="{09D6CD28-D147-4DC0-A5FF-335351C7D0C9}"/>
          </ac:spMkLst>
        </pc:spChg>
        <pc:spChg chg="add del">
          <ac:chgData name="Owen Santoso (22466085)" userId="b375e2bc-c19d-4108-9c74-f6149a3e4a36" providerId="ADAL" clId="{EDA1BA22-0DCE-47AC-9CF8-F53C4DF624CE}" dt="2022-04-14T15:39:20.858" v="2470" actId="26606"/>
          <ac:spMkLst>
            <pc:docMk/>
            <pc:sldMk cId="1537459115" sldId="313"/>
            <ac:spMk id="28" creationId="{47CDDF69-9963-4CB8-8441-2D6CA2C66673}"/>
          </ac:spMkLst>
        </pc:spChg>
        <pc:spChg chg="add del">
          <ac:chgData name="Owen Santoso (22466085)" userId="b375e2bc-c19d-4108-9c74-f6149a3e4a36" providerId="ADAL" clId="{EDA1BA22-0DCE-47AC-9CF8-F53C4DF624CE}" dt="2022-04-14T15:39:20.858" v="2470" actId="26606"/>
          <ac:spMkLst>
            <pc:docMk/>
            <pc:sldMk cId="1537459115" sldId="313"/>
            <ac:spMk id="29" creationId="{58B53A5F-63B3-4E86-93F7-275390D707F1}"/>
          </ac:spMkLst>
        </pc:spChg>
        <pc:spChg chg="add del">
          <ac:chgData name="Owen Santoso (22466085)" userId="b375e2bc-c19d-4108-9c74-f6149a3e4a36" providerId="ADAL" clId="{EDA1BA22-0DCE-47AC-9CF8-F53C4DF624CE}" dt="2022-04-14T15:39:22.746" v="2472" actId="26606"/>
          <ac:spMkLst>
            <pc:docMk/>
            <pc:sldMk cId="1537459115" sldId="313"/>
            <ac:spMk id="32" creationId="{F04BED5A-E98E-4DA0-BAA5-4F6AB2492D6C}"/>
          </ac:spMkLst>
        </pc:spChg>
        <pc:spChg chg="add del">
          <ac:chgData name="Owen Santoso (22466085)" userId="b375e2bc-c19d-4108-9c74-f6149a3e4a36" providerId="ADAL" clId="{EDA1BA22-0DCE-47AC-9CF8-F53C4DF624CE}" dt="2022-04-14T15:39:22.746" v="2472" actId="26606"/>
          <ac:spMkLst>
            <pc:docMk/>
            <pc:sldMk cId="1537459115" sldId="313"/>
            <ac:spMk id="33" creationId="{EB64B94A-E40E-48CE-BD7B-C1A30AE572FB}"/>
          </ac:spMkLst>
        </pc:spChg>
        <pc:spChg chg="add del">
          <ac:chgData name="Owen Santoso (22466085)" userId="b375e2bc-c19d-4108-9c74-f6149a3e4a36" providerId="ADAL" clId="{EDA1BA22-0DCE-47AC-9CF8-F53C4DF624CE}" dt="2022-04-14T15:39:22.746" v="2472" actId="26606"/>
          <ac:spMkLst>
            <pc:docMk/>
            <pc:sldMk cId="1537459115" sldId="313"/>
            <ac:spMk id="35" creationId="{5E670F65-1B74-476E-BF4F-362FEC48361C}"/>
          </ac:spMkLst>
        </pc:spChg>
        <pc:spChg chg="add del">
          <ac:chgData name="Owen Santoso (22466085)" userId="b375e2bc-c19d-4108-9c74-f6149a3e4a36" providerId="ADAL" clId="{EDA1BA22-0DCE-47AC-9CF8-F53C4DF624CE}" dt="2022-04-14T15:39:23.931" v="2474" actId="26606"/>
          <ac:spMkLst>
            <pc:docMk/>
            <pc:sldMk cId="1537459115" sldId="313"/>
            <ac:spMk id="37" creationId="{70120F84-A866-4D9F-8B1C-9120A013D654}"/>
          </ac:spMkLst>
        </pc:spChg>
        <pc:spChg chg="add del">
          <ac:chgData name="Owen Santoso (22466085)" userId="b375e2bc-c19d-4108-9c74-f6149a3e4a36" providerId="ADAL" clId="{EDA1BA22-0DCE-47AC-9CF8-F53C4DF624CE}" dt="2022-04-14T15:39:23.931" v="2474" actId="26606"/>
          <ac:spMkLst>
            <pc:docMk/>
            <pc:sldMk cId="1537459115" sldId="313"/>
            <ac:spMk id="38" creationId="{252FEFEF-6AC0-46B6-AC09-11FC56196FA4}"/>
          </ac:spMkLst>
        </pc:spChg>
        <pc:spChg chg="add del">
          <ac:chgData name="Owen Santoso (22466085)" userId="b375e2bc-c19d-4108-9c74-f6149a3e4a36" providerId="ADAL" clId="{EDA1BA22-0DCE-47AC-9CF8-F53C4DF624CE}" dt="2022-04-14T15:39:23.931" v="2474" actId="26606"/>
          <ac:spMkLst>
            <pc:docMk/>
            <pc:sldMk cId="1537459115" sldId="313"/>
            <ac:spMk id="39" creationId="{5E670F65-1B74-476E-BF4F-362FEC48361C}"/>
          </ac:spMkLst>
        </pc:spChg>
        <pc:spChg chg="add del">
          <ac:chgData name="Owen Santoso (22466085)" userId="b375e2bc-c19d-4108-9c74-f6149a3e4a36" providerId="ADAL" clId="{EDA1BA22-0DCE-47AC-9CF8-F53C4DF624CE}" dt="2022-04-14T15:39:25.264" v="2476" actId="26606"/>
          <ac:spMkLst>
            <pc:docMk/>
            <pc:sldMk cId="1537459115" sldId="313"/>
            <ac:spMk id="41" creationId="{09D6CD28-D147-4DC0-A5FF-335351C7D0C9}"/>
          </ac:spMkLst>
        </pc:spChg>
        <pc:spChg chg="add del">
          <ac:chgData name="Owen Santoso (22466085)" userId="b375e2bc-c19d-4108-9c74-f6149a3e4a36" providerId="ADAL" clId="{EDA1BA22-0DCE-47AC-9CF8-F53C4DF624CE}" dt="2022-04-14T15:39:25.264" v="2476" actId="26606"/>
          <ac:spMkLst>
            <pc:docMk/>
            <pc:sldMk cId="1537459115" sldId="313"/>
            <ac:spMk id="42" creationId="{47CDDF69-9963-4CB8-8441-2D6CA2C66673}"/>
          </ac:spMkLst>
        </pc:spChg>
        <pc:spChg chg="add del">
          <ac:chgData name="Owen Santoso (22466085)" userId="b375e2bc-c19d-4108-9c74-f6149a3e4a36" providerId="ADAL" clId="{EDA1BA22-0DCE-47AC-9CF8-F53C4DF624CE}" dt="2022-04-14T15:39:25.264" v="2476" actId="26606"/>
          <ac:spMkLst>
            <pc:docMk/>
            <pc:sldMk cId="1537459115" sldId="313"/>
            <ac:spMk id="43" creationId="{58B53A5F-63B3-4E86-93F7-275390D707F1}"/>
          </ac:spMkLst>
        </pc:spChg>
        <pc:spChg chg="add del">
          <ac:chgData name="Owen Santoso (22466085)" userId="b375e2bc-c19d-4108-9c74-f6149a3e4a36" providerId="ADAL" clId="{EDA1BA22-0DCE-47AC-9CF8-F53C4DF624CE}" dt="2022-04-14T15:39:25.824" v="2478" actId="26606"/>
          <ac:spMkLst>
            <pc:docMk/>
            <pc:sldMk cId="1537459115" sldId="313"/>
            <ac:spMk id="46" creationId="{A2AD6B69-E0A0-476D-9EE1-6B69F04C59F8}"/>
          </ac:spMkLst>
        </pc:spChg>
        <pc:spChg chg="add del">
          <ac:chgData name="Owen Santoso (22466085)" userId="b375e2bc-c19d-4108-9c74-f6149a3e4a36" providerId="ADAL" clId="{EDA1BA22-0DCE-47AC-9CF8-F53C4DF624CE}" dt="2022-04-14T15:39:25.824" v="2478" actId="26606"/>
          <ac:spMkLst>
            <pc:docMk/>
            <pc:sldMk cId="1537459115" sldId="313"/>
            <ac:spMk id="47" creationId="{16BE10A1-AD5F-4AB3-8A94-41D62B494ADB}"/>
          </ac:spMkLst>
        </pc:spChg>
        <pc:spChg chg="add del">
          <ac:chgData name="Owen Santoso (22466085)" userId="b375e2bc-c19d-4108-9c74-f6149a3e4a36" providerId="ADAL" clId="{EDA1BA22-0DCE-47AC-9CF8-F53C4DF624CE}" dt="2022-04-14T15:39:25.824" v="2478" actId="26606"/>
          <ac:spMkLst>
            <pc:docMk/>
            <pc:sldMk cId="1537459115" sldId="313"/>
            <ac:spMk id="48" creationId="{5684BFFE-6A90-4311-ACD5-B34177D46462}"/>
          </ac:spMkLst>
        </pc:spChg>
        <pc:spChg chg="add del">
          <ac:chgData name="Owen Santoso (22466085)" userId="b375e2bc-c19d-4108-9c74-f6149a3e4a36" providerId="ADAL" clId="{EDA1BA22-0DCE-47AC-9CF8-F53C4DF624CE}" dt="2022-04-14T15:39:32.405" v="2480" actId="26606"/>
          <ac:spMkLst>
            <pc:docMk/>
            <pc:sldMk cId="1537459115" sldId="313"/>
            <ac:spMk id="51" creationId="{0EB72A9B-FD82-4F09-BF1E-D39311D3A0E3}"/>
          </ac:spMkLst>
        </pc:spChg>
        <pc:spChg chg="add del">
          <ac:chgData name="Owen Santoso (22466085)" userId="b375e2bc-c19d-4108-9c74-f6149a3e4a36" providerId="ADAL" clId="{EDA1BA22-0DCE-47AC-9CF8-F53C4DF624CE}" dt="2022-04-14T15:39:32.405" v="2480" actId="26606"/>
          <ac:spMkLst>
            <pc:docMk/>
            <pc:sldMk cId="1537459115" sldId="313"/>
            <ac:spMk id="52" creationId="{DD39B371-6E4E-4070-AB4E-4D788405A5A6}"/>
          </ac:spMkLst>
        </pc:spChg>
        <pc:spChg chg="add del">
          <ac:chgData name="Owen Santoso (22466085)" userId="b375e2bc-c19d-4108-9c74-f6149a3e4a36" providerId="ADAL" clId="{EDA1BA22-0DCE-47AC-9CF8-F53C4DF624CE}" dt="2022-04-14T15:39:32.405" v="2480" actId="26606"/>
          <ac:spMkLst>
            <pc:docMk/>
            <pc:sldMk cId="1537459115" sldId="313"/>
            <ac:spMk id="53" creationId="{B937DAED-8BFE-4563-BB45-B5E554D70A84}"/>
          </ac:spMkLst>
        </pc:spChg>
        <pc:graphicFrameChg chg="add del">
          <ac:chgData name="Owen Santoso (22466085)" userId="b375e2bc-c19d-4108-9c74-f6149a3e4a36" providerId="ADAL" clId="{EDA1BA22-0DCE-47AC-9CF8-F53C4DF624CE}" dt="2022-04-14T15:39:15.474" v="2462" actId="26606"/>
          <ac:graphicFrameMkLst>
            <pc:docMk/>
            <pc:sldMk cId="1537459115" sldId="313"/>
            <ac:graphicFrameMk id="5" creationId="{FBED58E2-F2E3-A7B0-DABA-A983B9E639C2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39:16.286" v="2464" actId="26606"/>
          <ac:graphicFrameMkLst>
            <pc:docMk/>
            <pc:sldMk cId="1537459115" sldId="313"/>
            <ac:graphicFrameMk id="18" creationId="{AA907046-78F7-924D-062E-54F7BDDF0D34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39:17.919" v="2466" actId="26606"/>
          <ac:graphicFrameMkLst>
            <pc:docMk/>
            <pc:sldMk cId="1537459115" sldId="313"/>
            <ac:graphicFrameMk id="23" creationId="{0E13800C-57CF-8435-C0D0-BE3491FE762E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56.531" v="2521" actId="26606"/>
          <ac:graphicFrameMkLst>
            <pc:docMk/>
            <pc:sldMk cId="1537459115" sldId="313"/>
            <ac:graphicFrameMk id="24" creationId="{393025DB-B024-7531-CEA0-3D05EB2C07F5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39:20.858" v="2470" actId="26606"/>
          <ac:graphicFrameMkLst>
            <pc:docMk/>
            <pc:sldMk cId="1537459115" sldId="313"/>
            <ac:graphicFrameMk id="30" creationId="{0E13800C-57CF-8435-C0D0-BE3491FE762E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39:25.264" v="2476" actId="26606"/>
          <ac:graphicFrameMkLst>
            <pc:docMk/>
            <pc:sldMk cId="1537459115" sldId="313"/>
            <ac:graphicFrameMk id="44" creationId="{0E13800C-57CF-8435-C0D0-BE3491FE762E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39:25.824" v="2478" actId="26606"/>
          <ac:graphicFrameMkLst>
            <pc:docMk/>
            <pc:sldMk cId="1537459115" sldId="313"/>
            <ac:graphicFrameMk id="49" creationId="{FBED58E2-F2E3-A7B0-DABA-A983B9E639C2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39:32.405" v="2480" actId="26606"/>
          <ac:graphicFrameMkLst>
            <pc:docMk/>
            <pc:sldMk cId="1537459115" sldId="313"/>
            <ac:graphicFrameMk id="54" creationId="{7372236D-F6A9-46CF-2C22-80DA4B8FD2DD}"/>
          </ac:graphicFrameMkLst>
        </pc:graphicFrameChg>
        <pc:picChg chg="add del mod">
          <ac:chgData name="Owen Santoso (22466085)" userId="b375e2bc-c19d-4108-9c74-f6149a3e4a36" providerId="ADAL" clId="{EDA1BA22-0DCE-47AC-9CF8-F53C4DF624CE}" dt="2022-04-14T15:39:08.856" v="2459" actId="478"/>
          <ac:picMkLst>
            <pc:docMk/>
            <pc:sldMk cId="1537459115" sldId="313"/>
            <ac:picMk id="4" creationId="{0C6995E3-F1F9-4FBD-BCF7-8E15DB96CF2C}"/>
          </ac:picMkLst>
        </pc:picChg>
        <pc:cxnChg chg="add del">
          <ac:chgData name="Owen Santoso (22466085)" userId="b375e2bc-c19d-4108-9c74-f6149a3e4a36" providerId="ADAL" clId="{EDA1BA22-0DCE-47AC-9CF8-F53C4DF624CE}" dt="2022-04-14T15:39:22.746" v="2472" actId="26606"/>
          <ac:cxnSpMkLst>
            <pc:docMk/>
            <pc:sldMk cId="1537459115" sldId="313"/>
            <ac:cxnSpMk id="34" creationId="{49EC5CA6-6479-49D5-B4B5-5643D26B83CD}"/>
          </ac:cxnSpMkLst>
        </pc:cxnChg>
      </pc:sldChg>
      <pc:sldChg chg="addSp delSp modSp add mod modTransition delAnim modAnim">
        <pc:chgData name="Owen Santoso (22466085)" userId="b375e2bc-c19d-4108-9c74-f6149a3e4a36" providerId="ADAL" clId="{EDA1BA22-0DCE-47AC-9CF8-F53C4DF624CE}" dt="2022-04-15T04:25:01.391" v="6014"/>
        <pc:sldMkLst>
          <pc:docMk/>
          <pc:sldMk cId="1160077570" sldId="314"/>
        </pc:sldMkLst>
        <pc:spChg chg="mod">
          <ac:chgData name="Owen Santoso (22466085)" userId="b375e2bc-c19d-4108-9c74-f6149a3e4a36" providerId="ADAL" clId="{EDA1BA22-0DCE-47AC-9CF8-F53C4DF624CE}" dt="2022-04-14T18:49:48.241" v="4484" actId="14100"/>
          <ac:spMkLst>
            <pc:docMk/>
            <pc:sldMk cId="1160077570" sldId="314"/>
            <ac:spMk id="2" creationId="{1DD1475B-5C01-4FFC-99FE-4F7ADF2D2B9B}"/>
          </ac:spMkLst>
        </pc:spChg>
        <pc:spChg chg="mod topLvl">
          <ac:chgData name="Owen Santoso (22466085)" userId="b375e2bc-c19d-4108-9c74-f6149a3e4a36" providerId="ADAL" clId="{EDA1BA22-0DCE-47AC-9CF8-F53C4DF624CE}" dt="2022-04-14T18:50:11.312" v="4500" actId="404"/>
          <ac:spMkLst>
            <pc:docMk/>
            <pc:sldMk cId="1160077570" sldId="314"/>
            <ac:spMk id="4" creationId="{F9B19277-896E-4E72-B7DF-B4C7FC92B905}"/>
          </ac:spMkLst>
        </pc:spChg>
        <pc:spChg chg="mod topLvl">
          <ac:chgData name="Owen Santoso (22466085)" userId="b375e2bc-c19d-4108-9c74-f6149a3e4a36" providerId="ADAL" clId="{EDA1BA22-0DCE-47AC-9CF8-F53C4DF624CE}" dt="2022-04-14T18:49:54.570" v="4498" actId="1035"/>
          <ac:spMkLst>
            <pc:docMk/>
            <pc:sldMk cId="1160077570" sldId="314"/>
            <ac:spMk id="6" creationId="{D2F49D00-73B5-4C1C-991C-E41CC13E97A5}"/>
          </ac:spMkLst>
        </pc:spChg>
        <pc:spChg chg="mod topLvl">
          <ac:chgData name="Owen Santoso (22466085)" userId="b375e2bc-c19d-4108-9c74-f6149a3e4a36" providerId="ADAL" clId="{EDA1BA22-0DCE-47AC-9CF8-F53C4DF624CE}" dt="2022-04-14T18:50:11.312" v="4500" actId="404"/>
          <ac:spMkLst>
            <pc:docMk/>
            <pc:sldMk cId="1160077570" sldId="314"/>
            <ac:spMk id="7" creationId="{64D08FC5-CEF9-41DD-B63F-BAD11BC50182}"/>
          </ac:spMkLst>
        </pc:spChg>
        <pc:spChg chg="mod topLvl">
          <ac:chgData name="Owen Santoso (22466085)" userId="b375e2bc-c19d-4108-9c74-f6149a3e4a36" providerId="ADAL" clId="{EDA1BA22-0DCE-47AC-9CF8-F53C4DF624CE}" dt="2022-04-14T18:50:11.312" v="4500" actId="404"/>
          <ac:spMkLst>
            <pc:docMk/>
            <pc:sldMk cId="1160077570" sldId="314"/>
            <ac:spMk id="8" creationId="{A44A4F56-37F9-43F5-B762-0FFC80FCE455}"/>
          </ac:spMkLst>
        </pc:spChg>
        <pc:spChg chg="mod topLvl">
          <ac:chgData name="Owen Santoso (22466085)" userId="b375e2bc-c19d-4108-9c74-f6149a3e4a36" providerId="ADAL" clId="{EDA1BA22-0DCE-47AC-9CF8-F53C4DF624CE}" dt="2022-04-14T18:49:54.570" v="4498" actId="1035"/>
          <ac:spMkLst>
            <pc:docMk/>
            <pc:sldMk cId="1160077570" sldId="314"/>
            <ac:spMk id="9" creationId="{1B14DD44-3FB6-4EA6-A474-1B5DEAA4209A}"/>
          </ac:spMkLst>
        </pc:spChg>
        <pc:spChg chg="mod topLvl">
          <ac:chgData name="Owen Santoso (22466085)" userId="b375e2bc-c19d-4108-9c74-f6149a3e4a36" providerId="ADAL" clId="{EDA1BA22-0DCE-47AC-9CF8-F53C4DF624CE}" dt="2022-04-14T18:49:54.570" v="4498" actId="1035"/>
          <ac:spMkLst>
            <pc:docMk/>
            <pc:sldMk cId="1160077570" sldId="314"/>
            <ac:spMk id="10" creationId="{907449DE-9BBE-4F01-AE60-D8AEAE225423}"/>
          </ac:spMkLst>
        </pc:spChg>
        <pc:grpChg chg="del">
          <ac:chgData name="Owen Santoso (22466085)" userId="b375e2bc-c19d-4108-9c74-f6149a3e4a36" providerId="ADAL" clId="{EDA1BA22-0DCE-47AC-9CF8-F53C4DF624CE}" dt="2022-04-14T11:51:17.621" v="1131" actId="165"/>
          <ac:grpSpMkLst>
            <pc:docMk/>
            <pc:sldMk cId="1160077570" sldId="314"/>
            <ac:grpSpMk id="3" creationId="{B8398769-91DA-46DF-871E-11AB190B2BC0}"/>
          </ac:grpSpMkLst>
        </pc:grpChg>
        <pc:picChg chg="del">
          <ac:chgData name="Owen Santoso (22466085)" userId="b375e2bc-c19d-4108-9c74-f6149a3e4a36" providerId="ADAL" clId="{EDA1BA22-0DCE-47AC-9CF8-F53C4DF624CE}" dt="2022-04-14T12:04:48.291" v="1208" actId="478"/>
          <ac:picMkLst>
            <pc:docMk/>
            <pc:sldMk cId="1160077570" sldId="314"/>
            <ac:picMk id="3" creationId="{07377A46-30A1-42F3-AA3C-E6BF234E5DB3}"/>
          </ac:picMkLst>
        </pc:picChg>
        <pc:picChg chg="add del mod">
          <ac:chgData name="Owen Santoso (22466085)" userId="b375e2bc-c19d-4108-9c74-f6149a3e4a36" providerId="ADAL" clId="{EDA1BA22-0DCE-47AC-9CF8-F53C4DF624CE}" dt="2022-04-15T04:23:16.388" v="6003"/>
          <ac:picMkLst>
            <pc:docMk/>
            <pc:sldMk cId="1160077570" sldId="314"/>
            <ac:picMk id="3" creationId="{D7FA3EA4-2CC1-4B26-A8D6-BA1138ECE982}"/>
          </ac:picMkLst>
        </pc:picChg>
        <pc:picChg chg="add del mod">
          <ac:chgData name="Owen Santoso (22466085)" userId="b375e2bc-c19d-4108-9c74-f6149a3e4a36" providerId="ADAL" clId="{EDA1BA22-0DCE-47AC-9CF8-F53C4DF624CE}" dt="2022-04-15T04:23:26.111" v="6005"/>
          <ac:picMkLst>
            <pc:docMk/>
            <pc:sldMk cId="1160077570" sldId="314"/>
            <ac:picMk id="5" creationId="{8AA7AAA7-BC9C-412E-836C-3A027C73B4AE}"/>
          </ac:picMkLst>
        </pc:picChg>
        <pc:picChg chg="add del mod">
          <ac:chgData name="Owen Santoso (22466085)" userId="b375e2bc-c19d-4108-9c74-f6149a3e4a36" providerId="ADAL" clId="{EDA1BA22-0DCE-47AC-9CF8-F53C4DF624CE}" dt="2022-04-15T04:23:40.394" v="6007"/>
          <ac:picMkLst>
            <pc:docMk/>
            <pc:sldMk cId="1160077570" sldId="314"/>
            <ac:picMk id="11" creationId="{49481798-97D0-4270-AC7B-8DB2837BC8D5}"/>
          </ac:picMkLst>
        </pc:picChg>
        <pc:picChg chg="add del mod">
          <ac:chgData name="Owen Santoso (22466085)" userId="b375e2bc-c19d-4108-9c74-f6149a3e4a36" providerId="ADAL" clId="{EDA1BA22-0DCE-47AC-9CF8-F53C4DF624CE}" dt="2022-04-15T04:24:02.905" v="6009"/>
          <ac:picMkLst>
            <pc:docMk/>
            <pc:sldMk cId="1160077570" sldId="314"/>
            <ac:picMk id="12" creationId="{F692F1F3-5A78-4E39-8964-FB6E8A44580D}"/>
          </ac:picMkLst>
        </pc:picChg>
        <pc:picChg chg="add del mod">
          <ac:chgData name="Owen Santoso (22466085)" userId="b375e2bc-c19d-4108-9c74-f6149a3e4a36" providerId="ADAL" clId="{EDA1BA22-0DCE-47AC-9CF8-F53C4DF624CE}" dt="2022-04-15T04:24:15.248" v="6011"/>
          <ac:picMkLst>
            <pc:docMk/>
            <pc:sldMk cId="1160077570" sldId="314"/>
            <ac:picMk id="13" creationId="{1C2BD391-51E7-4604-95BD-88D75BF5240A}"/>
          </ac:picMkLst>
        </pc:picChg>
        <pc:picChg chg="add del mod">
          <ac:chgData name="Owen Santoso (22466085)" userId="b375e2bc-c19d-4108-9c74-f6149a3e4a36" providerId="ADAL" clId="{EDA1BA22-0DCE-47AC-9CF8-F53C4DF624CE}" dt="2022-04-15T04:24:30.874" v="6013"/>
          <ac:picMkLst>
            <pc:docMk/>
            <pc:sldMk cId="1160077570" sldId="314"/>
            <ac:picMk id="14" creationId="{9C19DB15-A1D0-4520-9FE8-69EC52F76BE5}"/>
          </ac:picMkLst>
        </pc:picChg>
        <pc:picChg chg="add mod">
          <ac:chgData name="Owen Santoso (22466085)" userId="b375e2bc-c19d-4108-9c74-f6149a3e4a36" providerId="ADAL" clId="{EDA1BA22-0DCE-47AC-9CF8-F53C4DF624CE}" dt="2022-04-15T04:25:01.391" v="6014"/>
          <ac:picMkLst>
            <pc:docMk/>
            <pc:sldMk cId="1160077570" sldId="314"/>
            <ac:picMk id="15" creationId="{14D7817D-AFD9-4266-8663-AE1070565950}"/>
          </ac:picMkLst>
        </pc:picChg>
      </pc:sldChg>
      <pc:sldChg chg="addSp delSp modSp add del mod setBg delAnim setClrOvrMap modNotesTx">
        <pc:chgData name="Owen Santoso (22466085)" userId="b375e2bc-c19d-4108-9c74-f6149a3e4a36" providerId="ADAL" clId="{EDA1BA22-0DCE-47AC-9CF8-F53C4DF624CE}" dt="2022-04-14T16:54:59.122" v="3651" actId="47"/>
        <pc:sldMkLst>
          <pc:docMk/>
          <pc:sldMk cId="2620177115" sldId="315"/>
        </pc:sldMkLst>
        <pc:spChg chg="mod">
          <ac:chgData name="Owen Santoso (22466085)" userId="b375e2bc-c19d-4108-9c74-f6149a3e4a36" providerId="ADAL" clId="{EDA1BA22-0DCE-47AC-9CF8-F53C4DF624CE}" dt="2022-04-14T16:14:20.450" v="2801" actId="20577"/>
          <ac:spMkLst>
            <pc:docMk/>
            <pc:sldMk cId="2620177115" sldId="315"/>
            <ac:spMk id="2" creationId="{919E5C68-F2A0-4A6F-8AE5-E739E3485FF3}"/>
          </ac:spMkLst>
        </pc:spChg>
        <pc:spChg chg="mod">
          <ac:chgData name="Owen Santoso (22466085)" userId="b375e2bc-c19d-4108-9c74-f6149a3e4a36" providerId="ADAL" clId="{EDA1BA22-0DCE-47AC-9CF8-F53C4DF624CE}" dt="2022-04-14T16:20:51.270" v="2817" actId="20577"/>
          <ac:spMkLst>
            <pc:docMk/>
            <pc:sldMk cId="2620177115" sldId="315"/>
            <ac:spMk id="3" creationId="{5E670F65-1B74-476E-BF4F-362FEC48361C}"/>
          </ac:spMkLst>
        </pc:spChg>
        <pc:spChg chg="add del">
          <ac:chgData name="Owen Santoso (22466085)" userId="b375e2bc-c19d-4108-9c74-f6149a3e4a36" providerId="ADAL" clId="{EDA1BA22-0DCE-47AC-9CF8-F53C4DF624CE}" dt="2022-04-14T15:39:04.887" v="2458" actId="26606"/>
          <ac:spMkLst>
            <pc:docMk/>
            <pc:sldMk cId="2620177115" sldId="315"/>
            <ac:spMk id="9" creationId="{EB949D8D-8E17-4DBF-BEA8-13C57BF63803}"/>
          </ac:spMkLst>
        </pc:spChg>
        <pc:spChg chg="add del">
          <ac:chgData name="Owen Santoso (22466085)" userId="b375e2bc-c19d-4108-9c74-f6149a3e4a36" providerId="ADAL" clId="{EDA1BA22-0DCE-47AC-9CF8-F53C4DF624CE}" dt="2022-04-14T15:39:04.887" v="2458" actId="26606"/>
          <ac:spMkLst>
            <pc:docMk/>
            <pc:sldMk cId="2620177115" sldId="315"/>
            <ac:spMk id="11" creationId="{4BC6FC45-D4D9-4025-91DA-272D318D372B}"/>
          </ac:spMkLst>
        </pc:spChg>
        <pc:spChg chg="add del">
          <ac:chgData name="Owen Santoso (22466085)" userId="b375e2bc-c19d-4108-9c74-f6149a3e4a36" providerId="ADAL" clId="{EDA1BA22-0DCE-47AC-9CF8-F53C4DF624CE}" dt="2022-04-14T15:39:04.887" v="2458" actId="26606"/>
          <ac:spMkLst>
            <pc:docMk/>
            <pc:sldMk cId="2620177115" sldId="315"/>
            <ac:spMk id="13" creationId="{EA284212-C175-4C82-B112-A5208F70CB53}"/>
          </ac:spMkLst>
        </pc:spChg>
        <pc:picChg chg="del mod ord">
          <ac:chgData name="Owen Santoso (22466085)" userId="b375e2bc-c19d-4108-9c74-f6149a3e4a36" providerId="ADAL" clId="{EDA1BA22-0DCE-47AC-9CF8-F53C4DF624CE}" dt="2022-04-14T15:39:10.397" v="2460" actId="478"/>
          <ac:picMkLst>
            <pc:docMk/>
            <pc:sldMk cId="2620177115" sldId="315"/>
            <ac:picMk id="4" creationId="{0C6995E3-F1F9-4FBD-BCF7-8E15DB96CF2C}"/>
          </ac:picMkLst>
        </pc:picChg>
      </pc:sldChg>
      <pc:sldChg chg="addSp delSp modSp add del mod ord setBg modShow">
        <pc:chgData name="Owen Santoso (22466085)" userId="b375e2bc-c19d-4108-9c74-f6149a3e4a36" providerId="ADAL" clId="{EDA1BA22-0DCE-47AC-9CF8-F53C4DF624CE}" dt="2022-04-14T18:30:20.915" v="4470" actId="47"/>
        <pc:sldMkLst>
          <pc:docMk/>
          <pc:sldMk cId="1868795211" sldId="316"/>
        </pc:sldMkLst>
        <pc:spChg chg="mod">
          <ac:chgData name="Owen Santoso (22466085)" userId="b375e2bc-c19d-4108-9c74-f6149a3e4a36" providerId="ADAL" clId="{EDA1BA22-0DCE-47AC-9CF8-F53C4DF624CE}" dt="2022-04-14T15:41:04.492" v="2523" actId="26606"/>
          <ac:spMkLst>
            <pc:docMk/>
            <pc:sldMk cId="1868795211" sldId="316"/>
            <ac:spMk id="2" creationId="{919E5C68-F2A0-4A6F-8AE5-E739E3485FF3}"/>
          </ac:spMkLst>
        </pc:spChg>
        <pc:spChg chg="add del">
          <ac:chgData name="Owen Santoso (22466085)" userId="b375e2bc-c19d-4108-9c74-f6149a3e4a36" providerId="ADAL" clId="{EDA1BA22-0DCE-47AC-9CF8-F53C4DF624CE}" dt="2022-04-14T15:41:04.492" v="2523" actId="26606"/>
          <ac:spMkLst>
            <pc:docMk/>
            <pc:sldMk cId="1868795211" sldId="316"/>
            <ac:spMk id="3" creationId="{5E670F65-1B74-476E-BF4F-362FEC48361C}"/>
          </ac:spMkLst>
        </pc:spChg>
        <pc:spChg chg="add">
          <ac:chgData name="Owen Santoso (22466085)" userId="b375e2bc-c19d-4108-9c74-f6149a3e4a36" providerId="ADAL" clId="{EDA1BA22-0DCE-47AC-9CF8-F53C4DF624CE}" dt="2022-04-14T15:41:04.492" v="2523" actId="26606"/>
          <ac:spMkLst>
            <pc:docMk/>
            <pc:sldMk cId="1868795211" sldId="316"/>
            <ac:spMk id="6" creationId="{0EB72A9B-FD82-4F09-BF1E-D39311D3A0E3}"/>
          </ac:spMkLst>
        </pc:spChg>
        <pc:spChg chg="add">
          <ac:chgData name="Owen Santoso (22466085)" userId="b375e2bc-c19d-4108-9c74-f6149a3e4a36" providerId="ADAL" clId="{EDA1BA22-0DCE-47AC-9CF8-F53C4DF624CE}" dt="2022-04-14T15:41:04.492" v="2523" actId="26606"/>
          <ac:spMkLst>
            <pc:docMk/>
            <pc:sldMk cId="1868795211" sldId="316"/>
            <ac:spMk id="7" creationId="{DD39B371-6E4E-4070-AB4E-4D788405A5A6}"/>
          </ac:spMkLst>
        </pc:spChg>
        <pc:spChg chg="add del">
          <ac:chgData name="Owen Santoso (22466085)" userId="b375e2bc-c19d-4108-9c74-f6149a3e4a36" providerId="ADAL" clId="{EDA1BA22-0DCE-47AC-9CF8-F53C4DF624CE}" dt="2022-04-14T15:40:42.468" v="2514" actId="26606"/>
          <ac:spMkLst>
            <pc:docMk/>
            <pc:sldMk cId="1868795211" sldId="316"/>
            <ac:spMk id="8" creationId="{70120F84-A866-4D9F-8B1C-9120A013D654}"/>
          </ac:spMkLst>
        </pc:spChg>
        <pc:spChg chg="add del">
          <ac:chgData name="Owen Santoso (22466085)" userId="b375e2bc-c19d-4108-9c74-f6149a3e4a36" providerId="ADAL" clId="{EDA1BA22-0DCE-47AC-9CF8-F53C4DF624CE}" dt="2022-04-14T15:40:03.277" v="2484" actId="26606"/>
          <ac:spMkLst>
            <pc:docMk/>
            <pc:sldMk cId="1868795211" sldId="316"/>
            <ac:spMk id="9" creationId="{0EB72A9B-FD82-4F09-BF1E-D39311D3A0E3}"/>
          </ac:spMkLst>
        </pc:spChg>
        <pc:spChg chg="add del">
          <ac:chgData name="Owen Santoso (22466085)" userId="b375e2bc-c19d-4108-9c74-f6149a3e4a36" providerId="ADAL" clId="{EDA1BA22-0DCE-47AC-9CF8-F53C4DF624CE}" dt="2022-04-14T15:40:42.468" v="2514" actId="26606"/>
          <ac:spMkLst>
            <pc:docMk/>
            <pc:sldMk cId="1868795211" sldId="316"/>
            <ac:spMk id="10" creationId="{252FEFEF-6AC0-46B6-AC09-11FC56196FA4}"/>
          </ac:spMkLst>
        </pc:spChg>
        <pc:spChg chg="add del">
          <ac:chgData name="Owen Santoso (22466085)" userId="b375e2bc-c19d-4108-9c74-f6149a3e4a36" providerId="ADAL" clId="{EDA1BA22-0DCE-47AC-9CF8-F53C4DF624CE}" dt="2022-04-14T15:40:03.277" v="2484" actId="26606"/>
          <ac:spMkLst>
            <pc:docMk/>
            <pc:sldMk cId="1868795211" sldId="316"/>
            <ac:spMk id="11" creationId="{DD39B371-6E4E-4070-AB4E-4D788405A5A6}"/>
          </ac:spMkLst>
        </pc:spChg>
        <pc:spChg chg="add del">
          <ac:chgData name="Owen Santoso (22466085)" userId="b375e2bc-c19d-4108-9c74-f6149a3e4a36" providerId="ADAL" clId="{EDA1BA22-0DCE-47AC-9CF8-F53C4DF624CE}" dt="2022-04-14T15:40:03.277" v="2484" actId="26606"/>
          <ac:spMkLst>
            <pc:docMk/>
            <pc:sldMk cId="1868795211" sldId="316"/>
            <ac:spMk id="13" creationId="{B937DAED-8BFE-4563-BB45-B5E554D70A84}"/>
          </ac:spMkLst>
        </pc:spChg>
        <pc:spChg chg="add del">
          <ac:chgData name="Owen Santoso (22466085)" userId="b375e2bc-c19d-4108-9c74-f6149a3e4a36" providerId="ADAL" clId="{EDA1BA22-0DCE-47AC-9CF8-F53C4DF624CE}" dt="2022-04-14T15:40:42.882" v="2516" actId="26606"/>
          <ac:spMkLst>
            <pc:docMk/>
            <pc:sldMk cId="1868795211" sldId="316"/>
            <ac:spMk id="14" creationId="{D1B26337-5AA4-470D-9687-5907CB53BAE9}"/>
          </ac:spMkLst>
        </pc:spChg>
        <pc:spChg chg="add del">
          <ac:chgData name="Owen Santoso (22466085)" userId="b375e2bc-c19d-4108-9c74-f6149a3e4a36" providerId="ADAL" clId="{EDA1BA22-0DCE-47AC-9CF8-F53C4DF624CE}" dt="2022-04-14T15:40:03.805" v="2486" actId="26606"/>
          <ac:spMkLst>
            <pc:docMk/>
            <pc:sldMk cId="1868795211" sldId="316"/>
            <ac:spMk id="15" creationId="{A2AD6B69-E0A0-476D-9EE1-6B69F04C59F8}"/>
          </ac:spMkLst>
        </pc:spChg>
        <pc:spChg chg="add del">
          <ac:chgData name="Owen Santoso (22466085)" userId="b375e2bc-c19d-4108-9c74-f6149a3e4a36" providerId="ADAL" clId="{EDA1BA22-0DCE-47AC-9CF8-F53C4DF624CE}" dt="2022-04-14T15:40:03.805" v="2486" actId="26606"/>
          <ac:spMkLst>
            <pc:docMk/>
            <pc:sldMk cId="1868795211" sldId="316"/>
            <ac:spMk id="16" creationId="{16BE10A1-AD5F-4AB3-8A94-41D62B494ADB}"/>
          </ac:spMkLst>
        </pc:spChg>
        <pc:spChg chg="add del">
          <ac:chgData name="Owen Santoso (22466085)" userId="b375e2bc-c19d-4108-9c74-f6149a3e4a36" providerId="ADAL" clId="{EDA1BA22-0DCE-47AC-9CF8-F53C4DF624CE}" dt="2022-04-14T15:40:03.805" v="2486" actId="26606"/>
          <ac:spMkLst>
            <pc:docMk/>
            <pc:sldMk cId="1868795211" sldId="316"/>
            <ac:spMk id="17" creationId="{5684BFFE-6A90-4311-ACD5-B34177D46462}"/>
          </ac:spMkLst>
        </pc:spChg>
        <pc:spChg chg="add">
          <ac:chgData name="Owen Santoso (22466085)" userId="b375e2bc-c19d-4108-9c74-f6149a3e4a36" providerId="ADAL" clId="{EDA1BA22-0DCE-47AC-9CF8-F53C4DF624CE}" dt="2022-04-14T15:41:04.492" v="2523" actId="26606"/>
          <ac:spMkLst>
            <pc:docMk/>
            <pc:sldMk cId="1868795211" sldId="316"/>
            <ac:spMk id="19" creationId="{B937DAED-8BFE-4563-BB45-B5E554D70A84}"/>
          </ac:spMkLst>
        </pc:spChg>
        <pc:spChg chg="add del">
          <ac:chgData name="Owen Santoso (22466085)" userId="b375e2bc-c19d-4108-9c74-f6149a3e4a36" providerId="ADAL" clId="{EDA1BA22-0DCE-47AC-9CF8-F53C4DF624CE}" dt="2022-04-14T15:40:12.847" v="2488" actId="26606"/>
          <ac:spMkLst>
            <pc:docMk/>
            <pc:sldMk cId="1868795211" sldId="316"/>
            <ac:spMk id="20" creationId="{A2AD6B69-E0A0-476D-9EE1-6B69F04C59F8}"/>
          </ac:spMkLst>
        </pc:spChg>
        <pc:spChg chg="add del">
          <ac:chgData name="Owen Santoso (22466085)" userId="b375e2bc-c19d-4108-9c74-f6149a3e4a36" providerId="ADAL" clId="{EDA1BA22-0DCE-47AC-9CF8-F53C4DF624CE}" dt="2022-04-14T15:40:12.847" v="2488" actId="26606"/>
          <ac:spMkLst>
            <pc:docMk/>
            <pc:sldMk cId="1868795211" sldId="316"/>
            <ac:spMk id="21" creationId="{16BE10A1-AD5F-4AB3-8A94-41D62B494ADB}"/>
          </ac:spMkLst>
        </pc:spChg>
        <pc:spChg chg="add del">
          <ac:chgData name="Owen Santoso (22466085)" userId="b375e2bc-c19d-4108-9c74-f6149a3e4a36" providerId="ADAL" clId="{EDA1BA22-0DCE-47AC-9CF8-F53C4DF624CE}" dt="2022-04-14T15:40:12.847" v="2488" actId="26606"/>
          <ac:spMkLst>
            <pc:docMk/>
            <pc:sldMk cId="1868795211" sldId="316"/>
            <ac:spMk id="22" creationId="{5684BFFE-6A90-4311-ACD5-B34177D46462}"/>
          </ac:spMkLst>
        </pc:spChg>
        <pc:spChg chg="add del">
          <ac:chgData name="Owen Santoso (22466085)" userId="b375e2bc-c19d-4108-9c74-f6149a3e4a36" providerId="ADAL" clId="{EDA1BA22-0DCE-47AC-9CF8-F53C4DF624CE}" dt="2022-04-14T15:40:13.500" v="2490" actId="26606"/>
          <ac:spMkLst>
            <pc:docMk/>
            <pc:sldMk cId="1868795211" sldId="316"/>
            <ac:spMk id="25" creationId="{09D6CD28-D147-4DC0-A5FF-335351C7D0C9}"/>
          </ac:spMkLst>
        </pc:spChg>
        <pc:spChg chg="add del">
          <ac:chgData name="Owen Santoso (22466085)" userId="b375e2bc-c19d-4108-9c74-f6149a3e4a36" providerId="ADAL" clId="{EDA1BA22-0DCE-47AC-9CF8-F53C4DF624CE}" dt="2022-04-14T15:40:13.500" v="2490" actId="26606"/>
          <ac:spMkLst>
            <pc:docMk/>
            <pc:sldMk cId="1868795211" sldId="316"/>
            <ac:spMk id="26" creationId="{47CDDF69-9963-4CB8-8441-2D6CA2C66673}"/>
          </ac:spMkLst>
        </pc:spChg>
        <pc:spChg chg="add del">
          <ac:chgData name="Owen Santoso (22466085)" userId="b375e2bc-c19d-4108-9c74-f6149a3e4a36" providerId="ADAL" clId="{EDA1BA22-0DCE-47AC-9CF8-F53C4DF624CE}" dt="2022-04-14T15:40:13.500" v="2490" actId="26606"/>
          <ac:spMkLst>
            <pc:docMk/>
            <pc:sldMk cId="1868795211" sldId="316"/>
            <ac:spMk id="27" creationId="{58B53A5F-63B3-4E86-93F7-275390D707F1}"/>
          </ac:spMkLst>
        </pc:spChg>
        <pc:spChg chg="add del">
          <ac:chgData name="Owen Santoso (22466085)" userId="b375e2bc-c19d-4108-9c74-f6149a3e4a36" providerId="ADAL" clId="{EDA1BA22-0DCE-47AC-9CF8-F53C4DF624CE}" dt="2022-04-14T15:40:14.034" v="2492" actId="26606"/>
          <ac:spMkLst>
            <pc:docMk/>
            <pc:sldMk cId="1868795211" sldId="316"/>
            <ac:spMk id="30" creationId="{A2AD6B69-E0A0-476D-9EE1-6B69F04C59F8}"/>
          </ac:spMkLst>
        </pc:spChg>
        <pc:spChg chg="add del">
          <ac:chgData name="Owen Santoso (22466085)" userId="b375e2bc-c19d-4108-9c74-f6149a3e4a36" providerId="ADAL" clId="{EDA1BA22-0DCE-47AC-9CF8-F53C4DF624CE}" dt="2022-04-14T15:40:14.034" v="2492" actId="26606"/>
          <ac:spMkLst>
            <pc:docMk/>
            <pc:sldMk cId="1868795211" sldId="316"/>
            <ac:spMk id="31" creationId="{16BE10A1-AD5F-4AB3-8A94-41D62B494ADB}"/>
          </ac:spMkLst>
        </pc:spChg>
        <pc:spChg chg="add del">
          <ac:chgData name="Owen Santoso (22466085)" userId="b375e2bc-c19d-4108-9c74-f6149a3e4a36" providerId="ADAL" clId="{EDA1BA22-0DCE-47AC-9CF8-F53C4DF624CE}" dt="2022-04-14T15:40:14.034" v="2492" actId="26606"/>
          <ac:spMkLst>
            <pc:docMk/>
            <pc:sldMk cId="1868795211" sldId="316"/>
            <ac:spMk id="32" creationId="{5684BFFE-6A90-4311-ACD5-B34177D46462}"/>
          </ac:spMkLst>
        </pc:spChg>
        <pc:spChg chg="add del">
          <ac:chgData name="Owen Santoso (22466085)" userId="b375e2bc-c19d-4108-9c74-f6149a3e4a36" providerId="ADAL" clId="{EDA1BA22-0DCE-47AC-9CF8-F53C4DF624CE}" dt="2022-04-14T15:40:15.226" v="2494" actId="26606"/>
          <ac:spMkLst>
            <pc:docMk/>
            <pc:sldMk cId="1868795211" sldId="316"/>
            <ac:spMk id="35" creationId="{0EB72A9B-FD82-4F09-BF1E-D39311D3A0E3}"/>
          </ac:spMkLst>
        </pc:spChg>
        <pc:spChg chg="add del">
          <ac:chgData name="Owen Santoso (22466085)" userId="b375e2bc-c19d-4108-9c74-f6149a3e4a36" providerId="ADAL" clId="{EDA1BA22-0DCE-47AC-9CF8-F53C4DF624CE}" dt="2022-04-14T15:40:15.226" v="2494" actId="26606"/>
          <ac:spMkLst>
            <pc:docMk/>
            <pc:sldMk cId="1868795211" sldId="316"/>
            <ac:spMk id="36" creationId="{DD39B371-6E4E-4070-AB4E-4D788405A5A6}"/>
          </ac:spMkLst>
        </pc:spChg>
        <pc:spChg chg="add del">
          <ac:chgData name="Owen Santoso (22466085)" userId="b375e2bc-c19d-4108-9c74-f6149a3e4a36" providerId="ADAL" clId="{EDA1BA22-0DCE-47AC-9CF8-F53C4DF624CE}" dt="2022-04-14T15:40:15.226" v="2494" actId="26606"/>
          <ac:spMkLst>
            <pc:docMk/>
            <pc:sldMk cId="1868795211" sldId="316"/>
            <ac:spMk id="37" creationId="{B937DAED-8BFE-4563-BB45-B5E554D70A84}"/>
          </ac:spMkLst>
        </pc:spChg>
        <pc:spChg chg="add del">
          <ac:chgData name="Owen Santoso (22466085)" userId="b375e2bc-c19d-4108-9c74-f6149a3e4a36" providerId="ADAL" clId="{EDA1BA22-0DCE-47AC-9CF8-F53C4DF624CE}" dt="2022-04-14T15:40:20.219" v="2496" actId="26606"/>
          <ac:spMkLst>
            <pc:docMk/>
            <pc:sldMk cId="1868795211" sldId="316"/>
            <ac:spMk id="40" creationId="{A2AD6B69-E0A0-476D-9EE1-6B69F04C59F8}"/>
          </ac:spMkLst>
        </pc:spChg>
        <pc:spChg chg="add del">
          <ac:chgData name="Owen Santoso (22466085)" userId="b375e2bc-c19d-4108-9c74-f6149a3e4a36" providerId="ADAL" clId="{EDA1BA22-0DCE-47AC-9CF8-F53C4DF624CE}" dt="2022-04-14T15:40:20.219" v="2496" actId="26606"/>
          <ac:spMkLst>
            <pc:docMk/>
            <pc:sldMk cId="1868795211" sldId="316"/>
            <ac:spMk id="41" creationId="{16BE10A1-AD5F-4AB3-8A94-41D62B494ADB}"/>
          </ac:spMkLst>
        </pc:spChg>
        <pc:spChg chg="add del">
          <ac:chgData name="Owen Santoso (22466085)" userId="b375e2bc-c19d-4108-9c74-f6149a3e4a36" providerId="ADAL" clId="{EDA1BA22-0DCE-47AC-9CF8-F53C4DF624CE}" dt="2022-04-14T15:40:20.219" v="2496" actId="26606"/>
          <ac:spMkLst>
            <pc:docMk/>
            <pc:sldMk cId="1868795211" sldId="316"/>
            <ac:spMk id="42" creationId="{5684BFFE-6A90-4311-ACD5-B34177D46462}"/>
          </ac:spMkLst>
        </pc:spChg>
        <pc:spChg chg="add del">
          <ac:chgData name="Owen Santoso (22466085)" userId="b375e2bc-c19d-4108-9c74-f6149a3e4a36" providerId="ADAL" clId="{EDA1BA22-0DCE-47AC-9CF8-F53C4DF624CE}" dt="2022-04-14T15:40:20.927" v="2498" actId="26606"/>
          <ac:spMkLst>
            <pc:docMk/>
            <pc:sldMk cId="1868795211" sldId="316"/>
            <ac:spMk id="45" creationId="{0EB72A9B-FD82-4F09-BF1E-D39311D3A0E3}"/>
          </ac:spMkLst>
        </pc:spChg>
        <pc:spChg chg="add del">
          <ac:chgData name="Owen Santoso (22466085)" userId="b375e2bc-c19d-4108-9c74-f6149a3e4a36" providerId="ADAL" clId="{EDA1BA22-0DCE-47AC-9CF8-F53C4DF624CE}" dt="2022-04-14T15:40:20.927" v="2498" actId="26606"/>
          <ac:spMkLst>
            <pc:docMk/>
            <pc:sldMk cId="1868795211" sldId="316"/>
            <ac:spMk id="46" creationId="{DD39B371-6E4E-4070-AB4E-4D788405A5A6}"/>
          </ac:spMkLst>
        </pc:spChg>
        <pc:spChg chg="add del">
          <ac:chgData name="Owen Santoso (22466085)" userId="b375e2bc-c19d-4108-9c74-f6149a3e4a36" providerId="ADAL" clId="{EDA1BA22-0DCE-47AC-9CF8-F53C4DF624CE}" dt="2022-04-14T15:40:20.927" v="2498" actId="26606"/>
          <ac:spMkLst>
            <pc:docMk/>
            <pc:sldMk cId="1868795211" sldId="316"/>
            <ac:spMk id="47" creationId="{B937DAED-8BFE-4563-BB45-B5E554D70A84}"/>
          </ac:spMkLst>
        </pc:spChg>
        <pc:spChg chg="add del">
          <ac:chgData name="Owen Santoso (22466085)" userId="b375e2bc-c19d-4108-9c74-f6149a3e4a36" providerId="ADAL" clId="{EDA1BA22-0DCE-47AC-9CF8-F53C4DF624CE}" dt="2022-04-14T15:40:25.176" v="2500" actId="26606"/>
          <ac:spMkLst>
            <pc:docMk/>
            <pc:sldMk cId="1868795211" sldId="316"/>
            <ac:spMk id="50" creationId="{A2AD6B69-E0A0-476D-9EE1-6B69F04C59F8}"/>
          </ac:spMkLst>
        </pc:spChg>
        <pc:spChg chg="add del">
          <ac:chgData name="Owen Santoso (22466085)" userId="b375e2bc-c19d-4108-9c74-f6149a3e4a36" providerId="ADAL" clId="{EDA1BA22-0DCE-47AC-9CF8-F53C4DF624CE}" dt="2022-04-14T15:40:25.176" v="2500" actId="26606"/>
          <ac:spMkLst>
            <pc:docMk/>
            <pc:sldMk cId="1868795211" sldId="316"/>
            <ac:spMk id="51" creationId="{16BE10A1-AD5F-4AB3-8A94-41D62B494ADB}"/>
          </ac:spMkLst>
        </pc:spChg>
        <pc:spChg chg="add del">
          <ac:chgData name="Owen Santoso (22466085)" userId="b375e2bc-c19d-4108-9c74-f6149a3e4a36" providerId="ADAL" clId="{EDA1BA22-0DCE-47AC-9CF8-F53C4DF624CE}" dt="2022-04-14T15:40:25.176" v="2500" actId="26606"/>
          <ac:spMkLst>
            <pc:docMk/>
            <pc:sldMk cId="1868795211" sldId="316"/>
            <ac:spMk id="52" creationId="{5684BFFE-6A90-4311-ACD5-B34177D46462}"/>
          </ac:spMkLst>
        </pc:spChg>
        <pc:spChg chg="add del">
          <ac:chgData name="Owen Santoso (22466085)" userId="b375e2bc-c19d-4108-9c74-f6149a3e4a36" providerId="ADAL" clId="{EDA1BA22-0DCE-47AC-9CF8-F53C4DF624CE}" dt="2022-04-14T15:40:42.468" v="2514" actId="26606"/>
          <ac:spMkLst>
            <pc:docMk/>
            <pc:sldMk cId="1868795211" sldId="316"/>
            <ac:spMk id="67" creationId="{5E670F65-1B74-476E-BF4F-362FEC48361C}"/>
          </ac:spMkLst>
        </pc:spChg>
        <pc:spChg chg="add del">
          <ac:chgData name="Owen Santoso (22466085)" userId="b375e2bc-c19d-4108-9c74-f6149a3e4a36" providerId="ADAL" clId="{EDA1BA22-0DCE-47AC-9CF8-F53C4DF624CE}" dt="2022-04-14T15:40:42.882" v="2516" actId="26606"/>
          <ac:spMkLst>
            <pc:docMk/>
            <pc:sldMk cId="1868795211" sldId="316"/>
            <ac:spMk id="69" creationId="{F04BED5A-E98E-4DA0-BAA5-4F6AB2492D6C}"/>
          </ac:spMkLst>
        </pc:spChg>
        <pc:spChg chg="add del">
          <ac:chgData name="Owen Santoso (22466085)" userId="b375e2bc-c19d-4108-9c74-f6149a3e4a36" providerId="ADAL" clId="{EDA1BA22-0DCE-47AC-9CF8-F53C4DF624CE}" dt="2022-04-14T15:40:42.882" v="2516" actId="26606"/>
          <ac:spMkLst>
            <pc:docMk/>
            <pc:sldMk cId="1868795211" sldId="316"/>
            <ac:spMk id="70" creationId="{EB64B94A-E40E-48CE-BD7B-C1A30AE572FB}"/>
          </ac:spMkLst>
        </pc:spChg>
        <pc:spChg chg="add del">
          <ac:chgData name="Owen Santoso (22466085)" userId="b375e2bc-c19d-4108-9c74-f6149a3e4a36" providerId="ADAL" clId="{EDA1BA22-0DCE-47AC-9CF8-F53C4DF624CE}" dt="2022-04-14T15:40:42.882" v="2516" actId="26606"/>
          <ac:spMkLst>
            <pc:docMk/>
            <pc:sldMk cId="1868795211" sldId="316"/>
            <ac:spMk id="71" creationId="{5E670F65-1B74-476E-BF4F-362FEC48361C}"/>
          </ac:spMkLst>
        </pc:spChg>
        <pc:graphicFrameChg chg="add del">
          <ac:chgData name="Owen Santoso (22466085)" userId="b375e2bc-c19d-4108-9c74-f6149a3e4a36" providerId="ADAL" clId="{EDA1BA22-0DCE-47AC-9CF8-F53C4DF624CE}" dt="2022-04-14T15:40:03.277" v="2484" actId="26606"/>
          <ac:graphicFrameMkLst>
            <pc:docMk/>
            <pc:sldMk cId="1868795211" sldId="316"/>
            <ac:graphicFrameMk id="5" creationId="{E08F1FE7-5DAD-FC69-6308-59ADE6407996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03.805" v="2486" actId="26606"/>
          <ac:graphicFrameMkLst>
            <pc:docMk/>
            <pc:sldMk cId="1868795211" sldId="316"/>
            <ac:graphicFrameMk id="18" creationId="{A8E21CC2-EB7F-6AB2-D3FF-C4744DB6A619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12.847" v="2488" actId="26606"/>
          <ac:graphicFrameMkLst>
            <pc:docMk/>
            <pc:sldMk cId="1868795211" sldId="316"/>
            <ac:graphicFrameMk id="23" creationId="{49B3E6FF-3996-8A22-2ADD-8B8345032C34}"/>
          </ac:graphicFrameMkLst>
        </pc:graphicFrameChg>
        <pc:graphicFrameChg chg="add mod">
          <ac:chgData name="Owen Santoso (22466085)" userId="b375e2bc-c19d-4108-9c74-f6149a3e4a36" providerId="ADAL" clId="{EDA1BA22-0DCE-47AC-9CF8-F53C4DF624CE}" dt="2022-04-14T15:52:10.919" v="2533" actId="20577"/>
          <ac:graphicFrameMkLst>
            <pc:docMk/>
            <pc:sldMk cId="1868795211" sldId="316"/>
            <ac:graphicFrameMk id="24" creationId="{682967BE-AB87-4F26-2A7B-0254F94A6B80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13.500" v="2490" actId="26606"/>
          <ac:graphicFrameMkLst>
            <pc:docMk/>
            <pc:sldMk cId="1868795211" sldId="316"/>
            <ac:graphicFrameMk id="28" creationId="{39DA05DA-ADC4-8E7E-7E9F-5B102F839A92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14.034" v="2492" actId="26606"/>
          <ac:graphicFrameMkLst>
            <pc:docMk/>
            <pc:sldMk cId="1868795211" sldId="316"/>
            <ac:graphicFrameMk id="33" creationId="{49B3E6FF-3996-8A22-2ADD-8B8345032C34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15.226" v="2494" actId="26606"/>
          <ac:graphicFrameMkLst>
            <pc:docMk/>
            <pc:sldMk cId="1868795211" sldId="316"/>
            <ac:graphicFrameMk id="38" creationId="{E08F1FE7-5DAD-FC69-6308-59ADE6407996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20.219" v="2496" actId="26606"/>
          <ac:graphicFrameMkLst>
            <pc:docMk/>
            <pc:sldMk cId="1868795211" sldId="316"/>
            <ac:graphicFrameMk id="43" creationId="{A8E21CC2-EB7F-6AB2-D3FF-C4744DB6A619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20.927" v="2498" actId="26606"/>
          <ac:graphicFrameMkLst>
            <pc:docMk/>
            <pc:sldMk cId="1868795211" sldId="316"/>
            <ac:graphicFrameMk id="48" creationId="{D7308386-E13A-0CE8-0955-3CAF680F4F06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25.176" v="2500" actId="26606"/>
          <ac:graphicFrameMkLst>
            <pc:docMk/>
            <pc:sldMk cId="1868795211" sldId="316"/>
            <ac:graphicFrameMk id="53" creationId="{A8E21CC2-EB7F-6AB2-D3FF-C4744DB6A619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25.834" v="2502" actId="26606"/>
          <ac:graphicFrameMkLst>
            <pc:docMk/>
            <pc:sldMk cId="1868795211" sldId="316"/>
            <ac:graphicFrameMk id="55" creationId="{0F519A1F-59E9-FE95-8551-78E8C5386605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28.092" v="2504" actId="26606"/>
          <ac:graphicFrameMkLst>
            <pc:docMk/>
            <pc:sldMk cId="1868795211" sldId="316"/>
            <ac:graphicFrameMk id="57" creationId="{3584BFE6-5D55-DFBC-D178-368CCD9E2861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28.805" v="2506" actId="26606"/>
          <ac:graphicFrameMkLst>
            <pc:docMk/>
            <pc:sldMk cId="1868795211" sldId="316"/>
            <ac:graphicFrameMk id="59" creationId="{9F6A07D2-F61C-8656-5974-04F04A47B4AB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41.091" v="2508" actId="26606"/>
          <ac:graphicFrameMkLst>
            <pc:docMk/>
            <pc:sldMk cId="1868795211" sldId="316"/>
            <ac:graphicFrameMk id="61" creationId="{3584BFE6-5D55-DFBC-D178-368CCD9E2861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41.481" v="2510" actId="26606"/>
          <ac:graphicFrameMkLst>
            <pc:docMk/>
            <pc:sldMk cId="1868795211" sldId="316"/>
            <ac:graphicFrameMk id="63" creationId="{9F6A07D2-F61C-8656-5974-04F04A47B4AB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41.769" v="2512" actId="26606"/>
          <ac:graphicFrameMkLst>
            <pc:docMk/>
            <pc:sldMk cId="1868795211" sldId="316"/>
            <ac:graphicFrameMk id="65" creationId="{3584BFE6-5D55-DFBC-D178-368CCD9E2861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43.322" v="2518" actId="26606"/>
          <ac:graphicFrameMkLst>
            <pc:docMk/>
            <pc:sldMk cId="1868795211" sldId="316"/>
            <ac:graphicFrameMk id="73" creationId="{0F519A1F-59E9-FE95-8551-78E8C5386605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5:40:49.604" v="2520" actId="26606"/>
          <ac:graphicFrameMkLst>
            <pc:docMk/>
            <pc:sldMk cId="1868795211" sldId="316"/>
            <ac:graphicFrameMk id="75" creationId="{3584BFE6-5D55-DFBC-D178-368CCD9E2861}"/>
          </ac:graphicFrameMkLst>
        </pc:graphicFrameChg>
        <pc:cxnChg chg="add del">
          <ac:chgData name="Owen Santoso (22466085)" userId="b375e2bc-c19d-4108-9c74-f6149a3e4a36" providerId="ADAL" clId="{EDA1BA22-0DCE-47AC-9CF8-F53C4DF624CE}" dt="2022-04-14T15:40:42.882" v="2516" actId="26606"/>
          <ac:cxnSpMkLst>
            <pc:docMk/>
            <pc:sldMk cId="1868795211" sldId="316"/>
            <ac:cxnSpMk id="12" creationId="{49EC5CA6-6479-49D5-B4B5-5643D26B83CD}"/>
          </ac:cxnSpMkLst>
        </pc:cxnChg>
      </pc:sldChg>
      <pc:sldChg chg="addSp delSp modSp add del mod setBg modShow">
        <pc:chgData name="Owen Santoso (22466085)" userId="b375e2bc-c19d-4108-9c74-f6149a3e4a36" providerId="ADAL" clId="{EDA1BA22-0DCE-47AC-9CF8-F53C4DF624CE}" dt="2022-04-14T18:30:20.915" v="4470" actId="47"/>
        <pc:sldMkLst>
          <pc:docMk/>
          <pc:sldMk cId="2455315280" sldId="317"/>
        </pc:sldMkLst>
        <pc:spChg chg="mod">
          <ac:chgData name="Owen Santoso (22466085)" userId="b375e2bc-c19d-4108-9c74-f6149a3e4a36" providerId="ADAL" clId="{EDA1BA22-0DCE-47AC-9CF8-F53C4DF624CE}" dt="2022-04-14T16:13:53.220" v="2786" actId="404"/>
          <ac:spMkLst>
            <pc:docMk/>
            <pc:sldMk cId="2455315280" sldId="317"/>
            <ac:spMk id="2" creationId="{919E5C68-F2A0-4A6F-8AE5-E739E3485FF3}"/>
          </ac:spMkLst>
        </pc:spChg>
        <pc:spChg chg="del">
          <ac:chgData name="Owen Santoso (22466085)" userId="b375e2bc-c19d-4108-9c74-f6149a3e4a36" providerId="ADAL" clId="{EDA1BA22-0DCE-47AC-9CF8-F53C4DF624CE}" dt="2022-04-14T15:41:13.290" v="2524" actId="26606"/>
          <ac:spMkLst>
            <pc:docMk/>
            <pc:sldMk cId="2455315280" sldId="317"/>
            <ac:spMk id="3" creationId="{5E670F65-1B74-476E-BF4F-362FEC48361C}"/>
          </ac:spMkLst>
        </pc:spChg>
        <pc:spChg chg="add">
          <ac:chgData name="Owen Santoso (22466085)" userId="b375e2bc-c19d-4108-9c74-f6149a3e4a36" providerId="ADAL" clId="{EDA1BA22-0DCE-47AC-9CF8-F53C4DF624CE}" dt="2022-04-14T15:41:29.252" v="2527" actId="26606"/>
          <ac:spMkLst>
            <pc:docMk/>
            <pc:sldMk cId="2455315280" sldId="317"/>
            <ac:spMk id="10" creationId="{47421797-7B77-498E-A01C-0A1194615BD5}"/>
          </ac:spMkLst>
        </pc:spChg>
        <pc:spChg chg="add">
          <ac:chgData name="Owen Santoso (22466085)" userId="b375e2bc-c19d-4108-9c74-f6149a3e4a36" providerId="ADAL" clId="{EDA1BA22-0DCE-47AC-9CF8-F53C4DF624CE}" dt="2022-04-14T15:41:29.252" v="2527" actId="26606"/>
          <ac:spMkLst>
            <pc:docMk/>
            <pc:sldMk cId="2455315280" sldId="317"/>
            <ac:spMk id="12" creationId="{926D38EC-CD1B-456B-A813-64F8D8E71DA5}"/>
          </ac:spMkLst>
        </pc:spChg>
        <pc:spChg chg="add">
          <ac:chgData name="Owen Santoso (22466085)" userId="b375e2bc-c19d-4108-9c74-f6149a3e4a36" providerId="ADAL" clId="{EDA1BA22-0DCE-47AC-9CF8-F53C4DF624CE}" dt="2022-04-14T15:41:29.252" v="2527" actId="26606"/>
          <ac:spMkLst>
            <pc:docMk/>
            <pc:sldMk cId="2455315280" sldId="317"/>
            <ac:spMk id="14" creationId="{2DC18E46-CA2E-43A8-A2EC-61D30FAC3678}"/>
          </ac:spMkLst>
        </pc:spChg>
        <pc:graphicFrameChg chg="add mod modGraphic">
          <ac:chgData name="Owen Santoso (22466085)" userId="b375e2bc-c19d-4108-9c74-f6149a3e4a36" providerId="ADAL" clId="{EDA1BA22-0DCE-47AC-9CF8-F53C4DF624CE}" dt="2022-04-14T15:41:29.252" v="2527" actId="26606"/>
          <ac:graphicFrameMkLst>
            <pc:docMk/>
            <pc:sldMk cId="2455315280" sldId="317"/>
            <ac:graphicFrameMk id="5" creationId="{10F47F54-EB6D-2F80-3D2D-0A14AE91DAB4}"/>
          </ac:graphicFrameMkLst>
        </pc:graphicFrameChg>
      </pc:sldChg>
      <pc:sldChg chg="modSp add del mod modNotesTx">
        <pc:chgData name="Owen Santoso (22466085)" userId="b375e2bc-c19d-4108-9c74-f6149a3e4a36" providerId="ADAL" clId="{EDA1BA22-0DCE-47AC-9CF8-F53C4DF624CE}" dt="2022-04-14T16:26:16.074" v="2844" actId="47"/>
        <pc:sldMkLst>
          <pc:docMk/>
          <pc:sldMk cId="1336582557" sldId="318"/>
        </pc:sldMkLst>
        <pc:spChg chg="mod">
          <ac:chgData name="Owen Santoso (22466085)" userId="b375e2bc-c19d-4108-9c74-f6149a3e4a36" providerId="ADAL" clId="{EDA1BA22-0DCE-47AC-9CF8-F53C4DF624CE}" dt="2022-04-14T16:20:37.830" v="2815" actId="255"/>
          <ac:spMkLst>
            <pc:docMk/>
            <pc:sldMk cId="1336582557" sldId="318"/>
            <ac:spMk id="2" creationId="{919E5C68-F2A0-4A6F-8AE5-E739E3485FF3}"/>
          </ac:spMkLst>
        </pc:spChg>
        <pc:spChg chg="mod">
          <ac:chgData name="Owen Santoso (22466085)" userId="b375e2bc-c19d-4108-9c74-f6149a3e4a36" providerId="ADAL" clId="{EDA1BA22-0DCE-47AC-9CF8-F53C4DF624CE}" dt="2022-04-14T16:20:47.220" v="2816" actId="20577"/>
          <ac:spMkLst>
            <pc:docMk/>
            <pc:sldMk cId="1336582557" sldId="318"/>
            <ac:spMk id="3" creationId="{5E670F65-1B74-476E-BF4F-362FEC48361C}"/>
          </ac:spMkLst>
        </pc:spChg>
      </pc:sldChg>
      <pc:sldChg chg="addSp delSp add del setBg delDesignElem">
        <pc:chgData name="Owen Santoso (22466085)" userId="b375e2bc-c19d-4108-9c74-f6149a3e4a36" providerId="ADAL" clId="{EDA1BA22-0DCE-47AC-9CF8-F53C4DF624CE}" dt="2022-04-14T16:22:38.163" v="2820"/>
        <pc:sldMkLst>
          <pc:docMk/>
          <pc:sldMk cId="111759367" sldId="319"/>
        </pc:sldMkLst>
        <pc:spChg chg="add del">
          <ac:chgData name="Owen Santoso (22466085)" userId="b375e2bc-c19d-4108-9c74-f6149a3e4a36" providerId="ADAL" clId="{EDA1BA22-0DCE-47AC-9CF8-F53C4DF624CE}" dt="2022-04-14T16:22:38.163" v="2820"/>
          <ac:spMkLst>
            <pc:docMk/>
            <pc:sldMk cId="111759367" sldId="319"/>
            <ac:spMk id="10" creationId="{47421797-7B77-498E-A01C-0A1194615BD5}"/>
          </ac:spMkLst>
        </pc:spChg>
        <pc:spChg chg="add del">
          <ac:chgData name="Owen Santoso (22466085)" userId="b375e2bc-c19d-4108-9c74-f6149a3e4a36" providerId="ADAL" clId="{EDA1BA22-0DCE-47AC-9CF8-F53C4DF624CE}" dt="2022-04-14T16:22:38.163" v="2820"/>
          <ac:spMkLst>
            <pc:docMk/>
            <pc:sldMk cId="111759367" sldId="319"/>
            <ac:spMk id="12" creationId="{926D38EC-CD1B-456B-A813-64F8D8E71DA5}"/>
          </ac:spMkLst>
        </pc:spChg>
        <pc:spChg chg="add del">
          <ac:chgData name="Owen Santoso (22466085)" userId="b375e2bc-c19d-4108-9c74-f6149a3e4a36" providerId="ADAL" clId="{EDA1BA22-0DCE-47AC-9CF8-F53C4DF624CE}" dt="2022-04-14T16:22:38.163" v="2820"/>
          <ac:spMkLst>
            <pc:docMk/>
            <pc:sldMk cId="111759367" sldId="319"/>
            <ac:spMk id="14" creationId="{2DC18E46-CA2E-43A8-A2EC-61D30FAC3678}"/>
          </ac:spMkLst>
        </pc:spChg>
      </pc:sldChg>
      <pc:sldChg chg="addSp delSp modSp add del mod ord setClrOvrMap modShow modNotesTx">
        <pc:chgData name="Owen Santoso (22466085)" userId="b375e2bc-c19d-4108-9c74-f6149a3e4a36" providerId="ADAL" clId="{EDA1BA22-0DCE-47AC-9CF8-F53C4DF624CE}" dt="2022-04-14T18:30:54.742" v="4483" actId="47"/>
        <pc:sldMkLst>
          <pc:docMk/>
          <pc:sldMk cId="2848349768" sldId="319"/>
        </pc:sldMkLst>
        <pc:spChg chg="add del">
          <ac:chgData name="Owen Santoso (22466085)" userId="b375e2bc-c19d-4108-9c74-f6149a3e4a36" providerId="ADAL" clId="{EDA1BA22-0DCE-47AC-9CF8-F53C4DF624CE}" dt="2022-04-14T16:26:10.012" v="2841" actId="478"/>
          <ac:spMkLst>
            <pc:docMk/>
            <pc:sldMk cId="2848349768" sldId="319"/>
            <ac:spMk id="2" creationId="{919E5C68-F2A0-4A6F-8AE5-E739E3485FF3}"/>
          </ac:spMkLst>
        </pc:spChg>
        <pc:spChg chg="add del mod">
          <ac:chgData name="Owen Santoso (22466085)" userId="b375e2bc-c19d-4108-9c74-f6149a3e4a36" providerId="ADAL" clId="{EDA1BA22-0DCE-47AC-9CF8-F53C4DF624CE}" dt="2022-04-14T16:25:56.347" v="2834" actId="478"/>
          <ac:spMkLst>
            <pc:docMk/>
            <pc:sldMk cId="2848349768" sldId="319"/>
            <ac:spMk id="4" creationId="{8A5C0CA9-EA34-4C59-9491-E4A5F4F7C18C}"/>
          </ac:spMkLst>
        </pc:spChg>
        <pc:spChg chg="add del mod">
          <ac:chgData name="Owen Santoso (22466085)" userId="b375e2bc-c19d-4108-9c74-f6149a3e4a36" providerId="ADAL" clId="{EDA1BA22-0DCE-47AC-9CF8-F53C4DF624CE}" dt="2022-04-14T16:25:56.347" v="2834" actId="478"/>
          <ac:spMkLst>
            <pc:docMk/>
            <pc:sldMk cId="2848349768" sldId="319"/>
            <ac:spMk id="7" creationId="{70558CA2-7D45-4341-AD99-2224DA04F59A}"/>
          </ac:spMkLst>
        </pc:spChg>
        <pc:spChg chg="add del mod">
          <ac:chgData name="Owen Santoso (22466085)" userId="b375e2bc-c19d-4108-9c74-f6149a3e4a36" providerId="ADAL" clId="{EDA1BA22-0DCE-47AC-9CF8-F53C4DF624CE}" dt="2022-04-14T16:26:06.950" v="2840" actId="478"/>
          <ac:spMkLst>
            <pc:docMk/>
            <pc:sldMk cId="2848349768" sldId="319"/>
            <ac:spMk id="9" creationId="{DB15683D-684A-4AD5-9C1B-D5FB02C0778B}"/>
          </ac:spMkLst>
        </pc:spChg>
        <pc:spChg chg="add del">
          <ac:chgData name="Owen Santoso (22466085)" userId="b375e2bc-c19d-4108-9c74-f6149a3e4a36" providerId="ADAL" clId="{EDA1BA22-0DCE-47AC-9CF8-F53C4DF624CE}" dt="2022-04-14T16:41:07.308" v="3068" actId="26606"/>
          <ac:spMkLst>
            <pc:docMk/>
            <pc:sldMk cId="2848349768" sldId="319"/>
            <ac:spMk id="10" creationId="{47421797-7B77-498E-A01C-0A1194615BD5}"/>
          </ac:spMkLst>
        </pc:spChg>
        <pc:spChg chg="add del">
          <ac:chgData name="Owen Santoso (22466085)" userId="b375e2bc-c19d-4108-9c74-f6149a3e4a36" providerId="ADAL" clId="{EDA1BA22-0DCE-47AC-9CF8-F53C4DF624CE}" dt="2022-04-14T16:41:07.308" v="3068" actId="26606"/>
          <ac:spMkLst>
            <pc:docMk/>
            <pc:sldMk cId="2848349768" sldId="319"/>
            <ac:spMk id="12" creationId="{926D38EC-CD1B-456B-A813-64F8D8E71DA5}"/>
          </ac:spMkLst>
        </pc:spChg>
        <pc:spChg chg="add del mod">
          <ac:chgData name="Owen Santoso (22466085)" userId="b375e2bc-c19d-4108-9c74-f6149a3e4a36" providerId="ADAL" clId="{EDA1BA22-0DCE-47AC-9CF8-F53C4DF624CE}" dt="2022-04-14T16:26:06.950" v="2840" actId="478"/>
          <ac:spMkLst>
            <pc:docMk/>
            <pc:sldMk cId="2848349768" sldId="319"/>
            <ac:spMk id="13" creationId="{6925D670-65AD-4CC3-A115-BA3C5D84F9D6}"/>
          </ac:spMkLst>
        </pc:spChg>
        <pc:spChg chg="add del">
          <ac:chgData name="Owen Santoso (22466085)" userId="b375e2bc-c19d-4108-9c74-f6149a3e4a36" providerId="ADAL" clId="{EDA1BA22-0DCE-47AC-9CF8-F53C4DF624CE}" dt="2022-04-14T16:41:07.308" v="3068" actId="26606"/>
          <ac:spMkLst>
            <pc:docMk/>
            <pc:sldMk cId="2848349768" sldId="319"/>
            <ac:spMk id="14" creationId="{2DC18E46-CA2E-43A8-A2EC-61D30FAC3678}"/>
          </ac:spMkLst>
        </pc:spChg>
        <pc:spChg chg="add del mod">
          <ac:chgData name="Owen Santoso (22466085)" userId="b375e2bc-c19d-4108-9c74-f6149a3e4a36" providerId="ADAL" clId="{EDA1BA22-0DCE-47AC-9CF8-F53C4DF624CE}" dt="2022-04-14T16:26:06.408" v="2838"/>
          <ac:spMkLst>
            <pc:docMk/>
            <pc:sldMk cId="2848349768" sldId="319"/>
            <ac:spMk id="15" creationId="{44897979-582F-4EE8-B71E-C816C24DA658}"/>
          </ac:spMkLst>
        </pc:spChg>
        <pc:spChg chg="add del mod">
          <ac:chgData name="Owen Santoso (22466085)" userId="b375e2bc-c19d-4108-9c74-f6149a3e4a36" providerId="ADAL" clId="{EDA1BA22-0DCE-47AC-9CF8-F53C4DF624CE}" dt="2022-04-14T16:26:06.408" v="2838"/>
          <ac:spMkLst>
            <pc:docMk/>
            <pc:sldMk cId="2848349768" sldId="319"/>
            <ac:spMk id="16" creationId="{5B80830E-6307-4704-8ACF-EA246742685E}"/>
          </ac:spMkLst>
        </pc:spChg>
        <pc:spChg chg="add del mod">
          <ac:chgData name="Owen Santoso (22466085)" userId="b375e2bc-c19d-4108-9c74-f6149a3e4a36" providerId="ADAL" clId="{EDA1BA22-0DCE-47AC-9CF8-F53C4DF624CE}" dt="2022-04-14T16:26:11.717" v="2842" actId="478"/>
          <ac:spMkLst>
            <pc:docMk/>
            <pc:sldMk cId="2848349768" sldId="319"/>
            <ac:spMk id="18" creationId="{CD5DEDE3-A1C1-45C6-80A1-BCC8652D300C}"/>
          </ac:spMkLst>
        </pc:spChg>
        <pc:spChg chg="add del mod">
          <ac:chgData name="Owen Santoso (22466085)" userId="b375e2bc-c19d-4108-9c74-f6149a3e4a36" providerId="ADAL" clId="{EDA1BA22-0DCE-47AC-9CF8-F53C4DF624CE}" dt="2022-04-14T16:26:11.717" v="2842" actId="478"/>
          <ac:spMkLst>
            <pc:docMk/>
            <pc:sldMk cId="2848349768" sldId="319"/>
            <ac:spMk id="20" creationId="{2124B1C7-A4A8-4609-AC34-2F4EEC4A6C84}"/>
          </ac:spMkLst>
        </pc:spChg>
        <pc:spChg chg="add mod">
          <ac:chgData name="Owen Santoso (22466085)" userId="b375e2bc-c19d-4108-9c74-f6149a3e4a36" providerId="ADAL" clId="{EDA1BA22-0DCE-47AC-9CF8-F53C4DF624CE}" dt="2022-04-14T16:41:07.308" v="3068" actId="26606"/>
          <ac:spMkLst>
            <pc:docMk/>
            <pc:sldMk cId="2848349768" sldId="319"/>
            <ac:spMk id="21" creationId="{19B289B0-F753-40DE-9724-521DBFD5E51E}"/>
          </ac:spMkLst>
        </pc:spChg>
        <pc:spChg chg="add mod ord">
          <ac:chgData name="Owen Santoso (22466085)" userId="b375e2bc-c19d-4108-9c74-f6149a3e4a36" providerId="ADAL" clId="{EDA1BA22-0DCE-47AC-9CF8-F53C4DF624CE}" dt="2022-04-14T16:42:39.364" v="3146" actId="6549"/>
          <ac:spMkLst>
            <pc:docMk/>
            <pc:sldMk cId="2848349768" sldId="319"/>
            <ac:spMk id="22" creationId="{7310B8E1-FA16-4D4A-A875-6D6918358B65}"/>
          </ac:spMkLst>
        </pc:spChg>
        <pc:spChg chg="add del">
          <ac:chgData name="Owen Santoso (22466085)" userId="b375e2bc-c19d-4108-9c74-f6149a3e4a36" providerId="ADAL" clId="{EDA1BA22-0DCE-47AC-9CF8-F53C4DF624CE}" dt="2022-04-14T16:26:30.699" v="2852" actId="26606"/>
          <ac:spMkLst>
            <pc:docMk/>
            <pc:sldMk cId="2848349768" sldId="319"/>
            <ac:spMk id="73" creationId="{0BBB6B01-5B73-410C-B70E-8CF2FA470D11}"/>
          </ac:spMkLst>
        </pc:spChg>
        <pc:spChg chg="add del">
          <ac:chgData name="Owen Santoso (22466085)" userId="b375e2bc-c19d-4108-9c74-f6149a3e4a36" providerId="ADAL" clId="{EDA1BA22-0DCE-47AC-9CF8-F53C4DF624CE}" dt="2022-04-14T16:26:30.699" v="2852" actId="26606"/>
          <ac:spMkLst>
            <pc:docMk/>
            <pc:sldMk cId="2848349768" sldId="319"/>
            <ac:spMk id="75" creationId="{8712F587-12D0-435C-8E3F-F44C36EE71B8}"/>
          </ac:spMkLst>
        </pc:spChg>
        <pc:spChg chg="add del">
          <ac:chgData name="Owen Santoso (22466085)" userId="b375e2bc-c19d-4108-9c74-f6149a3e4a36" providerId="ADAL" clId="{EDA1BA22-0DCE-47AC-9CF8-F53C4DF624CE}" dt="2022-04-14T16:26:32.047" v="2854" actId="26606"/>
          <ac:spMkLst>
            <pc:docMk/>
            <pc:sldMk cId="2848349768" sldId="319"/>
            <ac:spMk id="77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26:32.047" v="2854" actId="26606"/>
          <ac:spMkLst>
            <pc:docMk/>
            <pc:sldMk cId="2848349768" sldId="319"/>
            <ac:spMk id="79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26:32.047" v="2854" actId="26606"/>
          <ac:spMkLst>
            <pc:docMk/>
            <pc:sldMk cId="2848349768" sldId="319"/>
            <ac:spMk id="1030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26:32.047" v="2854" actId="26606"/>
          <ac:spMkLst>
            <pc:docMk/>
            <pc:sldMk cId="2848349768" sldId="319"/>
            <ac:spMk id="1031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1:06.025" v="3066" actId="26606"/>
          <ac:spMkLst>
            <pc:docMk/>
            <pc:sldMk cId="2848349768" sldId="319"/>
            <ac:spMk id="1032" creationId="{0BBB6B01-5B73-410C-B70E-8CF2FA470D11}"/>
          </ac:spMkLst>
        </pc:spChg>
        <pc:spChg chg="add del">
          <ac:chgData name="Owen Santoso (22466085)" userId="b375e2bc-c19d-4108-9c74-f6149a3e4a36" providerId="ADAL" clId="{EDA1BA22-0DCE-47AC-9CF8-F53C4DF624CE}" dt="2022-04-14T16:26:32.629" v="2856" actId="26606"/>
          <ac:spMkLst>
            <pc:docMk/>
            <pc:sldMk cId="2848349768" sldId="319"/>
            <ac:spMk id="1033" creationId="{4E9EDDFA-8F05-462B-8D3E-5B9C4FBC735B}"/>
          </ac:spMkLst>
        </pc:spChg>
        <pc:spChg chg="add del">
          <ac:chgData name="Owen Santoso (22466085)" userId="b375e2bc-c19d-4108-9c74-f6149a3e4a36" providerId="ADAL" clId="{EDA1BA22-0DCE-47AC-9CF8-F53C4DF624CE}" dt="2022-04-14T16:26:32.629" v="2856" actId="26606"/>
          <ac:spMkLst>
            <pc:docMk/>
            <pc:sldMk cId="2848349768" sldId="319"/>
            <ac:spMk id="1034" creationId="{143F9A23-3237-4ED6-A1E9-C0E6530E053B}"/>
          </ac:spMkLst>
        </pc:spChg>
        <pc:spChg chg="add del">
          <ac:chgData name="Owen Santoso (22466085)" userId="b375e2bc-c19d-4108-9c74-f6149a3e4a36" providerId="ADAL" clId="{EDA1BA22-0DCE-47AC-9CF8-F53C4DF624CE}" dt="2022-04-14T16:26:32.629" v="2856" actId="26606"/>
          <ac:spMkLst>
            <pc:docMk/>
            <pc:sldMk cId="2848349768" sldId="319"/>
            <ac:spMk id="1035" creationId="{C63CD46D-4335-4BA4-842A-BF835A99CB2C}"/>
          </ac:spMkLst>
        </pc:spChg>
        <pc:spChg chg="add del">
          <ac:chgData name="Owen Santoso (22466085)" userId="b375e2bc-c19d-4108-9c74-f6149a3e4a36" providerId="ADAL" clId="{EDA1BA22-0DCE-47AC-9CF8-F53C4DF624CE}" dt="2022-04-14T16:41:06.025" v="3066" actId="26606"/>
          <ac:spMkLst>
            <pc:docMk/>
            <pc:sldMk cId="2848349768" sldId="319"/>
            <ac:spMk id="1036" creationId="{8712F587-12D0-435C-8E3F-F44C36EE71B8}"/>
          </ac:spMkLst>
        </pc:spChg>
        <pc:spChg chg="add del">
          <ac:chgData name="Owen Santoso (22466085)" userId="b375e2bc-c19d-4108-9c74-f6149a3e4a36" providerId="ADAL" clId="{EDA1BA22-0DCE-47AC-9CF8-F53C4DF624CE}" dt="2022-04-14T16:26:33.252" v="2858" actId="26606"/>
          <ac:spMkLst>
            <pc:docMk/>
            <pc:sldMk cId="2848349768" sldId="319"/>
            <ac:spMk id="1037" creationId="{EB949D8D-8E17-4DBF-BEA8-13C57BF63803}"/>
          </ac:spMkLst>
        </pc:spChg>
        <pc:spChg chg="add del">
          <ac:chgData name="Owen Santoso (22466085)" userId="b375e2bc-c19d-4108-9c74-f6149a3e4a36" providerId="ADAL" clId="{EDA1BA22-0DCE-47AC-9CF8-F53C4DF624CE}" dt="2022-04-14T16:26:33.252" v="2858" actId="26606"/>
          <ac:spMkLst>
            <pc:docMk/>
            <pc:sldMk cId="2848349768" sldId="319"/>
            <ac:spMk id="1038" creationId="{4BC6FC45-D4D9-4025-91DA-272D318D372B}"/>
          </ac:spMkLst>
        </pc:spChg>
        <pc:spChg chg="add del">
          <ac:chgData name="Owen Santoso (22466085)" userId="b375e2bc-c19d-4108-9c74-f6149a3e4a36" providerId="ADAL" clId="{EDA1BA22-0DCE-47AC-9CF8-F53C4DF624CE}" dt="2022-04-14T16:26:33.252" v="2858" actId="26606"/>
          <ac:spMkLst>
            <pc:docMk/>
            <pc:sldMk cId="2848349768" sldId="319"/>
            <ac:spMk id="1039" creationId="{EA284212-C175-4C82-B112-A5208F70CB53}"/>
          </ac:spMkLst>
        </pc:spChg>
        <pc:spChg chg="add del">
          <ac:chgData name="Owen Santoso (22466085)" userId="b375e2bc-c19d-4108-9c74-f6149a3e4a36" providerId="ADAL" clId="{EDA1BA22-0DCE-47AC-9CF8-F53C4DF624CE}" dt="2022-04-14T16:41:07.308" v="3068" actId="26606"/>
          <ac:spMkLst>
            <pc:docMk/>
            <pc:sldMk cId="2848349768" sldId="319"/>
            <ac:spMk id="1040" creationId="{4E9EDDFA-8F05-462B-8D3E-5B9C4FBC735B}"/>
          </ac:spMkLst>
        </pc:spChg>
        <pc:spChg chg="add del">
          <ac:chgData name="Owen Santoso (22466085)" userId="b375e2bc-c19d-4108-9c74-f6149a3e4a36" providerId="ADAL" clId="{EDA1BA22-0DCE-47AC-9CF8-F53C4DF624CE}" dt="2022-04-14T16:26:34.067" v="2860" actId="26606"/>
          <ac:spMkLst>
            <pc:docMk/>
            <pc:sldMk cId="2848349768" sldId="319"/>
            <ac:spMk id="1041" creationId="{AEE537B6-098D-494F-9A54-F22CD09775CD}"/>
          </ac:spMkLst>
        </pc:spChg>
        <pc:spChg chg="add del">
          <ac:chgData name="Owen Santoso (22466085)" userId="b375e2bc-c19d-4108-9c74-f6149a3e4a36" providerId="ADAL" clId="{EDA1BA22-0DCE-47AC-9CF8-F53C4DF624CE}" dt="2022-04-14T16:26:34.067" v="2860" actId="26606"/>
          <ac:spMkLst>
            <pc:docMk/>
            <pc:sldMk cId="2848349768" sldId="319"/>
            <ac:spMk id="1042" creationId="{07328FD4-8F4F-45D0-B179-C09F34FF8E4F}"/>
          </ac:spMkLst>
        </pc:spChg>
        <pc:spChg chg="add del">
          <ac:chgData name="Owen Santoso (22466085)" userId="b375e2bc-c19d-4108-9c74-f6149a3e4a36" providerId="ADAL" clId="{EDA1BA22-0DCE-47AC-9CF8-F53C4DF624CE}" dt="2022-04-14T16:26:34.067" v="2860" actId="26606"/>
          <ac:spMkLst>
            <pc:docMk/>
            <pc:sldMk cId="2848349768" sldId="319"/>
            <ac:spMk id="1043" creationId="{4D22A8B8-E29F-4EB2-95D4-3C24EF234786}"/>
          </ac:spMkLst>
        </pc:spChg>
        <pc:spChg chg="add del">
          <ac:chgData name="Owen Santoso (22466085)" userId="b375e2bc-c19d-4108-9c74-f6149a3e4a36" providerId="ADAL" clId="{EDA1BA22-0DCE-47AC-9CF8-F53C4DF624CE}" dt="2022-04-14T16:26:34.067" v="2860" actId="26606"/>
          <ac:spMkLst>
            <pc:docMk/>
            <pc:sldMk cId="2848349768" sldId="319"/>
            <ac:spMk id="1044" creationId="{451EF9F5-BAA7-45A5-BD84-F3184FCED115}"/>
          </ac:spMkLst>
        </pc:spChg>
        <pc:spChg chg="add del">
          <ac:chgData name="Owen Santoso (22466085)" userId="b375e2bc-c19d-4108-9c74-f6149a3e4a36" providerId="ADAL" clId="{EDA1BA22-0DCE-47AC-9CF8-F53C4DF624CE}" dt="2022-04-14T16:41:07.308" v="3068" actId="26606"/>
          <ac:spMkLst>
            <pc:docMk/>
            <pc:sldMk cId="2848349768" sldId="319"/>
            <ac:spMk id="1045" creationId="{143F9A23-3237-4ED6-A1E9-C0E6530E053B}"/>
          </ac:spMkLst>
        </pc:spChg>
        <pc:spChg chg="add del">
          <ac:chgData name="Owen Santoso (22466085)" userId="b375e2bc-c19d-4108-9c74-f6149a3e4a36" providerId="ADAL" clId="{EDA1BA22-0DCE-47AC-9CF8-F53C4DF624CE}" dt="2022-04-14T16:26:34.653" v="2862" actId="26606"/>
          <ac:spMkLst>
            <pc:docMk/>
            <pc:sldMk cId="2848349768" sldId="319"/>
            <ac:spMk id="1046" creationId="{EB949D8D-8E17-4DBF-BEA8-13C57BF63803}"/>
          </ac:spMkLst>
        </pc:spChg>
        <pc:spChg chg="add del">
          <ac:chgData name="Owen Santoso (22466085)" userId="b375e2bc-c19d-4108-9c74-f6149a3e4a36" providerId="ADAL" clId="{EDA1BA22-0DCE-47AC-9CF8-F53C4DF624CE}" dt="2022-04-14T16:26:34.653" v="2862" actId="26606"/>
          <ac:spMkLst>
            <pc:docMk/>
            <pc:sldMk cId="2848349768" sldId="319"/>
            <ac:spMk id="1047" creationId="{4BC6FC45-D4D9-4025-91DA-272D318D372B}"/>
          </ac:spMkLst>
        </pc:spChg>
        <pc:spChg chg="add del">
          <ac:chgData name="Owen Santoso (22466085)" userId="b375e2bc-c19d-4108-9c74-f6149a3e4a36" providerId="ADAL" clId="{EDA1BA22-0DCE-47AC-9CF8-F53C4DF624CE}" dt="2022-04-14T16:26:34.653" v="2862" actId="26606"/>
          <ac:spMkLst>
            <pc:docMk/>
            <pc:sldMk cId="2848349768" sldId="319"/>
            <ac:spMk id="1048" creationId="{EA284212-C175-4C82-B112-A5208F70CB53}"/>
          </ac:spMkLst>
        </pc:spChg>
        <pc:spChg chg="add del">
          <ac:chgData name="Owen Santoso (22466085)" userId="b375e2bc-c19d-4108-9c74-f6149a3e4a36" providerId="ADAL" clId="{EDA1BA22-0DCE-47AC-9CF8-F53C4DF624CE}" dt="2022-04-14T16:41:07.308" v="3068" actId="26606"/>
          <ac:spMkLst>
            <pc:docMk/>
            <pc:sldMk cId="2848349768" sldId="319"/>
            <ac:spMk id="1049" creationId="{C63CD46D-4335-4BA4-842A-BF835A99CB2C}"/>
          </ac:spMkLst>
        </pc:spChg>
        <pc:spChg chg="add del">
          <ac:chgData name="Owen Santoso (22466085)" userId="b375e2bc-c19d-4108-9c74-f6149a3e4a36" providerId="ADAL" clId="{EDA1BA22-0DCE-47AC-9CF8-F53C4DF624CE}" dt="2022-04-14T16:26:34.952" v="2864" actId="26606"/>
          <ac:spMkLst>
            <pc:docMk/>
            <pc:sldMk cId="2848349768" sldId="319"/>
            <ac:spMk id="1050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26:34.952" v="2864" actId="26606"/>
          <ac:spMkLst>
            <pc:docMk/>
            <pc:sldMk cId="2848349768" sldId="319"/>
            <ac:spMk id="1051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26:34.952" v="2864" actId="26606"/>
          <ac:spMkLst>
            <pc:docMk/>
            <pc:sldMk cId="2848349768" sldId="319"/>
            <ac:spMk id="1052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26:34.952" v="2864" actId="26606"/>
          <ac:spMkLst>
            <pc:docMk/>
            <pc:sldMk cId="2848349768" sldId="319"/>
            <ac:spMk id="1053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26:35.490" v="2866" actId="26606"/>
          <ac:spMkLst>
            <pc:docMk/>
            <pc:sldMk cId="2848349768" sldId="319"/>
            <ac:spMk id="1055" creationId="{0BBB6B01-5B73-410C-B70E-8CF2FA470D11}"/>
          </ac:spMkLst>
        </pc:spChg>
        <pc:spChg chg="add del">
          <ac:chgData name="Owen Santoso (22466085)" userId="b375e2bc-c19d-4108-9c74-f6149a3e4a36" providerId="ADAL" clId="{EDA1BA22-0DCE-47AC-9CF8-F53C4DF624CE}" dt="2022-04-14T16:26:35.490" v="2866" actId="26606"/>
          <ac:spMkLst>
            <pc:docMk/>
            <pc:sldMk cId="2848349768" sldId="319"/>
            <ac:spMk id="1056" creationId="{8712F587-12D0-435C-8E3F-F44C36EE71B8}"/>
          </ac:spMkLst>
        </pc:spChg>
        <pc:graphicFrameChg chg="add del">
          <ac:chgData name="Owen Santoso (22466085)" userId="b375e2bc-c19d-4108-9c74-f6149a3e4a36" providerId="ADAL" clId="{EDA1BA22-0DCE-47AC-9CF8-F53C4DF624CE}" dt="2022-04-14T16:26:10.012" v="2841" actId="478"/>
          <ac:graphicFrameMkLst>
            <pc:docMk/>
            <pc:sldMk cId="2848349768" sldId="319"/>
            <ac:graphicFrameMk id="5" creationId="{10F47F54-EB6D-2F80-3D2D-0A14AE91DAB4}"/>
          </ac:graphicFrameMkLst>
        </pc:graphicFrameChg>
        <pc:picChg chg="add del mod">
          <ac:chgData name="Owen Santoso (22466085)" userId="b375e2bc-c19d-4108-9c74-f6149a3e4a36" providerId="ADAL" clId="{EDA1BA22-0DCE-47AC-9CF8-F53C4DF624CE}" dt="2022-04-14T16:26:22.722" v="2848"/>
          <ac:picMkLst>
            <pc:docMk/>
            <pc:sldMk cId="2848349768" sldId="319"/>
            <ac:picMk id="1026" creationId="{C3AE2C0B-0978-4EA5-A75C-EDCEAF9DBB0E}"/>
          </ac:picMkLst>
        </pc:picChg>
        <pc:picChg chg="add mod ord">
          <ac:chgData name="Owen Santoso (22466085)" userId="b375e2bc-c19d-4108-9c74-f6149a3e4a36" providerId="ADAL" clId="{EDA1BA22-0DCE-47AC-9CF8-F53C4DF624CE}" dt="2022-04-14T16:41:07.308" v="3068" actId="26606"/>
          <ac:picMkLst>
            <pc:docMk/>
            <pc:sldMk cId="2848349768" sldId="319"/>
            <ac:picMk id="1028" creationId="{6556AD97-5822-490F-B131-71FDD85CD55C}"/>
          </ac:picMkLst>
        </pc:picChg>
      </pc:sldChg>
      <pc:sldChg chg="addSp delSp modSp add mod modTransition modAnim setClrOvrMap modNotesTx">
        <pc:chgData name="Owen Santoso (22466085)" userId="b375e2bc-c19d-4108-9c74-f6149a3e4a36" providerId="ADAL" clId="{EDA1BA22-0DCE-47AC-9CF8-F53C4DF624CE}" dt="2022-04-15T04:36:20.065" v="6067"/>
        <pc:sldMkLst>
          <pc:docMk/>
          <pc:sldMk cId="2740027531" sldId="320"/>
        </pc:sldMkLst>
        <pc:spChg chg="add del">
          <ac:chgData name="Owen Santoso (22466085)" userId="b375e2bc-c19d-4108-9c74-f6149a3e4a36" providerId="ADAL" clId="{EDA1BA22-0DCE-47AC-9CF8-F53C4DF624CE}" dt="2022-04-14T16:43:32.214" v="3161" actId="26606"/>
          <ac:spMkLst>
            <pc:docMk/>
            <pc:sldMk cId="2740027531" sldId="320"/>
            <ac:spMk id="10" creationId="{47421797-7B77-498E-A01C-0A1194615BD5}"/>
          </ac:spMkLst>
        </pc:spChg>
        <pc:spChg chg="add del">
          <ac:chgData name="Owen Santoso (22466085)" userId="b375e2bc-c19d-4108-9c74-f6149a3e4a36" providerId="ADAL" clId="{EDA1BA22-0DCE-47AC-9CF8-F53C4DF624CE}" dt="2022-04-14T16:43:32.214" v="3161" actId="26606"/>
          <ac:spMkLst>
            <pc:docMk/>
            <pc:sldMk cId="2740027531" sldId="320"/>
            <ac:spMk id="12" creationId="{926D38EC-CD1B-456B-A813-64F8D8E71DA5}"/>
          </ac:spMkLst>
        </pc:spChg>
        <pc:spChg chg="add del">
          <ac:chgData name="Owen Santoso (22466085)" userId="b375e2bc-c19d-4108-9c74-f6149a3e4a36" providerId="ADAL" clId="{EDA1BA22-0DCE-47AC-9CF8-F53C4DF624CE}" dt="2022-04-14T16:43:32.214" v="3161" actId="26606"/>
          <ac:spMkLst>
            <pc:docMk/>
            <pc:sldMk cId="2740027531" sldId="320"/>
            <ac:spMk id="14" creationId="{2DC18E46-CA2E-43A8-A2EC-61D30FAC3678}"/>
          </ac:spMkLst>
        </pc:spChg>
        <pc:spChg chg="mod">
          <ac:chgData name="Owen Santoso (22466085)" userId="b375e2bc-c19d-4108-9c74-f6149a3e4a36" providerId="ADAL" clId="{EDA1BA22-0DCE-47AC-9CF8-F53C4DF624CE}" dt="2022-04-14T16:43:51.191" v="3164" actId="404"/>
          <ac:spMkLst>
            <pc:docMk/>
            <pc:sldMk cId="2740027531" sldId="320"/>
            <ac:spMk id="21" creationId="{19B289B0-F753-40DE-9724-521DBFD5E51E}"/>
          </ac:spMkLst>
        </pc:spChg>
        <pc:spChg chg="mod ord">
          <ac:chgData name="Owen Santoso (22466085)" userId="b375e2bc-c19d-4108-9c74-f6149a3e4a36" providerId="ADAL" clId="{EDA1BA22-0DCE-47AC-9CF8-F53C4DF624CE}" dt="2022-04-14T16:43:32.214" v="3161" actId="26606"/>
          <ac:spMkLst>
            <pc:docMk/>
            <pc:sldMk cId="2740027531" sldId="320"/>
            <ac:spMk id="22" creationId="{7310B8E1-FA16-4D4A-A875-6D6918358B65}"/>
          </ac:spMkLst>
        </pc:spChg>
        <pc:spChg chg="add del">
          <ac:chgData name="Owen Santoso (22466085)" userId="b375e2bc-c19d-4108-9c74-f6149a3e4a36" providerId="ADAL" clId="{EDA1BA22-0DCE-47AC-9CF8-F53C4DF624CE}" dt="2022-04-14T16:42:57.969" v="3156" actId="26606"/>
          <ac:spMkLst>
            <pc:docMk/>
            <pc:sldMk cId="2740027531" sldId="320"/>
            <ac:spMk id="73" creationId="{0BBB6B01-5B73-410C-B70E-8CF2FA470D11}"/>
          </ac:spMkLst>
        </pc:spChg>
        <pc:spChg chg="add del">
          <ac:chgData name="Owen Santoso (22466085)" userId="b375e2bc-c19d-4108-9c74-f6149a3e4a36" providerId="ADAL" clId="{EDA1BA22-0DCE-47AC-9CF8-F53C4DF624CE}" dt="2022-04-14T16:42:57.969" v="3156" actId="26606"/>
          <ac:spMkLst>
            <pc:docMk/>
            <pc:sldMk cId="2740027531" sldId="320"/>
            <ac:spMk id="75" creationId="{8712F587-12D0-435C-8E3F-F44C36EE71B8}"/>
          </ac:spMkLst>
        </pc:spChg>
        <pc:spChg chg="add del">
          <ac:chgData name="Owen Santoso (22466085)" userId="b375e2bc-c19d-4108-9c74-f6149a3e4a36" providerId="ADAL" clId="{EDA1BA22-0DCE-47AC-9CF8-F53C4DF624CE}" dt="2022-04-14T16:42:59.931" v="3158" actId="26606"/>
          <ac:spMkLst>
            <pc:docMk/>
            <pc:sldMk cId="2740027531" sldId="320"/>
            <ac:spMk id="77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42:59.931" v="3158" actId="26606"/>
          <ac:spMkLst>
            <pc:docMk/>
            <pc:sldMk cId="2740027531" sldId="320"/>
            <ac:spMk id="79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42:59.931" v="3158" actId="26606"/>
          <ac:spMkLst>
            <pc:docMk/>
            <pc:sldMk cId="2740027531" sldId="320"/>
            <ac:spMk id="1030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42:59.931" v="3158" actId="26606"/>
          <ac:spMkLst>
            <pc:docMk/>
            <pc:sldMk cId="2740027531" sldId="320"/>
            <ac:spMk id="1031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3:32.206" v="3160" actId="26606"/>
          <ac:spMkLst>
            <pc:docMk/>
            <pc:sldMk cId="2740027531" sldId="320"/>
            <ac:spMk id="1033" creationId="{0BBB6B01-5B73-410C-B70E-8CF2FA470D11}"/>
          </ac:spMkLst>
        </pc:spChg>
        <pc:spChg chg="add del">
          <ac:chgData name="Owen Santoso (22466085)" userId="b375e2bc-c19d-4108-9c74-f6149a3e4a36" providerId="ADAL" clId="{EDA1BA22-0DCE-47AC-9CF8-F53C4DF624CE}" dt="2022-04-14T16:43:32.206" v="3160" actId="26606"/>
          <ac:spMkLst>
            <pc:docMk/>
            <pc:sldMk cId="2740027531" sldId="320"/>
            <ac:spMk id="1034" creationId="{8712F587-12D0-435C-8E3F-F44C36EE71B8}"/>
          </ac:spMkLst>
        </pc:spChg>
        <pc:spChg chg="add">
          <ac:chgData name="Owen Santoso (22466085)" userId="b375e2bc-c19d-4108-9c74-f6149a3e4a36" providerId="ADAL" clId="{EDA1BA22-0DCE-47AC-9CF8-F53C4DF624CE}" dt="2022-04-14T16:43:32.214" v="3161" actId="26606"/>
          <ac:spMkLst>
            <pc:docMk/>
            <pc:sldMk cId="2740027531" sldId="320"/>
            <ac:spMk id="1036" creationId="{282E2A95-1A08-4118-83C6-B1CA5648E075}"/>
          </ac:spMkLst>
        </pc:spChg>
        <pc:spChg chg="add">
          <ac:chgData name="Owen Santoso (22466085)" userId="b375e2bc-c19d-4108-9c74-f6149a3e4a36" providerId="ADAL" clId="{EDA1BA22-0DCE-47AC-9CF8-F53C4DF624CE}" dt="2022-04-14T16:43:32.214" v="3161" actId="26606"/>
          <ac:spMkLst>
            <pc:docMk/>
            <pc:sldMk cId="2740027531" sldId="320"/>
            <ac:spMk id="1037" creationId="{2FFEFC7E-85EE-4AC9-A351-FBEB13A1D622}"/>
          </ac:spMkLst>
        </pc:spChg>
        <pc:spChg chg="add">
          <ac:chgData name="Owen Santoso (22466085)" userId="b375e2bc-c19d-4108-9c74-f6149a3e4a36" providerId="ADAL" clId="{EDA1BA22-0DCE-47AC-9CF8-F53C4DF624CE}" dt="2022-04-14T16:43:32.214" v="3161" actId="26606"/>
          <ac:spMkLst>
            <pc:docMk/>
            <pc:sldMk cId="2740027531" sldId="320"/>
            <ac:spMk id="1038" creationId="{CB2511BB-FC4C-45F3-94EB-661D6806C942}"/>
          </ac:spMkLst>
        </pc:spChg>
        <pc:spChg chg="add">
          <ac:chgData name="Owen Santoso (22466085)" userId="b375e2bc-c19d-4108-9c74-f6149a3e4a36" providerId="ADAL" clId="{EDA1BA22-0DCE-47AC-9CF8-F53C4DF624CE}" dt="2022-04-14T16:43:32.214" v="3161" actId="26606"/>
          <ac:spMkLst>
            <pc:docMk/>
            <pc:sldMk cId="2740027531" sldId="320"/>
            <ac:spMk id="1039" creationId="{68DC0EC7-60EA-4BD3-BC04-D547DE1B2891}"/>
          </ac:spMkLst>
        </pc:spChg>
        <pc:picChg chg="add del mod">
          <ac:chgData name="Owen Santoso (22466085)" userId="b375e2bc-c19d-4108-9c74-f6149a3e4a36" providerId="ADAL" clId="{EDA1BA22-0DCE-47AC-9CF8-F53C4DF624CE}" dt="2022-04-15T04:35:18.091" v="6064"/>
          <ac:picMkLst>
            <pc:docMk/>
            <pc:sldMk cId="2740027531" sldId="320"/>
            <ac:picMk id="2" creationId="{AF13B213-AB92-4F9E-9785-8114D8B1F5D8}"/>
          </ac:picMkLst>
        </pc:picChg>
        <pc:picChg chg="add del mod">
          <ac:chgData name="Owen Santoso (22466085)" userId="b375e2bc-c19d-4108-9c74-f6149a3e4a36" providerId="ADAL" clId="{EDA1BA22-0DCE-47AC-9CF8-F53C4DF624CE}" dt="2022-04-15T04:35:30.583" v="6066"/>
          <ac:picMkLst>
            <pc:docMk/>
            <pc:sldMk cId="2740027531" sldId="320"/>
            <ac:picMk id="3" creationId="{9633B910-3A72-4EB5-9510-FA0428D1B54D}"/>
          </ac:picMkLst>
        </pc:picChg>
        <pc:picChg chg="add mod">
          <ac:chgData name="Owen Santoso (22466085)" userId="b375e2bc-c19d-4108-9c74-f6149a3e4a36" providerId="ADAL" clId="{EDA1BA22-0DCE-47AC-9CF8-F53C4DF624CE}" dt="2022-04-15T04:36:20.065" v="6067"/>
          <ac:picMkLst>
            <pc:docMk/>
            <pc:sldMk cId="2740027531" sldId="320"/>
            <ac:picMk id="4" creationId="{5240060A-7200-4A36-96A4-56BE0860BF88}"/>
          </ac:picMkLst>
        </pc:picChg>
        <pc:picChg chg="mod">
          <ac:chgData name="Owen Santoso (22466085)" userId="b375e2bc-c19d-4108-9c74-f6149a3e4a36" providerId="ADAL" clId="{EDA1BA22-0DCE-47AC-9CF8-F53C4DF624CE}" dt="2022-04-14T16:43:32.214" v="3161" actId="26606"/>
          <ac:picMkLst>
            <pc:docMk/>
            <pc:sldMk cId="2740027531" sldId="320"/>
            <ac:picMk id="1028" creationId="{6556AD97-5822-490F-B131-71FDD85CD55C}"/>
          </ac:picMkLst>
        </pc:picChg>
      </pc:sldChg>
      <pc:sldChg chg="addSp delSp modSp add del mod setClrOvrMap">
        <pc:chgData name="Owen Santoso (22466085)" userId="b375e2bc-c19d-4108-9c74-f6149a3e4a36" providerId="ADAL" clId="{EDA1BA22-0DCE-47AC-9CF8-F53C4DF624CE}" dt="2022-04-14T16:42:35.249" v="3144" actId="2890"/>
        <pc:sldMkLst>
          <pc:docMk/>
          <pc:sldMk cId="3213648818" sldId="320"/>
        </pc:sldMkLst>
        <pc:spChg chg="add del">
          <ac:chgData name="Owen Santoso (22466085)" userId="b375e2bc-c19d-4108-9c74-f6149a3e4a36" providerId="ADAL" clId="{EDA1BA22-0DCE-47AC-9CF8-F53C4DF624CE}" dt="2022-04-14T16:42:33.595" v="3143" actId="26606"/>
          <ac:spMkLst>
            <pc:docMk/>
            <pc:sldMk cId="3213648818" sldId="320"/>
            <ac:spMk id="10" creationId="{47421797-7B77-498E-A01C-0A1194615BD5}"/>
          </ac:spMkLst>
        </pc:spChg>
        <pc:spChg chg="add del">
          <ac:chgData name="Owen Santoso (22466085)" userId="b375e2bc-c19d-4108-9c74-f6149a3e4a36" providerId="ADAL" clId="{EDA1BA22-0DCE-47AC-9CF8-F53C4DF624CE}" dt="2022-04-14T16:42:33.595" v="3143" actId="26606"/>
          <ac:spMkLst>
            <pc:docMk/>
            <pc:sldMk cId="3213648818" sldId="320"/>
            <ac:spMk id="12" creationId="{926D38EC-CD1B-456B-A813-64F8D8E71DA5}"/>
          </ac:spMkLst>
        </pc:spChg>
        <pc:spChg chg="add del">
          <ac:chgData name="Owen Santoso (22466085)" userId="b375e2bc-c19d-4108-9c74-f6149a3e4a36" providerId="ADAL" clId="{EDA1BA22-0DCE-47AC-9CF8-F53C4DF624CE}" dt="2022-04-14T16:42:33.595" v="3143" actId="26606"/>
          <ac:spMkLst>
            <pc:docMk/>
            <pc:sldMk cId="3213648818" sldId="320"/>
            <ac:spMk id="14" creationId="{2DC18E46-CA2E-43A8-A2EC-61D30FAC3678}"/>
          </ac:spMkLst>
        </pc:spChg>
        <pc:spChg chg="mod">
          <ac:chgData name="Owen Santoso (22466085)" userId="b375e2bc-c19d-4108-9c74-f6149a3e4a36" providerId="ADAL" clId="{EDA1BA22-0DCE-47AC-9CF8-F53C4DF624CE}" dt="2022-04-14T16:42:33.595" v="3143" actId="26606"/>
          <ac:spMkLst>
            <pc:docMk/>
            <pc:sldMk cId="3213648818" sldId="320"/>
            <ac:spMk id="21" creationId="{19B289B0-F753-40DE-9724-521DBFD5E51E}"/>
          </ac:spMkLst>
        </pc:spChg>
        <pc:spChg chg="mod ord">
          <ac:chgData name="Owen Santoso (22466085)" userId="b375e2bc-c19d-4108-9c74-f6149a3e4a36" providerId="ADAL" clId="{EDA1BA22-0DCE-47AC-9CF8-F53C4DF624CE}" dt="2022-04-14T16:42:33.595" v="3143" actId="26606"/>
          <ac:spMkLst>
            <pc:docMk/>
            <pc:sldMk cId="3213648818" sldId="320"/>
            <ac:spMk id="22" creationId="{7310B8E1-FA16-4D4A-A875-6D6918358B65}"/>
          </ac:spMkLst>
        </pc:spChg>
        <pc:spChg chg="add del">
          <ac:chgData name="Owen Santoso (22466085)" userId="b375e2bc-c19d-4108-9c74-f6149a3e4a36" providerId="ADAL" clId="{EDA1BA22-0DCE-47AC-9CF8-F53C4DF624CE}" dt="2022-04-14T16:41:11.783" v="3071" actId="26606"/>
          <ac:spMkLst>
            <pc:docMk/>
            <pc:sldMk cId="3213648818" sldId="320"/>
            <ac:spMk id="73" creationId="{0BBB6B01-5B73-410C-B70E-8CF2FA470D11}"/>
          </ac:spMkLst>
        </pc:spChg>
        <pc:spChg chg="add del">
          <ac:chgData name="Owen Santoso (22466085)" userId="b375e2bc-c19d-4108-9c74-f6149a3e4a36" providerId="ADAL" clId="{EDA1BA22-0DCE-47AC-9CF8-F53C4DF624CE}" dt="2022-04-14T16:41:11.783" v="3071" actId="26606"/>
          <ac:spMkLst>
            <pc:docMk/>
            <pc:sldMk cId="3213648818" sldId="320"/>
            <ac:spMk id="75" creationId="{8712F587-12D0-435C-8E3F-F44C36EE71B8}"/>
          </ac:spMkLst>
        </pc:spChg>
        <pc:spChg chg="add del">
          <ac:chgData name="Owen Santoso (22466085)" userId="b375e2bc-c19d-4108-9c74-f6149a3e4a36" providerId="ADAL" clId="{EDA1BA22-0DCE-47AC-9CF8-F53C4DF624CE}" dt="2022-04-14T16:41:12.284" v="3073" actId="26606"/>
          <ac:spMkLst>
            <pc:docMk/>
            <pc:sldMk cId="3213648818" sldId="320"/>
            <ac:spMk id="77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41:12.284" v="3073" actId="26606"/>
          <ac:spMkLst>
            <pc:docMk/>
            <pc:sldMk cId="3213648818" sldId="320"/>
            <ac:spMk id="79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41:12.284" v="3073" actId="26606"/>
          <ac:spMkLst>
            <pc:docMk/>
            <pc:sldMk cId="3213648818" sldId="320"/>
            <ac:spMk id="1030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41:12.284" v="3073" actId="26606"/>
          <ac:spMkLst>
            <pc:docMk/>
            <pc:sldMk cId="3213648818" sldId="320"/>
            <ac:spMk id="1031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1:13.664" v="3075" actId="26606"/>
          <ac:spMkLst>
            <pc:docMk/>
            <pc:sldMk cId="3213648818" sldId="320"/>
            <ac:spMk id="1033" creationId="{4E9EDDFA-8F05-462B-8D3E-5B9C4FBC735B}"/>
          </ac:spMkLst>
        </pc:spChg>
        <pc:spChg chg="add del">
          <ac:chgData name="Owen Santoso (22466085)" userId="b375e2bc-c19d-4108-9c74-f6149a3e4a36" providerId="ADAL" clId="{EDA1BA22-0DCE-47AC-9CF8-F53C4DF624CE}" dt="2022-04-14T16:41:13.664" v="3075" actId="26606"/>
          <ac:spMkLst>
            <pc:docMk/>
            <pc:sldMk cId="3213648818" sldId="320"/>
            <ac:spMk id="1034" creationId="{143F9A23-3237-4ED6-A1E9-C0E6530E053B}"/>
          </ac:spMkLst>
        </pc:spChg>
        <pc:spChg chg="add del">
          <ac:chgData name="Owen Santoso (22466085)" userId="b375e2bc-c19d-4108-9c74-f6149a3e4a36" providerId="ADAL" clId="{EDA1BA22-0DCE-47AC-9CF8-F53C4DF624CE}" dt="2022-04-14T16:41:13.664" v="3075" actId="26606"/>
          <ac:spMkLst>
            <pc:docMk/>
            <pc:sldMk cId="3213648818" sldId="320"/>
            <ac:spMk id="1035" creationId="{C63CD46D-4335-4BA4-842A-BF835A99CB2C}"/>
          </ac:spMkLst>
        </pc:spChg>
        <pc:spChg chg="add del">
          <ac:chgData name="Owen Santoso (22466085)" userId="b375e2bc-c19d-4108-9c74-f6149a3e4a36" providerId="ADAL" clId="{EDA1BA22-0DCE-47AC-9CF8-F53C4DF624CE}" dt="2022-04-14T16:41:15.351" v="3077" actId="26606"/>
          <ac:spMkLst>
            <pc:docMk/>
            <pc:sldMk cId="3213648818" sldId="320"/>
            <ac:spMk id="1037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41:15.351" v="3077" actId="26606"/>
          <ac:spMkLst>
            <pc:docMk/>
            <pc:sldMk cId="3213648818" sldId="320"/>
            <ac:spMk id="1038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41:15.351" v="3077" actId="26606"/>
          <ac:spMkLst>
            <pc:docMk/>
            <pc:sldMk cId="3213648818" sldId="320"/>
            <ac:spMk id="1039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1:15.351" v="3077" actId="26606"/>
          <ac:spMkLst>
            <pc:docMk/>
            <pc:sldMk cId="3213648818" sldId="320"/>
            <ac:spMk id="1040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41:16.083" v="3079" actId="26606"/>
          <ac:spMkLst>
            <pc:docMk/>
            <pc:sldMk cId="3213648818" sldId="320"/>
            <ac:spMk id="1042" creationId="{78632963-757B-40C2-BB84-FC6107A54DAD}"/>
          </ac:spMkLst>
        </pc:spChg>
        <pc:spChg chg="add del">
          <ac:chgData name="Owen Santoso (22466085)" userId="b375e2bc-c19d-4108-9c74-f6149a3e4a36" providerId="ADAL" clId="{EDA1BA22-0DCE-47AC-9CF8-F53C4DF624CE}" dt="2022-04-14T16:41:16.083" v="3079" actId="26606"/>
          <ac:spMkLst>
            <pc:docMk/>
            <pc:sldMk cId="3213648818" sldId="320"/>
            <ac:spMk id="1043" creationId="{EE0D13DB-D099-4541-888D-DE0186F1C8F0}"/>
          </ac:spMkLst>
        </pc:spChg>
        <pc:spChg chg="add del">
          <ac:chgData name="Owen Santoso (22466085)" userId="b375e2bc-c19d-4108-9c74-f6149a3e4a36" providerId="ADAL" clId="{EDA1BA22-0DCE-47AC-9CF8-F53C4DF624CE}" dt="2022-04-14T16:41:16.083" v="3079" actId="26606"/>
          <ac:spMkLst>
            <pc:docMk/>
            <pc:sldMk cId="3213648818" sldId="320"/>
            <ac:spMk id="1044" creationId="{2853AE55-7E35-44B0-89F1-3F52B262AF33}"/>
          </ac:spMkLst>
        </pc:spChg>
        <pc:spChg chg="add del">
          <ac:chgData name="Owen Santoso (22466085)" userId="b375e2bc-c19d-4108-9c74-f6149a3e4a36" providerId="ADAL" clId="{EDA1BA22-0DCE-47AC-9CF8-F53C4DF624CE}" dt="2022-04-14T16:41:16.083" v="3079" actId="26606"/>
          <ac:spMkLst>
            <pc:docMk/>
            <pc:sldMk cId="3213648818" sldId="320"/>
            <ac:spMk id="1045" creationId="{DBC4BE4D-4B50-4F51-9F85-4B5D60B02D81}"/>
          </ac:spMkLst>
        </pc:spChg>
        <pc:spChg chg="add del">
          <ac:chgData name="Owen Santoso (22466085)" userId="b375e2bc-c19d-4108-9c74-f6149a3e4a36" providerId="ADAL" clId="{EDA1BA22-0DCE-47AC-9CF8-F53C4DF624CE}" dt="2022-04-14T16:41:16.718" v="3081" actId="26606"/>
          <ac:spMkLst>
            <pc:docMk/>
            <pc:sldMk cId="3213648818" sldId="320"/>
            <ac:spMk id="1047" creationId="{84A3A5EB-931E-46DE-A692-6731DB9885FA}"/>
          </ac:spMkLst>
        </pc:spChg>
        <pc:spChg chg="add del">
          <ac:chgData name="Owen Santoso (22466085)" userId="b375e2bc-c19d-4108-9c74-f6149a3e4a36" providerId="ADAL" clId="{EDA1BA22-0DCE-47AC-9CF8-F53C4DF624CE}" dt="2022-04-14T16:41:16.718" v="3081" actId="26606"/>
          <ac:spMkLst>
            <pc:docMk/>
            <pc:sldMk cId="3213648818" sldId="320"/>
            <ac:spMk id="1048" creationId="{2358634F-705D-44E4-9FBF-A406E2F9A439}"/>
          </ac:spMkLst>
        </pc:spChg>
        <pc:spChg chg="add del">
          <ac:chgData name="Owen Santoso (22466085)" userId="b375e2bc-c19d-4108-9c74-f6149a3e4a36" providerId="ADAL" clId="{EDA1BA22-0DCE-47AC-9CF8-F53C4DF624CE}" dt="2022-04-14T16:41:16.718" v="3081" actId="26606"/>
          <ac:spMkLst>
            <pc:docMk/>
            <pc:sldMk cId="3213648818" sldId="320"/>
            <ac:spMk id="1049" creationId="{6FCFE1E3-A09C-4196-A99F-B7C3014E9604}"/>
          </ac:spMkLst>
        </pc:spChg>
        <pc:spChg chg="add del">
          <ac:chgData name="Owen Santoso (22466085)" userId="b375e2bc-c19d-4108-9c74-f6149a3e4a36" providerId="ADAL" clId="{EDA1BA22-0DCE-47AC-9CF8-F53C4DF624CE}" dt="2022-04-14T16:41:18.200" v="3083" actId="26606"/>
          <ac:spMkLst>
            <pc:docMk/>
            <pc:sldMk cId="3213648818" sldId="320"/>
            <ac:spMk id="1051" creationId="{B6EE7E08-B389-43E5-B019-1B0A8ACBBD93}"/>
          </ac:spMkLst>
        </pc:spChg>
        <pc:spChg chg="add del">
          <ac:chgData name="Owen Santoso (22466085)" userId="b375e2bc-c19d-4108-9c74-f6149a3e4a36" providerId="ADAL" clId="{EDA1BA22-0DCE-47AC-9CF8-F53C4DF624CE}" dt="2022-04-14T16:41:18.200" v="3083" actId="26606"/>
          <ac:spMkLst>
            <pc:docMk/>
            <pc:sldMk cId="3213648818" sldId="320"/>
            <ac:spMk id="1052" creationId="{E60D94A5-8A09-4BAB-8F7C-69BC34C54DDE}"/>
          </ac:spMkLst>
        </pc:spChg>
        <pc:spChg chg="add del">
          <ac:chgData name="Owen Santoso (22466085)" userId="b375e2bc-c19d-4108-9c74-f6149a3e4a36" providerId="ADAL" clId="{EDA1BA22-0DCE-47AC-9CF8-F53C4DF624CE}" dt="2022-04-14T16:41:18.200" v="3083" actId="26606"/>
          <ac:spMkLst>
            <pc:docMk/>
            <pc:sldMk cId="3213648818" sldId="320"/>
            <ac:spMk id="1053" creationId="{7A1AE32B-3A6E-4C5E-8FEB-73861B9A26B5}"/>
          </ac:spMkLst>
        </pc:spChg>
        <pc:spChg chg="add del">
          <ac:chgData name="Owen Santoso (22466085)" userId="b375e2bc-c19d-4108-9c74-f6149a3e4a36" providerId="ADAL" clId="{EDA1BA22-0DCE-47AC-9CF8-F53C4DF624CE}" dt="2022-04-14T16:41:19.596" v="3085" actId="26606"/>
          <ac:spMkLst>
            <pc:docMk/>
            <pc:sldMk cId="3213648818" sldId="320"/>
            <ac:spMk id="1055" creationId="{EB949D8D-8E17-4DBF-BEA8-13C57BF63803}"/>
          </ac:spMkLst>
        </pc:spChg>
        <pc:spChg chg="add del">
          <ac:chgData name="Owen Santoso (22466085)" userId="b375e2bc-c19d-4108-9c74-f6149a3e4a36" providerId="ADAL" clId="{EDA1BA22-0DCE-47AC-9CF8-F53C4DF624CE}" dt="2022-04-14T16:41:19.596" v="3085" actId="26606"/>
          <ac:spMkLst>
            <pc:docMk/>
            <pc:sldMk cId="3213648818" sldId="320"/>
            <ac:spMk id="1056" creationId="{4BC6FC45-D4D9-4025-91DA-272D318D372B}"/>
          </ac:spMkLst>
        </pc:spChg>
        <pc:spChg chg="add del">
          <ac:chgData name="Owen Santoso (22466085)" userId="b375e2bc-c19d-4108-9c74-f6149a3e4a36" providerId="ADAL" clId="{EDA1BA22-0DCE-47AC-9CF8-F53C4DF624CE}" dt="2022-04-14T16:41:19.596" v="3085" actId="26606"/>
          <ac:spMkLst>
            <pc:docMk/>
            <pc:sldMk cId="3213648818" sldId="320"/>
            <ac:spMk id="1057" creationId="{EA284212-C175-4C82-B112-A5208F70CB53}"/>
          </ac:spMkLst>
        </pc:spChg>
        <pc:spChg chg="add del">
          <ac:chgData name="Owen Santoso (22466085)" userId="b375e2bc-c19d-4108-9c74-f6149a3e4a36" providerId="ADAL" clId="{EDA1BA22-0DCE-47AC-9CF8-F53C4DF624CE}" dt="2022-04-14T16:41:19.596" v="3085" actId="26606"/>
          <ac:spMkLst>
            <pc:docMk/>
            <pc:sldMk cId="3213648818" sldId="320"/>
            <ac:spMk id="1058" creationId="{619EC706-8928-4DFD-8084-35D599EB434F}"/>
          </ac:spMkLst>
        </pc:spChg>
        <pc:spChg chg="add del">
          <ac:chgData name="Owen Santoso (22466085)" userId="b375e2bc-c19d-4108-9c74-f6149a3e4a36" providerId="ADAL" clId="{EDA1BA22-0DCE-47AC-9CF8-F53C4DF624CE}" dt="2022-04-14T16:41:20.329" v="3087" actId="26606"/>
          <ac:spMkLst>
            <pc:docMk/>
            <pc:sldMk cId="3213648818" sldId="320"/>
            <ac:spMk id="1060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41:20.329" v="3087" actId="26606"/>
          <ac:spMkLst>
            <pc:docMk/>
            <pc:sldMk cId="3213648818" sldId="320"/>
            <ac:spMk id="1061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41:20.329" v="3087" actId="26606"/>
          <ac:spMkLst>
            <pc:docMk/>
            <pc:sldMk cId="3213648818" sldId="320"/>
            <ac:spMk id="1062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1:20.329" v="3087" actId="26606"/>
          <ac:spMkLst>
            <pc:docMk/>
            <pc:sldMk cId="3213648818" sldId="320"/>
            <ac:spMk id="1063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41:37.786" v="3089" actId="26606"/>
          <ac:spMkLst>
            <pc:docMk/>
            <pc:sldMk cId="3213648818" sldId="320"/>
            <ac:spMk id="1065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41:37.786" v="3089" actId="26606"/>
          <ac:spMkLst>
            <pc:docMk/>
            <pc:sldMk cId="3213648818" sldId="320"/>
            <ac:spMk id="1066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1:37.786" v="3089" actId="26606"/>
          <ac:spMkLst>
            <pc:docMk/>
            <pc:sldMk cId="3213648818" sldId="320"/>
            <ac:spMk id="1067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41:37.786" v="3089" actId="26606"/>
          <ac:spMkLst>
            <pc:docMk/>
            <pc:sldMk cId="3213648818" sldId="320"/>
            <ac:spMk id="1068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41:38.520" v="3091" actId="26606"/>
          <ac:spMkLst>
            <pc:docMk/>
            <pc:sldMk cId="3213648818" sldId="320"/>
            <ac:spMk id="1070" creationId="{4E9EDDFA-8F05-462B-8D3E-5B9C4FBC735B}"/>
          </ac:spMkLst>
        </pc:spChg>
        <pc:spChg chg="add del">
          <ac:chgData name="Owen Santoso (22466085)" userId="b375e2bc-c19d-4108-9c74-f6149a3e4a36" providerId="ADAL" clId="{EDA1BA22-0DCE-47AC-9CF8-F53C4DF624CE}" dt="2022-04-14T16:41:38.520" v="3091" actId="26606"/>
          <ac:spMkLst>
            <pc:docMk/>
            <pc:sldMk cId="3213648818" sldId="320"/>
            <ac:spMk id="1071" creationId="{143F9A23-3237-4ED6-A1E9-C0E6530E053B}"/>
          </ac:spMkLst>
        </pc:spChg>
        <pc:spChg chg="add del">
          <ac:chgData name="Owen Santoso (22466085)" userId="b375e2bc-c19d-4108-9c74-f6149a3e4a36" providerId="ADAL" clId="{EDA1BA22-0DCE-47AC-9CF8-F53C4DF624CE}" dt="2022-04-14T16:41:38.520" v="3091" actId="26606"/>
          <ac:spMkLst>
            <pc:docMk/>
            <pc:sldMk cId="3213648818" sldId="320"/>
            <ac:spMk id="1072" creationId="{C63CD46D-4335-4BA4-842A-BF835A99CB2C}"/>
          </ac:spMkLst>
        </pc:spChg>
        <pc:spChg chg="add del">
          <ac:chgData name="Owen Santoso (22466085)" userId="b375e2bc-c19d-4108-9c74-f6149a3e4a36" providerId="ADAL" clId="{EDA1BA22-0DCE-47AC-9CF8-F53C4DF624CE}" dt="2022-04-14T16:41:38.942" v="3093" actId="26606"/>
          <ac:spMkLst>
            <pc:docMk/>
            <pc:sldMk cId="3213648818" sldId="320"/>
            <ac:spMk id="1074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41:38.942" v="3093" actId="26606"/>
          <ac:spMkLst>
            <pc:docMk/>
            <pc:sldMk cId="3213648818" sldId="320"/>
            <ac:spMk id="1075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1:38.942" v="3093" actId="26606"/>
          <ac:spMkLst>
            <pc:docMk/>
            <pc:sldMk cId="3213648818" sldId="320"/>
            <ac:spMk id="1076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41:38.942" v="3093" actId="26606"/>
          <ac:spMkLst>
            <pc:docMk/>
            <pc:sldMk cId="3213648818" sldId="320"/>
            <ac:spMk id="1077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41:41.638" v="3095" actId="26606"/>
          <ac:spMkLst>
            <pc:docMk/>
            <pc:sldMk cId="3213648818" sldId="320"/>
            <ac:spMk id="1079" creationId="{0BBB6B01-5B73-410C-B70E-8CF2FA470D11}"/>
          </ac:spMkLst>
        </pc:spChg>
        <pc:spChg chg="add del">
          <ac:chgData name="Owen Santoso (22466085)" userId="b375e2bc-c19d-4108-9c74-f6149a3e4a36" providerId="ADAL" clId="{EDA1BA22-0DCE-47AC-9CF8-F53C4DF624CE}" dt="2022-04-14T16:41:41.638" v="3095" actId="26606"/>
          <ac:spMkLst>
            <pc:docMk/>
            <pc:sldMk cId="3213648818" sldId="320"/>
            <ac:spMk id="1080" creationId="{8712F587-12D0-435C-8E3F-F44C36EE71B8}"/>
          </ac:spMkLst>
        </pc:spChg>
        <pc:spChg chg="add del">
          <ac:chgData name="Owen Santoso (22466085)" userId="b375e2bc-c19d-4108-9c74-f6149a3e4a36" providerId="ADAL" clId="{EDA1BA22-0DCE-47AC-9CF8-F53C4DF624CE}" dt="2022-04-14T16:41:49.022" v="3097" actId="26606"/>
          <ac:spMkLst>
            <pc:docMk/>
            <pc:sldMk cId="3213648818" sldId="320"/>
            <ac:spMk id="1082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41:49.022" v="3097" actId="26606"/>
          <ac:spMkLst>
            <pc:docMk/>
            <pc:sldMk cId="3213648818" sldId="320"/>
            <ac:spMk id="1083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1:49.022" v="3097" actId="26606"/>
          <ac:spMkLst>
            <pc:docMk/>
            <pc:sldMk cId="3213648818" sldId="320"/>
            <ac:spMk id="1084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41:49.022" v="3097" actId="26606"/>
          <ac:spMkLst>
            <pc:docMk/>
            <pc:sldMk cId="3213648818" sldId="320"/>
            <ac:spMk id="1085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41:49.391" v="3099" actId="26606"/>
          <ac:spMkLst>
            <pc:docMk/>
            <pc:sldMk cId="3213648818" sldId="320"/>
            <ac:spMk id="1087" creationId="{4E9EDDFA-8F05-462B-8D3E-5B9C4FBC735B}"/>
          </ac:spMkLst>
        </pc:spChg>
        <pc:spChg chg="add del">
          <ac:chgData name="Owen Santoso (22466085)" userId="b375e2bc-c19d-4108-9c74-f6149a3e4a36" providerId="ADAL" clId="{EDA1BA22-0DCE-47AC-9CF8-F53C4DF624CE}" dt="2022-04-14T16:41:49.391" v="3099" actId="26606"/>
          <ac:spMkLst>
            <pc:docMk/>
            <pc:sldMk cId="3213648818" sldId="320"/>
            <ac:spMk id="1088" creationId="{143F9A23-3237-4ED6-A1E9-C0E6530E053B}"/>
          </ac:spMkLst>
        </pc:spChg>
        <pc:spChg chg="add del">
          <ac:chgData name="Owen Santoso (22466085)" userId="b375e2bc-c19d-4108-9c74-f6149a3e4a36" providerId="ADAL" clId="{EDA1BA22-0DCE-47AC-9CF8-F53C4DF624CE}" dt="2022-04-14T16:41:49.391" v="3099" actId="26606"/>
          <ac:spMkLst>
            <pc:docMk/>
            <pc:sldMk cId="3213648818" sldId="320"/>
            <ac:spMk id="1089" creationId="{C63CD46D-4335-4BA4-842A-BF835A99CB2C}"/>
          </ac:spMkLst>
        </pc:spChg>
        <pc:spChg chg="add del">
          <ac:chgData name="Owen Santoso (22466085)" userId="b375e2bc-c19d-4108-9c74-f6149a3e4a36" providerId="ADAL" clId="{EDA1BA22-0DCE-47AC-9CF8-F53C4DF624CE}" dt="2022-04-14T16:41:49.955" v="3101" actId="26606"/>
          <ac:spMkLst>
            <pc:docMk/>
            <pc:sldMk cId="3213648818" sldId="320"/>
            <ac:spMk id="1091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41:49.955" v="3101" actId="26606"/>
          <ac:spMkLst>
            <pc:docMk/>
            <pc:sldMk cId="3213648818" sldId="320"/>
            <ac:spMk id="1092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41:49.955" v="3101" actId="26606"/>
          <ac:spMkLst>
            <pc:docMk/>
            <pc:sldMk cId="3213648818" sldId="320"/>
            <ac:spMk id="1093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1:49.955" v="3101" actId="26606"/>
          <ac:spMkLst>
            <pc:docMk/>
            <pc:sldMk cId="3213648818" sldId="320"/>
            <ac:spMk id="1094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41:50.613" v="3103" actId="26606"/>
          <ac:spMkLst>
            <pc:docMk/>
            <pc:sldMk cId="3213648818" sldId="320"/>
            <ac:spMk id="1096" creationId="{78632963-757B-40C2-BB84-FC6107A54DAD}"/>
          </ac:spMkLst>
        </pc:spChg>
        <pc:spChg chg="add del">
          <ac:chgData name="Owen Santoso (22466085)" userId="b375e2bc-c19d-4108-9c74-f6149a3e4a36" providerId="ADAL" clId="{EDA1BA22-0DCE-47AC-9CF8-F53C4DF624CE}" dt="2022-04-14T16:41:50.613" v="3103" actId="26606"/>
          <ac:spMkLst>
            <pc:docMk/>
            <pc:sldMk cId="3213648818" sldId="320"/>
            <ac:spMk id="1097" creationId="{EE0D13DB-D099-4541-888D-DE0186F1C8F0}"/>
          </ac:spMkLst>
        </pc:spChg>
        <pc:spChg chg="add del">
          <ac:chgData name="Owen Santoso (22466085)" userId="b375e2bc-c19d-4108-9c74-f6149a3e4a36" providerId="ADAL" clId="{EDA1BA22-0DCE-47AC-9CF8-F53C4DF624CE}" dt="2022-04-14T16:41:50.613" v="3103" actId="26606"/>
          <ac:spMkLst>
            <pc:docMk/>
            <pc:sldMk cId="3213648818" sldId="320"/>
            <ac:spMk id="1098" creationId="{2853AE55-7E35-44B0-89F1-3F52B262AF33}"/>
          </ac:spMkLst>
        </pc:spChg>
        <pc:spChg chg="add del">
          <ac:chgData name="Owen Santoso (22466085)" userId="b375e2bc-c19d-4108-9c74-f6149a3e4a36" providerId="ADAL" clId="{EDA1BA22-0DCE-47AC-9CF8-F53C4DF624CE}" dt="2022-04-14T16:41:50.613" v="3103" actId="26606"/>
          <ac:spMkLst>
            <pc:docMk/>
            <pc:sldMk cId="3213648818" sldId="320"/>
            <ac:spMk id="1099" creationId="{DBC4BE4D-4B50-4F51-9F85-4B5D60B02D81}"/>
          </ac:spMkLst>
        </pc:spChg>
        <pc:spChg chg="add del">
          <ac:chgData name="Owen Santoso (22466085)" userId="b375e2bc-c19d-4108-9c74-f6149a3e4a36" providerId="ADAL" clId="{EDA1BA22-0DCE-47AC-9CF8-F53C4DF624CE}" dt="2022-04-14T16:41:51.014" v="3105" actId="26606"/>
          <ac:spMkLst>
            <pc:docMk/>
            <pc:sldMk cId="3213648818" sldId="320"/>
            <ac:spMk id="1101" creationId="{84A3A5EB-931E-46DE-A692-6731DB9885FA}"/>
          </ac:spMkLst>
        </pc:spChg>
        <pc:spChg chg="add del">
          <ac:chgData name="Owen Santoso (22466085)" userId="b375e2bc-c19d-4108-9c74-f6149a3e4a36" providerId="ADAL" clId="{EDA1BA22-0DCE-47AC-9CF8-F53C4DF624CE}" dt="2022-04-14T16:41:51.014" v="3105" actId="26606"/>
          <ac:spMkLst>
            <pc:docMk/>
            <pc:sldMk cId="3213648818" sldId="320"/>
            <ac:spMk id="1102" creationId="{2358634F-705D-44E4-9FBF-A406E2F9A439}"/>
          </ac:spMkLst>
        </pc:spChg>
        <pc:spChg chg="add del">
          <ac:chgData name="Owen Santoso (22466085)" userId="b375e2bc-c19d-4108-9c74-f6149a3e4a36" providerId="ADAL" clId="{EDA1BA22-0DCE-47AC-9CF8-F53C4DF624CE}" dt="2022-04-14T16:41:51.014" v="3105" actId="26606"/>
          <ac:spMkLst>
            <pc:docMk/>
            <pc:sldMk cId="3213648818" sldId="320"/>
            <ac:spMk id="1103" creationId="{6FCFE1E3-A09C-4196-A99F-B7C3014E9604}"/>
          </ac:spMkLst>
        </pc:spChg>
        <pc:spChg chg="add del">
          <ac:chgData name="Owen Santoso (22466085)" userId="b375e2bc-c19d-4108-9c74-f6149a3e4a36" providerId="ADAL" clId="{EDA1BA22-0DCE-47AC-9CF8-F53C4DF624CE}" dt="2022-04-14T16:41:51.573" v="3107" actId="26606"/>
          <ac:spMkLst>
            <pc:docMk/>
            <pc:sldMk cId="3213648818" sldId="320"/>
            <ac:spMk id="1105" creationId="{282E2A95-1A08-4118-83C6-B1CA5648E075}"/>
          </ac:spMkLst>
        </pc:spChg>
        <pc:spChg chg="add del">
          <ac:chgData name="Owen Santoso (22466085)" userId="b375e2bc-c19d-4108-9c74-f6149a3e4a36" providerId="ADAL" clId="{EDA1BA22-0DCE-47AC-9CF8-F53C4DF624CE}" dt="2022-04-14T16:41:51.573" v="3107" actId="26606"/>
          <ac:spMkLst>
            <pc:docMk/>
            <pc:sldMk cId="3213648818" sldId="320"/>
            <ac:spMk id="1106" creationId="{68DC0EC7-60EA-4BD3-BC04-D547DE1B2891}"/>
          </ac:spMkLst>
        </pc:spChg>
        <pc:spChg chg="add del">
          <ac:chgData name="Owen Santoso (22466085)" userId="b375e2bc-c19d-4108-9c74-f6149a3e4a36" providerId="ADAL" clId="{EDA1BA22-0DCE-47AC-9CF8-F53C4DF624CE}" dt="2022-04-14T16:41:51.573" v="3107" actId="26606"/>
          <ac:spMkLst>
            <pc:docMk/>
            <pc:sldMk cId="3213648818" sldId="320"/>
            <ac:spMk id="1107" creationId="{2FFEFC7E-85EE-4AC9-A351-FBEB13A1D622}"/>
          </ac:spMkLst>
        </pc:spChg>
        <pc:spChg chg="add del">
          <ac:chgData name="Owen Santoso (22466085)" userId="b375e2bc-c19d-4108-9c74-f6149a3e4a36" providerId="ADAL" clId="{EDA1BA22-0DCE-47AC-9CF8-F53C4DF624CE}" dt="2022-04-14T16:41:51.573" v="3107" actId="26606"/>
          <ac:spMkLst>
            <pc:docMk/>
            <pc:sldMk cId="3213648818" sldId="320"/>
            <ac:spMk id="1108" creationId="{CB2511BB-FC4C-45F3-94EB-661D6806C942}"/>
          </ac:spMkLst>
        </pc:spChg>
        <pc:spChg chg="add del">
          <ac:chgData name="Owen Santoso (22466085)" userId="b375e2bc-c19d-4108-9c74-f6149a3e4a36" providerId="ADAL" clId="{EDA1BA22-0DCE-47AC-9CF8-F53C4DF624CE}" dt="2022-04-14T16:42:33.595" v="3143" actId="26606"/>
          <ac:spMkLst>
            <pc:docMk/>
            <pc:sldMk cId="3213648818" sldId="320"/>
            <ac:spMk id="1110" creationId="{78632963-757B-40C2-BB84-FC6107A54DAD}"/>
          </ac:spMkLst>
        </pc:spChg>
        <pc:spChg chg="add del">
          <ac:chgData name="Owen Santoso (22466085)" userId="b375e2bc-c19d-4108-9c74-f6149a3e4a36" providerId="ADAL" clId="{EDA1BA22-0DCE-47AC-9CF8-F53C4DF624CE}" dt="2022-04-14T16:42:33.595" v="3143" actId="26606"/>
          <ac:spMkLst>
            <pc:docMk/>
            <pc:sldMk cId="3213648818" sldId="320"/>
            <ac:spMk id="1111" creationId="{EE0D13DB-D099-4541-888D-DE0186F1C8F0}"/>
          </ac:spMkLst>
        </pc:spChg>
        <pc:spChg chg="add del">
          <ac:chgData name="Owen Santoso (22466085)" userId="b375e2bc-c19d-4108-9c74-f6149a3e4a36" providerId="ADAL" clId="{EDA1BA22-0DCE-47AC-9CF8-F53C4DF624CE}" dt="2022-04-14T16:42:33.595" v="3143" actId="26606"/>
          <ac:spMkLst>
            <pc:docMk/>
            <pc:sldMk cId="3213648818" sldId="320"/>
            <ac:spMk id="1112" creationId="{2853AE55-7E35-44B0-89F1-3F52B262AF33}"/>
          </ac:spMkLst>
        </pc:spChg>
        <pc:spChg chg="add del">
          <ac:chgData name="Owen Santoso (22466085)" userId="b375e2bc-c19d-4108-9c74-f6149a3e4a36" providerId="ADAL" clId="{EDA1BA22-0DCE-47AC-9CF8-F53C4DF624CE}" dt="2022-04-14T16:42:33.595" v="3143" actId="26606"/>
          <ac:spMkLst>
            <pc:docMk/>
            <pc:sldMk cId="3213648818" sldId="320"/>
            <ac:spMk id="1113" creationId="{DBC4BE4D-4B50-4F51-9F85-4B5D60B02D81}"/>
          </ac:spMkLst>
        </pc:spChg>
        <pc:picChg chg="mod ord">
          <ac:chgData name="Owen Santoso (22466085)" userId="b375e2bc-c19d-4108-9c74-f6149a3e4a36" providerId="ADAL" clId="{EDA1BA22-0DCE-47AC-9CF8-F53C4DF624CE}" dt="2022-04-14T16:42:33.595" v="3143" actId="26606"/>
          <ac:picMkLst>
            <pc:docMk/>
            <pc:sldMk cId="3213648818" sldId="320"/>
            <ac:picMk id="1028" creationId="{6556AD97-5822-490F-B131-71FDD85CD55C}"/>
          </ac:picMkLst>
        </pc:picChg>
      </pc:sldChg>
      <pc:sldChg chg="addSp delSp modSp add del mod ord modShow modNotesTx">
        <pc:chgData name="Owen Santoso (22466085)" userId="b375e2bc-c19d-4108-9c74-f6149a3e4a36" providerId="ADAL" clId="{EDA1BA22-0DCE-47AC-9CF8-F53C4DF624CE}" dt="2022-04-14T18:30:50.426" v="4482" actId="47"/>
        <pc:sldMkLst>
          <pc:docMk/>
          <pc:sldMk cId="299453743" sldId="321"/>
        </pc:sldMkLst>
        <pc:spChg chg="mod">
          <ac:chgData name="Owen Santoso (22466085)" userId="b375e2bc-c19d-4108-9c74-f6149a3e4a36" providerId="ADAL" clId="{EDA1BA22-0DCE-47AC-9CF8-F53C4DF624CE}" dt="2022-04-14T16:44:39.513" v="3173"/>
          <ac:spMkLst>
            <pc:docMk/>
            <pc:sldMk cId="299453743" sldId="321"/>
            <ac:spMk id="2" creationId="{919E5C68-F2A0-4A6F-8AE5-E739E3485FF3}"/>
          </ac:spMkLst>
        </pc:spChg>
        <pc:spChg chg="add del mod">
          <ac:chgData name="Owen Santoso (22466085)" userId="b375e2bc-c19d-4108-9c74-f6149a3e4a36" providerId="ADAL" clId="{EDA1BA22-0DCE-47AC-9CF8-F53C4DF624CE}" dt="2022-04-14T16:47:00.587" v="3179" actId="478"/>
          <ac:spMkLst>
            <pc:docMk/>
            <pc:sldMk cId="299453743" sldId="321"/>
            <ac:spMk id="4" creationId="{CEE9328D-C95C-4B08-8269-9F73185DAB1E}"/>
          </ac:spMkLst>
        </pc:spChg>
        <pc:spChg chg="add mod">
          <ac:chgData name="Owen Santoso (22466085)" userId="b375e2bc-c19d-4108-9c74-f6149a3e4a36" providerId="ADAL" clId="{EDA1BA22-0DCE-47AC-9CF8-F53C4DF624CE}" dt="2022-04-14T16:55:33.924" v="3739" actId="20577"/>
          <ac:spMkLst>
            <pc:docMk/>
            <pc:sldMk cId="299453743" sldId="321"/>
            <ac:spMk id="9" creationId="{3375687C-D308-46F3-AA53-9A7C4A5B0297}"/>
          </ac:spMkLst>
        </pc:spChg>
        <pc:graphicFrameChg chg="del">
          <ac:chgData name="Owen Santoso (22466085)" userId="b375e2bc-c19d-4108-9c74-f6149a3e4a36" providerId="ADAL" clId="{EDA1BA22-0DCE-47AC-9CF8-F53C4DF624CE}" dt="2022-04-14T16:46:54.857" v="3176" actId="478"/>
          <ac:graphicFrameMkLst>
            <pc:docMk/>
            <pc:sldMk cId="299453743" sldId="321"/>
            <ac:graphicFrameMk id="5" creationId="{10F47F54-EB6D-2F80-3D2D-0A14AE91DAB4}"/>
          </ac:graphicFrameMkLst>
        </pc:graphicFrameChg>
      </pc:sldChg>
      <pc:sldChg chg="addSp delSp modSp add del mod modAnim modShow">
        <pc:chgData name="Owen Santoso (22466085)" userId="b375e2bc-c19d-4108-9c74-f6149a3e4a36" providerId="ADAL" clId="{EDA1BA22-0DCE-47AC-9CF8-F53C4DF624CE}" dt="2022-04-14T17:59:29.081" v="4420" actId="47"/>
        <pc:sldMkLst>
          <pc:docMk/>
          <pc:sldMk cId="3646212564" sldId="322"/>
        </pc:sldMkLst>
        <pc:spChg chg="mod topLvl">
          <ac:chgData name="Owen Santoso (22466085)" userId="b375e2bc-c19d-4108-9c74-f6149a3e4a36" providerId="ADAL" clId="{EDA1BA22-0DCE-47AC-9CF8-F53C4DF624CE}" dt="2022-04-14T16:52:16.207" v="3636" actId="164"/>
          <ac:spMkLst>
            <pc:docMk/>
            <pc:sldMk cId="3646212564" sldId="322"/>
            <ac:spMk id="4" creationId="{AE34031B-3837-4527-9A36-1DB580E35155}"/>
          </ac:spMkLst>
        </pc:spChg>
        <pc:spChg chg="mod topLvl">
          <ac:chgData name="Owen Santoso (22466085)" userId="b375e2bc-c19d-4108-9c74-f6149a3e4a36" providerId="ADAL" clId="{EDA1BA22-0DCE-47AC-9CF8-F53C4DF624CE}" dt="2022-04-14T16:52:16.207" v="3636" actId="164"/>
          <ac:spMkLst>
            <pc:docMk/>
            <pc:sldMk cId="3646212564" sldId="322"/>
            <ac:spMk id="6" creationId="{C02388F8-1EFD-47E2-BDBA-5F88C19AD635}"/>
          </ac:spMkLst>
        </pc:spChg>
        <pc:spChg chg="mod topLvl">
          <ac:chgData name="Owen Santoso (22466085)" userId="b375e2bc-c19d-4108-9c74-f6149a3e4a36" providerId="ADAL" clId="{EDA1BA22-0DCE-47AC-9CF8-F53C4DF624CE}" dt="2022-04-14T16:52:16.207" v="3636" actId="164"/>
          <ac:spMkLst>
            <pc:docMk/>
            <pc:sldMk cId="3646212564" sldId="322"/>
            <ac:spMk id="7" creationId="{B4704483-1D42-4D63-BFC2-EAADCA149171}"/>
          </ac:spMkLst>
        </pc:spChg>
        <pc:spChg chg="mod topLvl">
          <ac:chgData name="Owen Santoso (22466085)" userId="b375e2bc-c19d-4108-9c74-f6149a3e4a36" providerId="ADAL" clId="{EDA1BA22-0DCE-47AC-9CF8-F53C4DF624CE}" dt="2022-04-14T16:52:17.737" v="3637" actId="164"/>
          <ac:spMkLst>
            <pc:docMk/>
            <pc:sldMk cId="3646212564" sldId="322"/>
            <ac:spMk id="8" creationId="{5C8AB286-B195-4599-966C-B1049A2A6F51}"/>
          </ac:spMkLst>
        </pc:spChg>
        <pc:spChg chg="mod topLvl">
          <ac:chgData name="Owen Santoso (22466085)" userId="b375e2bc-c19d-4108-9c74-f6149a3e4a36" providerId="ADAL" clId="{EDA1BA22-0DCE-47AC-9CF8-F53C4DF624CE}" dt="2022-04-14T16:52:17.737" v="3637" actId="164"/>
          <ac:spMkLst>
            <pc:docMk/>
            <pc:sldMk cId="3646212564" sldId="322"/>
            <ac:spMk id="9" creationId="{CAF8F005-6AAC-46B4-B197-C8553F5E3C55}"/>
          </ac:spMkLst>
        </pc:spChg>
        <pc:spChg chg="mod topLvl">
          <ac:chgData name="Owen Santoso (22466085)" userId="b375e2bc-c19d-4108-9c74-f6149a3e4a36" providerId="ADAL" clId="{EDA1BA22-0DCE-47AC-9CF8-F53C4DF624CE}" dt="2022-04-14T16:52:17.737" v="3637" actId="164"/>
          <ac:spMkLst>
            <pc:docMk/>
            <pc:sldMk cId="3646212564" sldId="322"/>
            <ac:spMk id="11" creationId="{79CDABD8-C73F-4B76-A32D-D3C767D59111}"/>
          </ac:spMkLst>
        </pc:spChg>
        <pc:spChg chg="mod topLvl">
          <ac:chgData name="Owen Santoso (22466085)" userId="b375e2bc-c19d-4108-9c74-f6149a3e4a36" providerId="ADAL" clId="{EDA1BA22-0DCE-47AC-9CF8-F53C4DF624CE}" dt="2022-04-14T16:52:19.323" v="3638" actId="164"/>
          <ac:spMkLst>
            <pc:docMk/>
            <pc:sldMk cId="3646212564" sldId="322"/>
            <ac:spMk id="13" creationId="{1C17534B-6E4B-49C8-A102-F6BC24D62308}"/>
          </ac:spMkLst>
        </pc:spChg>
        <pc:spChg chg="mod topLvl">
          <ac:chgData name="Owen Santoso (22466085)" userId="b375e2bc-c19d-4108-9c74-f6149a3e4a36" providerId="ADAL" clId="{EDA1BA22-0DCE-47AC-9CF8-F53C4DF624CE}" dt="2022-04-14T16:52:19.323" v="3638" actId="164"/>
          <ac:spMkLst>
            <pc:docMk/>
            <pc:sldMk cId="3646212564" sldId="322"/>
            <ac:spMk id="15" creationId="{AEBACDF3-9C34-4FCA-8DBC-762C30068B83}"/>
          </ac:spMkLst>
        </pc:spChg>
        <pc:spChg chg="mod topLvl">
          <ac:chgData name="Owen Santoso (22466085)" userId="b375e2bc-c19d-4108-9c74-f6149a3e4a36" providerId="ADAL" clId="{EDA1BA22-0DCE-47AC-9CF8-F53C4DF624CE}" dt="2022-04-14T16:52:19.323" v="3638" actId="164"/>
          <ac:spMkLst>
            <pc:docMk/>
            <pc:sldMk cId="3646212564" sldId="322"/>
            <ac:spMk id="16" creationId="{F130F1AF-9456-45CA-A2B4-CECB33AB6BB9}"/>
          </ac:spMkLst>
        </pc:spChg>
        <pc:spChg chg="mod topLvl">
          <ac:chgData name="Owen Santoso (22466085)" userId="b375e2bc-c19d-4108-9c74-f6149a3e4a36" providerId="ADAL" clId="{EDA1BA22-0DCE-47AC-9CF8-F53C4DF624CE}" dt="2022-04-14T16:52:20.707" v="3639" actId="164"/>
          <ac:spMkLst>
            <pc:docMk/>
            <pc:sldMk cId="3646212564" sldId="322"/>
            <ac:spMk id="17" creationId="{F2FEB1AA-620A-4D7B-AB9D-616040EC0C86}"/>
          </ac:spMkLst>
        </pc:spChg>
        <pc:spChg chg="mod topLvl">
          <ac:chgData name="Owen Santoso (22466085)" userId="b375e2bc-c19d-4108-9c74-f6149a3e4a36" providerId="ADAL" clId="{EDA1BA22-0DCE-47AC-9CF8-F53C4DF624CE}" dt="2022-04-14T16:52:20.707" v="3639" actId="164"/>
          <ac:spMkLst>
            <pc:docMk/>
            <pc:sldMk cId="3646212564" sldId="322"/>
            <ac:spMk id="18" creationId="{09EFDA17-EBE3-478E-8EFC-CE6429B2D1BE}"/>
          </ac:spMkLst>
        </pc:spChg>
        <pc:spChg chg="mod topLvl">
          <ac:chgData name="Owen Santoso (22466085)" userId="b375e2bc-c19d-4108-9c74-f6149a3e4a36" providerId="ADAL" clId="{EDA1BA22-0DCE-47AC-9CF8-F53C4DF624CE}" dt="2022-04-14T16:52:20.707" v="3639" actId="164"/>
          <ac:spMkLst>
            <pc:docMk/>
            <pc:sldMk cId="3646212564" sldId="322"/>
            <ac:spMk id="19" creationId="{C69CA719-81A6-4CCD-8005-DC4D5B03EDA3}"/>
          </ac:spMkLst>
        </pc:spChg>
        <pc:grpChg chg="del mod">
          <ac:chgData name="Owen Santoso (22466085)" userId="b375e2bc-c19d-4108-9c74-f6149a3e4a36" providerId="ADAL" clId="{EDA1BA22-0DCE-47AC-9CF8-F53C4DF624CE}" dt="2022-04-14T16:52:14.418" v="3635" actId="165"/>
          <ac:grpSpMkLst>
            <pc:docMk/>
            <pc:sldMk cId="3646212564" sldId="322"/>
            <ac:grpSpMk id="3" creationId="{8B7F1C93-BAAD-49B6-A9A5-41C067211E9D}"/>
          </ac:grpSpMkLst>
        </pc:grpChg>
        <pc:grpChg chg="add mod">
          <ac:chgData name="Owen Santoso (22466085)" userId="b375e2bc-c19d-4108-9c74-f6149a3e4a36" providerId="ADAL" clId="{EDA1BA22-0DCE-47AC-9CF8-F53C4DF624CE}" dt="2022-04-14T16:52:16.207" v="3636" actId="164"/>
          <ac:grpSpMkLst>
            <pc:docMk/>
            <pc:sldMk cId="3646212564" sldId="322"/>
            <ac:grpSpMk id="20" creationId="{CB937A2D-CDE1-4B16-A53D-AA09F39B8EDE}"/>
          </ac:grpSpMkLst>
        </pc:grpChg>
        <pc:grpChg chg="add mod">
          <ac:chgData name="Owen Santoso (22466085)" userId="b375e2bc-c19d-4108-9c74-f6149a3e4a36" providerId="ADAL" clId="{EDA1BA22-0DCE-47AC-9CF8-F53C4DF624CE}" dt="2022-04-14T16:52:17.737" v="3637" actId="164"/>
          <ac:grpSpMkLst>
            <pc:docMk/>
            <pc:sldMk cId="3646212564" sldId="322"/>
            <ac:grpSpMk id="21" creationId="{2F0E808A-6EC1-466A-A4C0-DB90468E6FA6}"/>
          </ac:grpSpMkLst>
        </pc:grpChg>
        <pc:grpChg chg="add mod">
          <ac:chgData name="Owen Santoso (22466085)" userId="b375e2bc-c19d-4108-9c74-f6149a3e4a36" providerId="ADAL" clId="{EDA1BA22-0DCE-47AC-9CF8-F53C4DF624CE}" dt="2022-04-14T16:52:19.323" v="3638" actId="164"/>
          <ac:grpSpMkLst>
            <pc:docMk/>
            <pc:sldMk cId="3646212564" sldId="322"/>
            <ac:grpSpMk id="22" creationId="{94A31809-CF74-447D-B8C2-6D13174087FB}"/>
          </ac:grpSpMkLst>
        </pc:grpChg>
        <pc:grpChg chg="add mod">
          <ac:chgData name="Owen Santoso (22466085)" userId="b375e2bc-c19d-4108-9c74-f6149a3e4a36" providerId="ADAL" clId="{EDA1BA22-0DCE-47AC-9CF8-F53C4DF624CE}" dt="2022-04-14T16:52:20.707" v="3639" actId="164"/>
          <ac:grpSpMkLst>
            <pc:docMk/>
            <pc:sldMk cId="3646212564" sldId="322"/>
            <ac:grpSpMk id="23" creationId="{1BE86A29-5AE2-4CA4-954D-5A938EDFB5C0}"/>
          </ac:grpSpMkLst>
        </pc:grpChg>
        <pc:graphicFrameChg chg="del">
          <ac:chgData name="Owen Santoso (22466085)" userId="b375e2bc-c19d-4108-9c74-f6149a3e4a36" providerId="ADAL" clId="{EDA1BA22-0DCE-47AC-9CF8-F53C4DF624CE}" dt="2022-04-14T16:52:10.622" v="3634" actId="18245"/>
          <ac:graphicFrameMkLst>
            <pc:docMk/>
            <pc:sldMk cId="3646212564" sldId="322"/>
            <ac:graphicFrameMk id="5" creationId="{10F47F54-EB6D-2F80-3D2D-0A14AE91DAB4}"/>
          </ac:graphicFrameMkLst>
        </pc:graphicFrameChg>
      </pc:sldChg>
      <pc:sldChg chg="addSp delSp add del setBg delDesignElem">
        <pc:chgData name="Owen Santoso (22466085)" userId="b375e2bc-c19d-4108-9c74-f6149a3e4a36" providerId="ADAL" clId="{EDA1BA22-0DCE-47AC-9CF8-F53C4DF624CE}" dt="2022-04-14T16:51:59.536" v="3631"/>
        <pc:sldMkLst>
          <pc:docMk/>
          <pc:sldMk cId="3713523873" sldId="322"/>
        </pc:sldMkLst>
        <pc:spChg chg="add del">
          <ac:chgData name="Owen Santoso (22466085)" userId="b375e2bc-c19d-4108-9c74-f6149a3e4a36" providerId="ADAL" clId="{EDA1BA22-0DCE-47AC-9CF8-F53C4DF624CE}" dt="2022-04-14T16:51:59.536" v="3631"/>
          <ac:spMkLst>
            <pc:docMk/>
            <pc:sldMk cId="3713523873" sldId="322"/>
            <ac:spMk id="10" creationId="{47421797-7B77-498E-A01C-0A1194615BD5}"/>
          </ac:spMkLst>
        </pc:spChg>
        <pc:spChg chg="add del">
          <ac:chgData name="Owen Santoso (22466085)" userId="b375e2bc-c19d-4108-9c74-f6149a3e4a36" providerId="ADAL" clId="{EDA1BA22-0DCE-47AC-9CF8-F53C4DF624CE}" dt="2022-04-14T16:51:59.536" v="3631"/>
          <ac:spMkLst>
            <pc:docMk/>
            <pc:sldMk cId="3713523873" sldId="322"/>
            <ac:spMk id="12" creationId="{926D38EC-CD1B-456B-A813-64F8D8E71DA5}"/>
          </ac:spMkLst>
        </pc:spChg>
        <pc:spChg chg="add del">
          <ac:chgData name="Owen Santoso (22466085)" userId="b375e2bc-c19d-4108-9c74-f6149a3e4a36" providerId="ADAL" clId="{EDA1BA22-0DCE-47AC-9CF8-F53C4DF624CE}" dt="2022-04-14T16:51:59.536" v="3631"/>
          <ac:spMkLst>
            <pc:docMk/>
            <pc:sldMk cId="3713523873" sldId="322"/>
            <ac:spMk id="14" creationId="{2DC18E46-CA2E-43A8-A2EC-61D30FAC3678}"/>
          </ac:spMkLst>
        </pc:spChg>
      </pc:sldChg>
      <pc:sldChg chg="addSp delSp modSp add del mod ord modShow modNotesTx">
        <pc:chgData name="Owen Santoso (22466085)" userId="b375e2bc-c19d-4108-9c74-f6149a3e4a36" providerId="ADAL" clId="{EDA1BA22-0DCE-47AC-9CF8-F53C4DF624CE}" dt="2022-04-14T18:30:36.182" v="4476" actId="47"/>
        <pc:sldMkLst>
          <pc:docMk/>
          <pc:sldMk cId="2490825554" sldId="323"/>
        </pc:sldMkLst>
        <pc:spChg chg="mod">
          <ac:chgData name="Owen Santoso (22466085)" userId="b375e2bc-c19d-4108-9c74-f6149a3e4a36" providerId="ADAL" clId="{EDA1BA22-0DCE-47AC-9CF8-F53C4DF624CE}" dt="2022-04-14T17:17:54.734" v="4160" actId="26606"/>
          <ac:spMkLst>
            <pc:docMk/>
            <pc:sldMk cId="2490825554" sldId="323"/>
            <ac:spMk id="2" creationId="{919E5C68-F2A0-4A6F-8AE5-E739E3485FF3}"/>
          </ac:spMkLst>
        </pc:spChg>
        <pc:spChg chg="add del mod">
          <ac:chgData name="Owen Santoso (22466085)" userId="b375e2bc-c19d-4108-9c74-f6149a3e4a36" providerId="ADAL" clId="{EDA1BA22-0DCE-47AC-9CF8-F53C4DF624CE}" dt="2022-04-14T17:17:54.734" v="4160" actId="26606"/>
          <ac:spMkLst>
            <pc:docMk/>
            <pc:sldMk cId="2490825554" sldId="323"/>
            <ac:spMk id="9" creationId="{3375687C-D308-46F3-AA53-9A7C4A5B0297}"/>
          </ac:spMkLst>
        </pc:spChg>
        <pc:spChg chg="add del">
          <ac:chgData name="Owen Santoso (22466085)" userId="b375e2bc-c19d-4108-9c74-f6149a3e4a36" providerId="ADAL" clId="{EDA1BA22-0DCE-47AC-9CF8-F53C4DF624CE}" dt="2022-04-14T17:17:54.734" v="4160" actId="26606"/>
          <ac:spMkLst>
            <pc:docMk/>
            <pc:sldMk cId="2490825554" sldId="323"/>
            <ac:spMk id="10" creationId="{47421797-7B77-498E-A01C-0A1194615BD5}"/>
          </ac:spMkLst>
        </pc:spChg>
        <pc:spChg chg="add del">
          <ac:chgData name="Owen Santoso (22466085)" userId="b375e2bc-c19d-4108-9c74-f6149a3e4a36" providerId="ADAL" clId="{EDA1BA22-0DCE-47AC-9CF8-F53C4DF624CE}" dt="2022-04-14T17:17:54.734" v="4160" actId="26606"/>
          <ac:spMkLst>
            <pc:docMk/>
            <pc:sldMk cId="2490825554" sldId="323"/>
            <ac:spMk id="12" creationId="{926D38EC-CD1B-456B-A813-64F8D8E71DA5}"/>
          </ac:spMkLst>
        </pc:spChg>
        <pc:spChg chg="add del">
          <ac:chgData name="Owen Santoso (22466085)" userId="b375e2bc-c19d-4108-9c74-f6149a3e4a36" providerId="ADAL" clId="{EDA1BA22-0DCE-47AC-9CF8-F53C4DF624CE}" dt="2022-04-14T17:17:54.734" v="4160" actId="26606"/>
          <ac:spMkLst>
            <pc:docMk/>
            <pc:sldMk cId="2490825554" sldId="323"/>
            <ac:spMk id="14" creationId="{2DC18E46-CA2E-43A8-A2EC-61D30FAC3678}"/>
          </ac:spMkLst>
        </pc:spChg>
        <pc:spChg chg="add del">
          <ac:chgData name="Owen Santoso (22466085)" userId="b375e2bc-c19d-4108-9c74-f6149a3e4a36" providerId="ADAL" clId="{EDA1BA22-0DCE-47AC-9CF8-F53C4DF624CE}" dt="2022-04-14T17:17:54.734" v="4160" actId="26606"/>
          <ac:spMkLst>
            <pc:docMk/>
            <pc:sldMk cId="2490825554" sldId="323"/>
            <ac:spMk id="20" creationId="{0EB72A9B-FD82-4F09-BF1E-D39311D3A0E3}"/>
          </ac:spMkLst>
        </pc:spChg>
        <pc:spChg chg="add del">
          <ac:chgData name="Owen Santoso (22466085)" userId="b375e2bc-c19d-4108-9c74-f6149a3e4a36" providerId="ADAL" clId="{EDA1BA22-0DCE-47AC-9CF8-F53C4DF624CE}" dt="2022-04-14T17:17:54.734" v="4160" actId="26606"/>
          <ac:spMkLst>
            <pc:docMk/>
            <pc:sldMk cId="2490825554" sldId="323"/>
            <ac:spMk id="22" creationId="{DD39B371-6E4E-4070-AB4E-4D788405A5A6}"/>
          </ac:spMkLst>
        </pc:spChg>
        <pc:spChg chg="add del">
          <ac:chgData name="Owen Santoso (22466085)" userId="b375e2bc-c19d-4108-9c74-f6149a3e4a36" providerId="ADAL" clId="{EDA1BA22-0DCE-47AC-9CF8-F53C4DF624CE}" dt="2022-04-14T17:17:54.734" v="4160" actId="26606"/>
          <ac:spMkLst>
            <pc:docMk/>
            <pc:sldMk cId="2490825554" sldId="323"/>
            <ac:spMk id="24" creationId="{B937DAED-8BFE-4563-BB45-B5E554D70A84}"/>
          </ac:spMkLst>
        </pc:spChg>
        <pc:graphicFrameChg chg="add del">
          <ac:chgData name="Owen Santoso (22466085)" userId="b375e2bc-c19d-4108-9c74-f6149a3e4a36" providerId="ADAL" clId="{EDA1BA22-0DCE-47AC-9CF8-F53C4DF624CE}" dt="2022-04-14T17:17:54.734" v="4160" actId="26606"/>
          <ac:graphicFrameMkLst>
            <pc:docMk/>
            <pc:sldMk cId="2490825554" sldId="323"/>
            <ac:graphicFrameMk id="16" creationId="{2DDC6D90-FEE0-E90C-E1A6-4489A480A753}"/>
          </ac:graphicFrameMkLst>
        </pc:graphicFrameChg>
      </pc:sldChg>
      <pc:sldChg chg="addSp delSp modSp add mod modTransition modAnim modNotesTx">
        <pc:chgData name="Owen Santoso (22466085)" userId="b375e2bc-c19d-4108-9c74-f6149a3e4a36" providerId="ADAL" clId="{EDA1BA22-0DCE-47AC-9CF8-F53C4DF624CE}" dt="2022-04-15T04:32:20.143" v="6032"/>
        <pc:sldMkLst>
          <pc:docMk/>
          <pc:sldMk cId="968306362" sldId="324"/>
        </pc:sldMkLst>
        <pc:spChg chg="mod">
          <ac:chgData name="Owen Santoso (22466085)" userId="b375e2bc-c19d-4108-9c74-f6149a3e4a36" providerId="ADAL" clId="{EDA1BA22-0DCE-47AC-9CF8-F53C4DF624CE}" dt="2022-04-14T17:18:17.616" v="4167" actId="404"/>
          <ac:spMkLst>
            <pc:docMk/>
            <pc:sldMk cId="968306362" sldId="324"/>
            <ac:spMk id="2" creationId="{919E5C68-F2A0-4A6F-8AE5-E739E3485FF3}"/>
          </ac:spMkLst>
        </pc:spChg>
        <pc:spChg chg="mod topLvl">
          <ac:chgData name="Owen Santoso (22466085)" userId="b375e2bc-c19d-4108-9c74-f6149a3e4a36" providerId="ADAL" clId="{EDA1BA22-0DCE-47AC-9CF8-F53C4DF624CE}" dt="2022-04-14T21:23:18.913" v="4536" actId="164"/>
          <ac:spMkLst>
            <pc:docMk/>
            <pc:sldMk cId="968306362" sldId="324"/>
            <ac:spMk id="4" creationId="{C797077A-9A7D-4572-915F-A2D31F1B3F66}"/>
          </ac:spMkLst>
        </pc:spChg>
        <pc:spChg chg="mod topLvl">
          <ac:chgData name="Owen Santoso (22466085)" userId="b375e2bc-c19d-4108-9c74-f6149a3e4a36" providerId="ADAL" clId="{EDA1BA22-0DCE-47AC-9CF8-F53C4DF624CE}" dt="2022-04-14T21:23:18.913" v="4536" actId="164"/>
          <ac:spMkLst>
            <pc:docMk/>
            <pc:sldMk cId="968306362" sldId="324"/>
            <ac:spMk id="5" creationId="{FF80B426-1F89-4F06-93E9-E65087741164}"/>
          </ac:spMkLst>
        </pc:spChg>
        <pc:spChg chg="mod topLvl">
          <ac:chgData name="Owen Santoso (22466085)" userId="b375e2bc-c19d-4108-9c74-f6149a3e4a36" providerId="ADAL" clId="{EDA1BA22-0DCE-47AC-9CF8-F53C4DF624CE}" dt="2022-04-14T21:23:18.913" v="4536" actId="164"/>
          <ac:spMkLst>
            <pc:docMk/>
            <pc:sldMk cId="968306362" sldId="324"/>
            <ac:spMk id="6" creationId="{9DEACF42-C7B5-4A89-9582-F0ED8A73AF0C}"/>
          </ac:spMkLst>
        </pc:spChg>
        <pc:spChg chg="mod topLvl">
          <ac:chgData name="Owen Santoso (22466085)" userId="b375e2bc-c19d-4108-9c74-f6149a3e4a36" providerId="ADAL" clId="{EDA1BA22-0DCE-47AC-9CF8-F53C4DF624CE}" dt="2022-04-14T21:45:16.292" v="4896" actId="20577"/>
          <ac:spMkLst>
            <pc:docMk/>
            <pc:sldMk cId="968306362" sldId="324"/>
            <ac:spMk id="7" creationId="{3BCA304B-C969-49FC-A781-E151C77DCD9B}"/>
          </ac:spMkLst>
        </pc:spChg>
        <pc:spChg chg="mod topLvl">
          <ac:chgData name="Owen Santoso (22466085)" userId="b375e2bc-c19d-4108-9c74-f6149a3e4a36" providerId="ADAL" clId="{EDA1BA22-0DCE-47AC-9CF8-F53C4DF624CE}" dt="2022-04-14T21:23:20.094" v="4537" actId="164"/>
          <ac:spMkLst>
            <pc:docMk/>
            <pc:sldMk cId="968306362" sldId="324"/>
            <ac:spMk id="8" creationId="{6AFE9BE6-4906-4BC3-B7A5-2031EF4F0DB1}"/>
          </ac:spMkLst>
        </pc:spChg>
        <pc:spChg chg="del">
          <ac:chgData name="Owen Santoso (22466085)" userId="b375e2bc-c19d-4108-9c74-f6149a3e4a36" providerId="ADAL" clId="{EDA1BA22-0DCE-47AC-9CF8-F53C4DF624CE}" dt="2022-04-14T17:18:10.611" v="4163" actId="26606"/>
          <ac:spMkLst>
            <pc:docMk/>
            <pc:sldMk cId="968306362" sldId="324"/>
            <ac:spMk id="9" creationId="{3375687C-D308-46F3-AA53-9A7C4A5B0297}"/>
          </ac:spMkLst>
        </pc:spChg>
        <pc:spChg chg="del">
          <ac:chgData name="Owen Santoso (22466085)" userId="b375e2bc-c19d-4108-9c74-f6149a3e4a36" providerId="ADAL" clId="{EDA1BA22-0DCE-47AC-9CF8-F53C4DF624CE}" dt="2022-04-14T17:18:10.611" v="4163" actId="26606"/>
          <ac:spMkLst>
            <pc:docMk/>
            <pc:sldMk cId="968306362" sldId="324"/>
            <ac:spMk id="10" creationId="{47421797-7B77-498E-A01C-0A1194615BD5}"/>
          </ac:spMkLst>
        </pc:spChg>
        <pc:spChg chg="mod topLvl">
          <ac:chgData name="Owen Santoso (22466085)" userId="b375e2bc-c19d-4108-9c74-f6149a3e4a36" providerId="ADAL" clId="{EDA1BA22-0DCE-47AC-9CF8-F53C4DF624CE}" dt="2022-04-14T21:23:20.094" v="4537" actId="164"/>
          <ac:spMkLst>
            <pc:docMk/>
            <pc:sldMk cId="968306362" sldId="324"/>
            <ac:spMk id="11" creationId="{63611D1B-A7DD-41A3-82DD-6FA34462050C}"/>
          </ac:spMkLst>
        </pc:spChg>
        <pc:spChg chg="del">
          <ac:chgData name="Owen Santoso (22466085)" userId="b375e2bc-c19d-4108-9c74-f6149a3e4a36" providerId="ADAL" clId="{EDA1BA22-0DCE-47AC-9CF8-F53C4DF624CE}" dt="2022-04-14T17:18:10.611" v="4163" actId="26606"/>
          <ac:spMkLst>
            <pc:docMk/>
            <pc:sldMk cId="968306362" sldId="324"/>
            <ac:spMk id="12" creationId="{926D38EC-CD1B-456B-A813-64F8D8E71DA5}"/>
          </ac:spMkLst>
        </pc:spChg>
        <pc:spChg chg="mod topLvl">
          <ac:chgData name="Owen Santoso (22466085)" userId="b375e2bc-c19d-4108-9c74-f6149a3e4a36" providerId="ADAL" clId="{EDA1BA22-0DCE-47AC-9CF8-F53C4DF624CE}" dt="2022-04-14T21:23:20.094" v="4537" actId="164"/>
          <ac:spMkLst>
            <pc:docMk/>
            <pc:sldMk cId="968306362" sldId="324"/>
            <ac:spMk id="13" creationId="{F25EC715-0BC7-40C9-B6AC-16442CB4FF3B}"/>
          </ac:spMkLst>
        </pc:spChg>
        <pc:spChg chg="del">
          <ac:chgData name="Owen Santoso (22466085)" userId="b375e2bc-c19d-4108-9c74-f6149a3e4a36" providerId="ADAL" clId="{EDA1BA22-0DCE-47AC-9CF8-F53C4DF624CE}" dt="2022-04-14T17:18:10.611" v="4163" actId="26606"/>
          <ac:spMkLst>
            <pc:docMk/>
            <pc:sldMk cId="968306362" sldId="324"/>
            <ac:spMk id="14" creationId="{2DC18E46-CA2E-43A8-A2EC-61D30FAC3678}"/>
          </ac:spMkLst>
        </pc:spChg>
        <pc:spChg chg="mod topLvl">
          <ac:chgData name="Owen Santoso (22466085)" userId="b375e2bc-c19d-4108-9c74-f6149a3e4a36" providerId="ADAL" clId="{EDA1BA22-0DCE-47AC-9CF8-F53C4DF624CE}" dt="2022-04-14T21:45:09.852" v="4884" actId="20577"/>
          <ac:spMkLst>
            <pc:docMk/>
            <pc:sldMk cId="968306362" sldId="324"/>
            <ac:spMk id="15" creationId="{B97A4AC6-B43E-4B9B-8F86-FB2442FB03B7}"/>
          </ac:spMkLst>
        </pc:spChg>
        <pc:spChg chg="mod topLvl">
          <ac:chgData name="Owen Santoso (22466085)" userId="b375e2bc-c19d-4108-9c74-f6149a3e4a36" providerId="ADAL" clId="{EDA1BA22-0DCE-47AC-9CF8-F53C4DF624CE}" dt="2022-04-14T21:23:21.365" v="4538" actId="164"/>
          <ac:spMkLst>
            <pc:docMk/>
            <pc:sldMk cId="968306362" sldId="324"/>
            <ac:spMk id="17" creationId="{3DDE288D-AC5D-45DC-BB5B-42674F3C948A}"/>
          </ac:spMkLst>
        </pc:spChg>
        <pc:spChg chg="mod topLvl">
          <ac:chgData name="Owen Santoso (22466085)" userId="b375e2bc-c19d-4108-9c74-f6149a3e4a36" providerId="ADAL" clId="{EDA1BA22-0DCE-47AC-9CF8-F53C4DF624CE}" dt="2022-04-14T21:23:21.365" v="4538" actId="164"/>
          <ac:spMkLst>
            <pc:docMk/>
            <pc:sldMk cId="968306362" sldId="324"/>
            <ac:spMk id="18" creationId="{508DFE16-BF37-49D7-A258-1BCDF719661B}"/>
          </ac:spMkLst>
        </pc:spChg>
        <pc:spChg chg="mod topLvl">
          <ac:chgData name="Owen Santoso (22466085)" userId="b375e2bc-c19d-4108-9c74-f6149a3e4a36" providerId="ADAL" clId="{EDA1BA22-0DCE-47AC-9CF8-F53C4DF624CE}" dt="2022-04-14T21:23:21.365" v="4538" actId="164"/>
          <ac:spMkLst>
            <pc:docMk/>
            <pc:sldMk cId="968306362" sldId="324"/>
            <ac:spMk id="19" creationId="{8F0C866B-DB63-4663-95BD-BC0BE0FFA829}"/>
          </ac:spMkLst>
        </pc:spChg>
        <pc:spChg chg="add">
          <ac:chgData name="Owen Santoso (22466085)" userId="b375e2bc-c19d-4108-9c74-f6149a3e4a36" providerId="ADAL" clId="{EDA1BA22-0DCE-47AC-9CF8-F53C4DF624CE}" dt="2022-04-14T17:18:10.611" v="4163" actId="26606"/>
          <ac:spMkLst>
            <pc:docMk/>
            <pc:sldMk cId="968306362" sldId="324"/>
            <ac:spMk id="20" creationId="{0EB72A9B-FD82-4F09-BF1E-D39311D3A0E3}"/>
          </ac:spMkLst>
        </pc:spChg>
        <pc:spChg chg="mod topLvl">
          <ac:chgData name="Owen Santoso (22466085)" userId="b375e2bc-c19d-4108-9c74-f6149a3e4a36" providerId="ADAL" clId="{EDA1BA22-0DCE-47AC-9CF8-F53C4DF624CE}" dt="2022-04-14T21:47:59.386" v="5298" actId="14100"/>
          <ac:spMkLst>
            <pc:docMk/>
            <pc:sldMk cId="968306362" sldId="324"/>
            <ac:spMk id="21" creationId="{D2D34B88-F212-429D-9338-041C5CDA6828}"/>
          </ac:spMkLst>
        </pc:spChg>
        <pc:spChg chg="add">
          <ac:chgData name="Owen Santoso (22466085)" userId="b375e2bc-c19d-4108-9c74-f6149a3e4a36" providerId="ADAL" clId="{EDA1BA22-0DCE-47AC-9CF8-F53C4DF624CE}" dt="2022-04-14T17:18:10.611" v="4163" actId="26606"/>
          <ac:spMkLst>
            <pc:docMk/>
            <pc:sldMk cId="968306362" sldId="324"/>
            <ac:spMk id="22" creationId="{DD39B371-6E4E-4070-AB4E-4D788405A5A6}"/>
          </ac:spMkLst>
        </pc:spChg>
        <pc:spChg chg="add">
          <ac:chgData name="Owen Santoso (22466085)" userId="b375e2bc-c19d-4108-9c74-f6149a3e4a36" providerId="ADAL" clId="{EDA1BA22-0DCE-47AC-9CF8-F53C4DF624CE}" dt="2022-04-14T17:18:10.611" v="4163" actId="26606"/>
          <ac:spMkLst>
            <pc:docMk/>
            <pc:sldMk cId="968306362" sldId="324"/>
            <ac:spMk id="24" creationId="{B937DAED-8BFE-4563-BB45-B5E554D70A84}"/>
          </ac:spMkLst>
        </pc:spChg>
        <pc:grpChg chg="del mod">
          <ac:chgData name="Owen Santoso (22466085)" userId="b375e2bc-c19d-4108-9c74-f6149a3e4a36" providerId="ADAL" clId="{EDA1BA22-0DCE-47AC-9CF8-F53C4DF624CE}" dt="2022-04-14T21:23:17.495" v="4535" actId="165"/>
          <ac:grpSpMkLst>
            <pc:docMk/>
            <pc:sldMk cId="968306362" sldId="324"/>
            <ac:grpSpMk id="3" creationId="{C7C74C11-E7B4-4753-A174-AAD0A00D0165}"/>
          </ac:grpSpMkLst>
        </pc:grpChg>
        <pc:grpChg chg="add mod">
          <ac:chgData name="Owen Santoso (22466085)" userId="b375e2bc-c19d-4108-9c74-f6149a3e4a36" providerId="ADAL" clId="{EDA1BA22-0DCE-47AC-9CF8-F53C4DF624CE}" dt="2022-04-14T21:47:55.052" v="5297" actId="12788"/>
          <ac:grpSpMkLst>
            <pc:docMk/>
            <pc:sldMk cId="968306362" sldId="324"/>
            <ac:grpSpMk id="23" creationId="{FC616F00-DF30-4B4C-ADA9-8CB81B3564EF}"/>
          </ac:grpSpMkLst>
        </pc:grpChg>
        <pc:grpChg chg="add mod">
          <ac:chgData name="Owen Santoso (22466085)" userId="b375e2bc-c19d-4108-9c74-f6149a3e4a36" providerId="ADAL" clId="{EDA1BA22-0DCE-47AC-9CF8-F53C4DF624CE}" dt="2022-04-14T21:47:55.052" v="5297" actId="12788"/>
          <ac:grpSpMkLst>
            <pc:docMk/>
            <pc:sldMk cId="968306362" sldId="324"/>
            <ac:grpSpMk id="25" creationId="{18631CAB-3D29-4CAD-BD51-B0DA65AA0479}"/>
          </ac:grpSpMkLst>
        </pc:grpChg>
        <pc:grpChg chg="add mod">
          <ac:chgData name="Owen Santoso (22466085)" userId="b375e2bc-c19d-4108-9c74-f6149a3e4a36" providerId="ADAL" clId="{EDA1BA22-0DCE-47AC-9CF8-F53C4DF624CE}" dt="2022-04-14T21:47:55.052" v="5297" actId="12788"/>
          <ac:grpSpMkLst>
            <pc:docMk/>
            <pc:sldMk cId="968306362" sldId="324"/>
            <ac:grpSpMk id="26" creationId="{2966D50C-8E77-4AB0-BEFB-8848B42ABDB1}"/>
          </ac:grpSpMkLst>
        </pc:grpChg>
        <pc:graphicFrameChg chg="add del">
          <ac:chgData name="Owen Santoso (22466085)" userId="b375e2bc-c19d-4108-9c74-f6149a3e4a36" providerId="ADAL" clId="{EDA1BA22-0DCE-47AC-9CF8-F53C4DF624CE}" dt="2022-04-14T21:23:16.534" v="4534" actId="18245"/>
          <ac:graphicFrameMkLst>
            <pc:docMk/>
            <pc:sldMk cId="968306362" sldId="324"/>
            <ac:graphicFrameMk id="16" creationId="{6C477FA8-D30C-A1C6-8B86-EF08004CF469}"/>
          </ac:graphicFrameMkLst>
        </pc:graphicFrameChg>
        <pc:picChg chg="add del mod">
          <ac:chgData name="Owen Santoso (22466085)" userId="b375e2bc-c19d-4108-9c74-f6149a3e4a36" providerId="ADAL" clId="{EDA1BA22-0DCE-47AC-9CF8-F53C4DF624CE}" dt="2022-04-14T21:42:47.130" v="4658"/>
          <ac:picMkLst>
            <pc:docMk/>
            <pc:sldMk cId="968306362" sldId="324"/>
            <ac:picMk id="27" creationId="{C442EFFE-6EB2-48F4-9AB1-65DF48796A3A}"/>
          </ac:picMkLst>
        </pc:picChg>
        <pc:picChg chg="add del mod">
          <ac:chgData name="Owen Santoso (22466085)" userId="b375e2bc-c19d-4108-9c74-f6149a3e4a36" providerId="ADAL" clId="{EDA1BA22-0DCE-47AC-9CF8-F53C4DF624CE}" dt="2022-04-15T04:31:39.711" v="6031"/>
          <ac:picMkLst>
            <pc:docMk/>
            <pc:sldMk cId="968306362" sldId="324"/>
            <ac:picMk id="28" creationId="{966F98A3-295E-42C2-BFE8-CBBA5C83032D}"/>
          </ac:picMkLst>
        </pc:picChg>
        <pc:picChg chg="add mod">
          <ac:chgData name="Owen Santoso (22466085)" userId="b375e2bc-c19d-4108-9c74-f6149a3e4a36" providerId="ADAL" clId="{EDA1BA22-0DCE-47AC-9CF8-F53C4DF624CE}" dt="2022-04-15T04:32:20.143" v="6032"/>
          <ac:picMkLst>
            <pc:docMk/>
            <pc:sldMk cId="968306362" sldId="324"/>
            <ac:picMk id="29" creationId="{B65BB9BF-6702-42E2-BDAF-56D7C1EE471A}"/>
          </ac:picMkLst>
        </pc:picChg>
      </pc:sldChg>
      <pc:sldChg chg="addSp delSp modSp add mod modTransition modAnim modNotesTx">
        <pc:chgData name="Owen Santoso (22466085)" userId="b375e2bc-c19d-4108-9c74-f6149a3e4a36" providerId="ADAL" clId="{EDA1BA22-0DCE-47AC-9CF8-F53C4DF624CE}" dt="2022-04-15T04:38:31.481" v="6071"/>
        <pc:sldMkLst>
          <pc:docMk/>
          <pc:sldMk cId="2158479090" sldId="325"/>
        </pc:sldMkLst>
        <pc:spChg chg="mod">
          <ac:chgData name="Owen Santoso (22466085)" userId="b375e2bc-c19d-4108-9c74-f6149a3e4a36" providerId="ADAL" clId="{EDA1BA22-0DCE-47AC-9CF8-F53C4DF624CE}" dt="2022-04-14T21:23:39.636" v="4547" actId="1076"/>
          <ac:spMkLst>
            <pc:docMk/>
            <pc:sldMk cId="2158479090" sldId="325"/>
            <ac:spMk id="2" creationId="{919E5C68-F2A0-4A6F-8AE5-E739E3485FF3}"/>
          </ac:spMkLst>
        </pc:spChg>
        <pc:spChg chg="add mod ord">
          <ac:chgData name="Owen Santoso (22466085)" userId="b375e2bc-c19d-4108-9c74-f6149a3e4a36" providerId="ADAL" clId="{EDA1BA22-0DCE-47AC-9CF8-F53C4DF624CE}" dt="2022-04-14T21:23:47.308" v="4552" actId="164"/>
          <ac:spMkLst>
            <pc:docMk/>
            <pc:sldMk cId="2158479090" sldId="325"/>
            <ac:spMk id="3" creationId="{06912681-CF4E-4AFF-945D-460DF78C1117}"/>
          </ac:spMkLst>
        </pc:spChg>
        <pc:spChg chg="mod topLvl">
          <ac:chgData name="Owen Santoso (22466085)" userId="b375e2bc-c19d-4108-9c74-f6149a3e4a36" providerId="ADAL" clId="{EDA1BA22-0DCE-47AC-9CF8-F53C4DF624CE}" dt="2022-04-14T21:23:36.654" v="4544" actId="164"/>
          <ac:spMkLst>
            <pc:docMk/>
            <pc:sldMk cId="2158479090" sldId="325"/>
            <ac:spMk id="5" creationId="{012D81DB-717A-4E33-B38A-6B665B397D47}"/>
          </ac:spMkLst>
        </pc:spChg>
        <pc:spChg chg="mod topLvl">
          <ac:chgData name="Owen Santoso (22466085)" userId="b375e2bc-c19d-4108-9c74-f6149a3e4a36" providerId="ADAL" clId="{EDA1BA22-0DCE-47AC-9CF8-F53C4DF624CE}" dt="2022-04-14T21:23:36.654" v="4544" actId="164"/>
          <ac:spMkLst>
            <pc:docMk/>
            <pc:sldMk cId="2158479090" sldId="325"/>
            <ac:spMk id="6" creationId="{9F76F5A5-A805-4C4F-8561-C3C206565350}"/>
          </ac:spMkLst>
        </pc:spChg>
        <pc:spChg chg="mod topLvl">
          <ac:chgData name="Owen Santoso (22466085)" userId="b375e2bc-c19d-4108-9c74-f6149a3e4a36" providerId="ADAL" clId="{EDA1BA22-0DCE-47AC-9CF8-F53C4DF624CE}" dt="2022-04-14T21:23:36.654" v="4544" actId="164"/>
          <ac:spMkLst>
            <pc:docMk/>
            <pc:sldMk cId="2158479090" sldId="325"/>
            <ac:spMk id="7" creationId="{4B4ACC6B-54CA-4FC9-A22C-A47B139ED45C}"/>
          </ac:spMkLst>
        </pc:spChg>
        <pc:spChg chg="mod topLvl">
          <ac:chgData name="Owen Santoso (22466085)" userId="b375e2bc-c19d-4108-9c74-f6149a3e4a36" providerId="ADAL" clId="{EDA1BA22-0DCE-47AC-9CF8-F53C4DF624CE}" dt="2022-04-14T21:23:41.008" v="4548" actId="164"/>
          <ac:spMkLst>
            <pc:docMk/>
            <pc:sldMk cId="2158479090" sldId="325"/>
            <ac:spMk id="8" creationId="{6D7C95DC-5A34-4BD0-8396-B11464A6BB5C}"/>
          </ac:spMkLst>
        </pc:spChg>
        <pc:spChg chg="add del">
          <ac:chgData name="Owen Santoso (22466085)" userId="b375e2bc-c19d-4108-9c74-f6149a3e4a36" providerId="ADAL" clId="{EDA1BA22-0DCE-47AC-9CF8-F53C4DF624CE}" dt="2022-04-14T17:18:49.939" v="4182" actId="26606"/>
          <ac:spMkLst>
            <pc:docMk/>
            <pc:sldMk cId="2158479090" sldId="325"/>
            <ac:spMk id="9" creationId="{3375687C-D308-46F3-AA53-9A7C4A5B0297}"/>
          </ac:spMkLst>
        </pc:spChg>
        <pc:spChg chg="add del">
          <ac:chgData name="Owen Santoso (22466085)" userId="b375e2bc-c19d-4108-9c74-f6149a3e4a36" providerId="ADAL" clId="{EDA1BA22-0DCE-47AC-9CF8-F53C4DF624CE}" dt="2022-04-14T17:18:49.939" v="4182" actId="26606"/>
          <ac:spMkLst>
            <pc:docMk/>
            <pc:sldMk cId="2158479090" sldId="325"/>
            <ac:spMk id="10" creationId="{47421797-7B77-498E-A01C-0A1194615BD5}"/>
          </ac:spMkLst>
        </pc:spChg>
        <pc:spChg chg="mod topLvl">
          <ac:chgData name="Owen Santoso (22466085)" userId="b375e2bc-c19d-4108-9c74-f6149a3e4a36" providerId="ADAL" clId="{EDA1BA22-0DCE-47AC-9CF8-F53C4DF624CE}" dt="2022-04-14T21:23:41.008" v="4548" actId="164"/>
          <ac:spMkLst>
            <pc:docMk/>
            <pc:sldMk cId="2158479090" sldId="325"/>
            <ac:spMk id="11" creationId="{EDF51C5D-BBC7-48A6-9CDA-695778EAEB51}"/>
          </ac:spMkLst>
        </pc:spChg>
        <pc:spChg chg="add del">
          <ac:chgData name="Owen Santoso (22466085)" userId="b375e2bc-c19d-4108-9c74-f6149a3e4a36" providerId="ADAL" clId="{EDA1BA22-0DCE-47AC-9CF8-F53C4DF624CE}" dt="2022-04-14T17:18:49.939" v="4182" actId="26606"/>
          <ac:spMkLst>
            <pc:docMk/>
            <pc:sldMk cId="2158479090" sldId="325"/>
            <ac:spMk id="12" creationId="{926D38EC-CD1B-456B-A813-64F8D8E71DA5}"/>
          </ac:spMkLst>
        </pc:spChg>
        <pc:spChg chg="mod topLvl">
          <ac:chgData name="Owen Santoso (22466085)" userId="b375e2bc-c19d-4108-9c74-f6149a3e4a36" providerId="ADAL" clId="{EDA1BA22-0DCE-47AC-9CF8-F53C4DF624CE}" dt="2022-04-14T21:23:41.008" v="4548" actId="164"/>
          <ac:spMkLst>
            <pc:docMk/>
            <pc:sldMk cId="2158479090" sldId="325"/>
            <ac:spMk id="13" creationId="{E8555E88-0DCA-4AC2-9A8E-313404AA418F}"/>
          </ac:spMkLst>
        </pc:spChg>
        <pc:spChg chg="add del">
          <ac:chgData name="Owen Santoso (22466085)" userId="b375e2bc-c19d-4108-9c74-f6149a3e4a36" providerId="ADAL" clId="{EDA1BA22-0DCE-47AC-9CF8-F53C4DF624CE}" dt="2022-04-14T17:18:49.939" v="4182" actId="26606"/>
          <ac:spMkLst>
            <pc:docMk/>
            <pc:sldMk cId="2158479090" sldId="325"/>
            <ac:spMk id="14" creationId="{2DC18E46-CA2E-43A8-A2EC-61D30FAC3678}"/>
          </ac:spMkLst>
        </pc:spChg>
        <pc:spChg chg="add del">
          <ac:chgData name="Owen Santoso (22466085)" userId="b375e2bc-c19d-4108-9c74-f6149a3e4a36" providerId="ADAL" clId="{EDA1BA22-0DCE-47AC-9CF8-F53C4DF624CE}" dt="2022-04-14T17:18:47.881" v="4177" actId="26606"/>
          <ac:spMkLst>
            <pc:docMk/>
            <pc:sldMk cId="2158479090" sldId="325"/>
            <ac:spMk id="19" creationId="{F04BED5A-E98E-4DA0-BAA5-4F6AB2492D6C}"/>
          </ac:spMkLst>
        </pc:spChg>
        <pc:spChg chg="add del">
          <ac:chgData name="Owen Santoso (22466085)" userId="b375e2bc-c19d-4108-9c74-f6149a3e4a36" providerId="ADAL" clId="{EDA1BA22-0DCE-47AC-9CF8-F53C4DF624CE}" dt="2022-04-14T17:18:45.339" v="4171" actId="26606"/>
          <ac:spMkLst>
            <pc:docMk/>
            <pc:sldMk cId="2158479090" sldId="325"/>
            <ac:spMk id="20" creationId="{0EB72A9B-FD82-4F09-BF1E-D39311D3A0E3}"/>
          </ac:spMkLst>
        </pc:spChg>
        <pc:spChg chg="add del">
          <ac:chgData name="Owen Santoso (22466085)" userId="b375e2bc-c19d-4108-9c74-f6149a3e4a36" providerId="ADAL" clId="{EDA1BA22-0DCE-47AC-9CF8-F53C4DF624CE}" dt="2022-04-14T17:18:47.176" v="4175" actId="26606"/>
          <ac:spMkLst>
            <pc:docMk/>
            <pc:sldMk cId="2158479090" sldId="325"/>
            <ac:spMk id="21" creationId="{0BBB6B01-5B73-410C-B70E-8CF2FA470D11}"/>
          </ac:spMkLst>
        </pc:spChg>
        <pc:spChg chg="add del">
          <ac:chgData name="Owen Santoso (22466085)" userId="b375e2bc-c19d-4108-9c74-f6149a3e4a36" providerId="ADAL" clId="{EDA1BA22-0DCE-47AC-9CF8-F53C4DF624CE}" dt="2022-04-14T17:18:45.339" v="4171" actId="26606"/>
          <ac:spMkLst>
            <pc:docMk/>
            <pc:sldMk cId="2158479090" sldId="325"/>
            <ac:spMk id="22" creationId="{DD39B371-6E4E-4070-AB4E-4D788405A5A6}"/>
          </ac:spMkLst>
        </pc:spChg>
        <pc:spChg chg="add del">
          <ac:chgData name="Owen Santoso (22466085)" userId="b375e2bc-c19d-4108-9c74-f6149a3e4a36" providerId="ADAL" clId="{EDA1BA22-0DCE-47AC-9CF8-F53C4DF624CE}" dt="2022-04-14T17:18:47.176" v="4175" actId="26606"/>
          <ac:spMkLst>
            <pc:docMk/>
            <pc:sldMk cId="2158479090" sldId="325"/>
            <ac:spMk id="23" creationId="{8712F587-12D0-435C-8E3F-F44C36EE71B8}"/>
          </ac:spMkLst>
        </pc:spChg>
        <pc:spChg chg="add del">
          <ac:chgData name="Owen Santoso (22466085)" userId="b375e2bc-c19d-4108-9c74-f6149a3e4a36" providerId="ADAL" clId="{EDA1BA22-0DCE-47AC-9CF8-F53C4DF624CE}" dt="2022-04-14T17:18:45.339" v="4171" actId="26606"/>
          <ac:spMkLst>
            <pc:docMk/>
            <pc:sldMk cId="2158479090" sldId="325"/>
            <ac:spMk id="24" creationId="{B937DAED-8BFE-4563-BB45-B5E554D70A84}"/>
          </ac:spMkLst>
        </pc:spChg>
        <pc:spChg chg="add del">
          <ac:chgData name="Owen Santoso (22466085)" userId="b375e2bc-c19d-4108-9c74-f6149a3e4a36" providerId="ADAL" clId="{EDA1BA22-0DCE-47AC-9CF8-F53C4DF624CE}" dt="2022-04-14T17:18:47.881" v="4177" actId="26606"/>
          <ac:spMkLst>
            <pc:docMk/>
            <pc:sldMk cId="2158479090" sldId="325"/>
            <ac:spMk id="25" creationId="{D1B26337-5AA4-470D-9687-5907CB53BAE9}"/>
          </ac:spMkLst>
        </pc:spChg>
        <pc:spChg chg="add del">
          <ac:chgData name="Owen Santoso (22466085)" userId="b375e2bc-c19d-4108-9c74-f6149a3e4a36" providerId="ADAL" clId="{EDA1BA22-0DCE-47AC-9CF8-F53C4DF624CE}" dt="2022-04-14T17:18:46.408" v="4173" actId="26606"/>
          <ac:spMkLst>
            <pc:docMk/>
            <pc:sldMk cId="2158479090" sldId="325"/>
            <ac:spMk id="26" creationId="{A2AD6B69-E0A0-476D-9EE1-6B69F04C59F8}"/>
          </ac:spMkLst>
        </pc:spChg>
        <pc:spChg chg="add del">
          <ac:chgData name="Owen Santoso (22466085)" userId="b375e2bc-c19d-4108-9c74-f6149a3e4a36" providerId="ADAL" clId="{EDA1BA22-0DCE-47AC-9CF8-F53C4DF624CE}" dt="2022-04-14T17:18:46.408" v="4173" actId="26606"/>
          <ac:spMkLst>
            <pc:docMk/>
            <pc:sldMk cId="2158479090" sldId="325"/>
            <ac:spMk id="27" creationId="{16BE10A1-AD5F-4AB3-8A94-41D62B494ADB}"/>
          </ac:spMkLst>
        </pc:spChg>
        <pc:spChg chg="add del">
          <ac:chgData name="Owen Santoso (22466085)" userId="b375e2bc-c19d-4108-9c74-f6149a3e4a36" providerId="ADAL" clId="{EDA1BA22-0DCE-47AC-9CF8-F53C4DF624CE}" dt="2022-04-14T17:18:46.408" v="4173" actId="26606"/>
          <ac:spMkLst>
            <pc:docMk/>
            <pc:sldMk cId="2158479090" sldId="325"/>
            <ac:spMk id="28" creationId="{5684BFFE-6A90-4311-ACD5-B34177D46462}"/>
          </ac:spMkLst>
        </pc:spChg>
        <pc:spChg chg="add del">
          <ac:chgData name="Owen Santoso (22466085)" userId="b375e2bc-c19d-4108-9c74-f6149a3e4a36" providerId="ADAL" clId="{EDA1BA22-0DCE-47AC-9CF8-F53C4DF624CE}" dt="2022-04-14T17:18:47.176" v="4175" actId="26606"/>
          <ac:spMkLst>
            <pc:docMk/>
            <pc:sldMk cId="2158479090" sldId="325"/>
            <ac:spMk id="31" creationId="{3375687C-D308-46F3-AA53-9A7C4A5B0297}"/>
          </ac:spMkLst>
        </pc:spChg>
        <pc:spChg chg="add del">
          <ac:chgData name="Owen Santoso (22466085)" userId="b375e2bc-c19d-4108-9c74-f6149a3e4a36" providerId="ADAL" clId="{EDA1BA22-0DCE-47AC-9CF8-F53C4DF624CE}" dt="2022-04-14T17:18:47.881" v="4177" actId="26606"/>
          <ac:spMkLst>
            <pc:docMk/>
            <pc:sldMk cId="2158479090" sldId="325"/>
            <ac:spMk id="33" creationId="{EB64B94A-E40E-48CE-BD7B-C1A30AE572FB}"/>
          </ac:spMkLst>
        </pc:spChg>
        <pc:spChg chg="add del">
          <ac:chgData name="Owen Santoso (22466085)" userId="b375e2bc-c19d-4108-9c74-f6149a3e4a36" providerId="ADAL" clId="{EDA1BA22-0DCE-47AC-9CF8-F53C4DF624CE}" dt="2022-04-14T17:18:47.881" v="4177" actId="26606"/>
          <ac:spMkLst>
            <pc:docMk/>
            <pc:sldMk cId="2158479090" sldId="325"/>
            <ac:spMk id="35" creationId="{3375687C-D308-46F3-AA53-9A7C4A5B0297}"/>
          </ac:spMkLst>
        </pc:spChg>
        <pc:spChg chg="add del">
          <ac:chgData name="Owen Santoso (22466085)" userId="b375e2bc-c19d-4108-9c74-f6149a3e4a36" providerId="ADAL" clId="{EDA1BA22-0DCE-47AC-9CF8-F53C4DF624CE}" dt="2022-04-14T17:18:48.591" v="4179" actId="26606"/>
          <ac:spMkLst>
            <pc:docMk/>
            <pc:sldMk cId="2158479090" sldId="325"/>
            <ac:spMk id="37" creationId="{47421797-7B77-498E-A01C-0A1194615BD5}"/>
          </ac:spMkLst>
        </pc:spChg>
        <pc:spChg chg="add del">
          <ac:chgData name="Owen Santoso (22466085)" userId="b375e2bc-c19d-4108-9c74-f6149a3e4a36" providerId="ADAL" clId="{EDA1BA22-0DCE-47AC-9CF8-F53C4DF624CE}" dt="2022-04-14T17:18:48.591" v="4179" actId="26606"/>
          <ac:spMkLst>
            <pc:docMk/>
            <pc:sldMk cId="2158479090" sldId="325"/>
            <ac:spMk id="38" creationId="{926D38EC-CD1B-456B-A813-64F8D8E71DA5}"/>
          </ac:spMkLst>
        </pc:spChg>
        <pc:spChg chg="add del">
          <ac:chgData name="Owen Santoso (22466085)" userId="b375e2bc-c19d-4108-9c74-f6149a3e4a36" providerId="ADAL" clId="{EDA1BA22-0DCE-47AC-9CF8-F53C4DF624CE}" dt="2022-04-14T17:18:48.591" v="4179" actId="26606"/>
          <ac:spMkLst>
            <pc:docMk/>
            <pc:sldMk cId="2158479090" sldId="325"/>
            <ac:spMk id="39" creationId="{2DC18E46-CA2E-43A8-A2EC-61D30FAC3678}"/>
          </ac:spMkLst>
        </pc:spChg>
        <pc:spChg chg="add del">
          <ac:chgData name="Owen Santoso (22466085)" userId="b375e2bc-c19d-4108-9c74-f6149a3e4a36" providerId="ADAL" clId="{EDA1BA22-0DCE-47AC-9CF8-F53C4DF624CE}" dt="2022-04-14T17:18:49.891" v="4181" actId="26606"/>
          <ac:spMkLst>
            <pc:docMk/>
            <pc:sldMk cId="2158479090" sldId="325"/>
            <ac:spMk id="42" creationId="{47421797-7B77-498E-A01C-0A1194615BD5}"/>
          </ac:spMkLst>
        </pc:spChg>
        <pc:spChg chg="add del">
          <ac:chgData name="Owen Santoso (22466085)" userId="b375e2bc-c19d-4108-9c74-f6149a3e4a36" providerId="ADAL" clId="{EDA1BA22-0DCE-47AC-9CF8-F53C4DF624CE}" dt="2022-04-14T17:18:49.891" v="4181" actId="26606"/>
          <ac:spMkLst>
            <pc:docMk/>
            <pc:sldMk cId="2158479090" sldId="325"/>
            <ac:spMk id="43" creationId="{926D38EC-CD1B-456B-A813-64F8D8E71DA5}"/>
          </ac:spMkLst>
        </pc:spChg>
        <pc:spChg chg="add del">
          <ac:chgData name="Owen Santoso (22466085)" userId="b375e2bc-c19d-4108-9c74-f6149a3e4a36" providerId="ADAL" clId="{EDA1BA22-0DCE-47AC-9CF8-F53C4DF624CE}" dt="2022-04-14T17:18:49.891" v="4181" actId="26606"/>
          <ac:spMkLst>
            <pc:docMk/>
            <pc:sldMk cId="2158479090" sldId="325"/>
            <ac:spMk id="44" creationId="{2DC18E46-CA2E-43A8-A2EC-61D30FAC3678}"/>
          </ac:spMkLst>
        </pc:spChg>
        <pc:spChg chg="add del mod topLvl">
          <ac:chgData name="Owen Santoso (22466085)" userId="b375e2bc-c19d-4108-9c74-f6149a3e4a36" providerId="ADAL" clId="{EDA1BA22-0DCE-47AC-9CF8-F53C4DF624CE}" dt="2022-04-14T17:35:48.685" v="4224" actId="478"/>
          <ac:spMkLst>
            <pc:docMk/>
            <pc:sldMk cId="2158479090" sldId="325"/>
            <ac:spMk id="46" creationId="{3AAD519B-3AD1-4FB6-978B-0D15AD9F97D2}"/>
          </ac:spMkLst>
        </pc:spChg>
        <pc:spChg chg="add del">
          <ac:chgData name="Owen Santoso (22466085)" userId="b375e2bc-c19d-4108-9c74-f6149a3e4a36" providerId="ADAL" clId="{EDA1BA22-0DCE-47AC-9CF8-F53C4DF624CE}" dt="2022-04-14T17:19:51.822" v="4183" actId="26606"/>
          <ac:spMkLst>
            <pc:docMk/>
            <pc:sldMk cId="2158479090" sldId="325"/>
            <ac:spMk id="47" creationId="{47421797-7B77-498E-A01C-0A1194615BD5}"/>
          </ac:spMkLst>
        </pc:spChg>
        <pc:spChg chg="add del">
          <ac:chgData name="Owen Santoso (22466085)" userId="b375e2bc-c19d-4108-9c74-f6149a3e4a36" providerId="ADAL" clId="{EDA1BA22-0DCE-47AC-9CF8-F53C4DF624CE}" dt="2022-04-14T17:19:51.822" v="4183" actId="26606"/>
          <ac:spMkLst>
            <pc:docMk/>
            <pc:sldMk cId="2158479090" sldId="325"/>
            <ac:spMk id="48" creationId="{926D38EC-CD1B-456B-A813-64F8D8E71DA5}"/>
          </ac:spMkLst>
        </pc:spChg>
        <pc:spChg chg="add del">
          <ac:chgData name="Owen Santoso (22466085)" userId="b375e2bc-c19d-4108-9c74-f6149a3e4a36" providerId="ADAL" clId="{EDA1BA22-0DCE-47AC-9CF8-F53C4DF624CE}" dt="2022-04-14T17:19:51.822" v="4183" actId="26606"/>
          <ac:spMkLst>
            <pc:docMk/>
            <pc:sldMk cId="2158479090" sldId="325"/>
            <ac:spMk id="49" creationId="{2DC18E46-CA2E-43A8-A2EC-61D30FAC3678}"/>
          </ac:spMkLst>
        </pc:spChg>
        <pc:spChg chg="add del mod topLvl">
          <ac:chgData name="Owen Santoso (22466085)" userId="b375e2bc-c19d-4108-9c74-f6149a3e4a36" providerId="ADAL" clId="{EDA1BA22-0DCE-47AC-9CF8-F53C4DF624CE}" dt="2022-04-14T17:34:46.293" v="4207" actId="478"/>
          <ac:spMkLst>
            <pc:docMk/>
            <pc:sldMk cId="2158479090" sldId="325"/>
            <ac:spMk id="51" creationId="{ED890031-54D4-4441-B751-886FDB0426A1}"/>
          </ac:spMkLst>
        </pc:spChg>
        <pc:spChg chg="add mod ord">
          <ac:chgData name="Owen Santoso (22466085)" userId="b375e2bc-c19d-4108-9c74-f6149a3e4a36" providerId="ADAL" clId="{EDA1BA22-0DCE-47AC-9CF8-F53C4DF624CE}" dt="2022-04-14T21:23:47.308" v="4552" actId="164"/>
          <ac:spMkLst>
            <pc:docMk/>
            <pc:sldMk cId="2158479090" sldId="325"/>
            <ac:spMk id="52" creationId="{04917456-59AF-4F44-B95B-858206AE381D}"/>
          </ac:spMkLst>
        </pc:spChg>
        <pc:spChg chg="add">
          <ac:chgData name="Owen Santoso (22466085)" userId="b375e2bc-c19d-4108-9c74-f6149a3e4a36" providerId="ADAL" clId="{EDA1BA22-0DCE-47AC-9CF8-F53C4DF624CE}" dt="2022-04-14T17:19:51.822" v="4183" actId="26606"/>
          <ac:spMkLst>
            <pc:docMk/>
            <pc:sldMk cId="2158479090" sldId="325"/>
            <ac:spMk id="55" creationId="{0EB72A9B-FD82-4F09-BF1E-D39311D3A0E3}"/>
          </ac:spMkLst>
        </pc:spChg>
        <pc:spChg chg="add">
          <ac:chgData name="Owen Santoso (22466085)" userId="b375e2bc-c19d-4108-9c74-f6149a3e4a36" providerId="ADAL" clId="{EDA1BA22-0DCE-47AC-9CF8-F53C4DF624CE}" dt="2022-04-14T17:19:51.822" v="4183" actId="26606"/>
          <ac:spMkLst>
            <pc:docMk/>
            <pc:sldMk cId="2158479090" sldId="325"/>
            <ac:spMk id="57" creationId="{DD39B371-6E4E-4070-AB4E-4D788405A5A6}"/>
          </ac:spMkLst>
        </pc:spChg>
        <pc:spChg chg="add">
          <ac:chgData name="Owen Santoso (22466085)" userId="b375e2bc-c19d-4108-9c74-f6149a3e4a36" providerId="ADAL" clId="{EDA1BA22-0DCE-47AC-9CF8-F53C4DF624CE}" dt="2022-04-14T17:19:51.822" v="4183" actId="26606"/>
          <ac:spMkLst>
            <pc:docMk/>
            <pc:sldMk cId="2158479090" sldId="325"/>
            <ac:spMk id="59" creationId="{B937DAED-8BFE-4563-BB45-B5E554D70A84}"/>
          </ac:spMkLst>
        </pc:spChg>
        <pc:grpChg chg="del mod">
          <ac:chgData name="Owen Santoso (22466085)" userId="b375e2bc-c19d-4108-9c74-f6149a3e4a36" providerId="ADAL" clId="{EDA1BA22-0DCE-47AC-9CF8-F53C4DF624CE}" dt="2022-04-14T21:23:35.158" v="4543" actId="165"/>
          <ac:grpSpMkLst>
            <pc:docMk/>
            <pc:sldMk cId="2158479090" sldId="325"/>
            <ac:grpSpMk id="4" creationId="{030D1F86-2B80-493D-AE3A-388B7C7178F3}"/>
          </ac:grpSpMkLst>
        </pc:grpChg>
        <pc:grpChg chg="add mod">
          <ac:chgData name="Owen Santoso (22466085)" userId="b375e2bc-c19d-4108-9c74-f6149a3e4a36" providerId="ADAL" clId="{EDA1BA22-0DCE-47AC-9CF8-F53C4DF624CE}" dt="2022-04-14T21:23:36.654" v="4544" actId="164"/>
          <ac:grpSpMkLst>
            <pc:docMk/>
            <pc:sldMk cId="2158479090" sldId="325"/>
            <ac:grpSpMk id="15" creationId="{3F938EF8-2926-451B-91D6-68A1F07FEA5A}"/>
          </ac:grpSpMkLst>
        </pc:grpChg>
        <pc:grpChg chg="add mod">
          <ac:chgData name="Owen Santoso (22466085)" userId="b375e2bc-c19d-4108-9c74-f6149a3e4a36" providerId="ADAL" clId="{EDA1BA22-0DCE-47AC-9CF8-F53C4DF624CE}" dt="2022-04-14T21:23:41.008" v="4548" actId="164"/>
          <ac:grpSpMkLst>
            <pc:docMk/>
            <pc:sldMk cId="2158479090" sldId="325"/>
            <ac:grpSpMk id="17" creationId="{87914736-76E9-4DA1-9B7D-A83BB59D8F89}"/>
          </ac:grpSpMkLst>
        </pc:grpChg>
        <pc:grpChg chg="add mod">
          <ac:chgData name="Owen Santoso (22466085)" userId="b375e2bc-c19d-4108-9c74-f6149a3e4a36" providerId="ADAL" clId="{EDA1BA22-0DCE-47AC-9CF8-F53C4DF624CE}" dt="2022-04-14T21:23:47.308" v="4552" actId="164"/>
          <ac:grpSpMkLst>
            <pc:docMk/>
            <pc:sldMk cId="2158479090" sldId="325"/>
            <ac:grpSpMk id="30" creationId="{3F59A549-3740-4DFA-B3BA-92E1BE9A5DEC}"/>
          </ac:grpSpMkLst>
        </pc:grpChg>
        <pc:grpChg chg="add del mod">
          <ac:chgData name="Owen Santoso (22466085)" userId="b375e2bc-c19d-4108-9c74-f6149a3e4a36" providerId="ADAL" clId="{EDA1BA22-0DCE-47AC-9CF8-F53C4DF624CE}" dt="2022-04-14T17:34:11.195" v="4195" actId="165"/>
          <ac:grpSpMkLst>
            <pc:docMk/>
            <pc:sldMk cId="2158479090" sldId="325"/>
            <ac:grpSpMk id="41" creationId="{6A004FDA-876B-4E76-85CF-EBF57A7C9097}"/>
          </ac:grpSpMkLst>
        </pc:grpChg>
        <pc:graphicFrameChg chg="add del">
          <ac:chgData name="Owen Santoso (22466085)" userId="b375e2bc-c19d-4108-9c74-f6149a3e4a36" providerId="ADAL" clId="{EDA1BA22-0DCE-47AC-9CF8-F53C4DF624CE}" dt="2022-04-14T17:18:45.339" v="4171" actId="26606"/>
          <ac:graphicFrameMkLst>
            <pc:docMk/>
            <pc:sldMk cId="2158479090" sldId="325"/>
            <ac:graphicFrameMk id="16" creationId="{6B875783-1085-FB53-5D1D-8577544F842B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7:18:46.408" v="4173" actId="26606"/>
          <ac:graphicFrameMkLst>
            <pc:docMk/>
            <pc:sldMk cId="2158479090" sldId="325"/>
            <ac:graphicFrameMk id="29" creationId="{9B091C3D-0995-F563-A220-642C1DEC9E19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7:18:48.591" v="4179" actId="26606"/>
          <ac:graphicFrameMkLst>
            <pc:docMk/>
            <pc:sldMk cId="2158479090" sldId="325"/>
            <ac:graphicFrameMk id="40" creationId="{045217B3-3699-CB29-BC1D-4B447B80086D}"/>
          </ac:graphicFrameMkLst>
        </pc:graphicFrameChg>
        <pc:graphicFrameChg chg="add del">
          <ac:chgData name="Owen Santoso (22466085)" userId="b375e2bc-c19d-4108-9c74-f6149a3e4a36" providerId="ADAL" clId="{EDA1BA22-0DCE-47AC-9CF8-F53C4DF624CE}" dt="2022-04-14T17:18:49.891" v="4181" actId="26606"/>
          <ac:graphicFrameMkLst>
            <pc:docMk/>
            <pc:sldMk cId="2158479090" sldId="325"/>
            <ac:graphicFrameMk id="45" creationId="{880361D6-C014-992B-5829-316228BFB586}"/>
          </ac:graphicFrameMkLst>
        </pc:graphicFrameChg>
        <pc:graphicFrameChg chg="add del mod modGraphic">
          <ac:chgData name="Owen Santoso (22466085)" userId="b375e2bc-c19d-4108-9c74-f6149a3e4a36" providerId="ADAL" clId="{EDA1BA22-0DCE-47AC-9CF8-F53C4DF624CE}" dt="2022-04-14T21:23:33.358" v="4542" actId="18245"/>
          <ac:graphicFrameMkLst>
            <pc:docMk/>
            <pc:sldMk cId="2158479090" sldId="325"/>
            <ac:graphicFrameMk id="50" creationId="{3988F0E4-EA11-68C8-FB5F-6C11D1DF0D93}"/>
          </ac:graphicFrameMkLst>
        </pc:graphicFrameChg>
        <pc:picChg chg="add del">
          <ac:chgData name="Owen Santoso (22466085)" userId="b375e2bc-c19d-4108-9c74-f6149a3e4a36" providerId="ADAL" clId="{EDA1BA22-0DCE-47AC-9CF8-F53C4DF624CE}" dt="2022-04-14T17:18:47.176" v="4175" actId="26606"/>
          <ac:picMkLst>
            <pc:docMk/>
            <pc:sldMk cId="2158479090" sldId="325"/>
            <ac:picMk id="18" creationId="{DFA60C15-02FA-7B02-9682-109EC1F2D91D}"/>
          </ac:picMkLst>
        </pc:picChg>
        <pc:picChg chg="add del mod">
          <ac:chgData name="Owen Santoso (22466085)" userId="b375e2bc-c19d-4108-9c74-f6149a3e4a36" providerId="ADAL" clId="{EDA1BA22-0DCE-47AC-9CF8-F53C4DF624CE}" dt="2022-04-15T04:37:58.055" v="6070"/>
          <ac:picMkLst>
            <pc:docMk/>
            <pc:sldMk cId="2158479090" sldId="325"/>
            <ac:picMk id="32" creationId="{BF3FB484-8906-43C4-AA5C-1B83F98A90F5}"/>
          </ac:picMkLst>
        </pc:picChg>
        <pc:picChg chg="add mod">
          <ac:chgData name="Owen Santoso (22466085)" userId="b375e2bc-c19d-4108-9c74-f6149a3e4a36" providerId="ADAL" clId="{EDA1BA22-0DCE-47AC-9CF8-F53C4DF624CE}" dt="2022-04-15T04:38:31.481" v="6071"/>
          <ac:picMkLst>
            <pc:docMk/>
            <pc:sldMk cId="2158479090" sldId="325"/>
            <ac:picMk id="36" creationId="{D06E50EE-6390-4F60-BC3B-7ED927524E91}"/>
          </ac:picMkLst>
        </pc:picChg>
        <pc:cxnChg chg="add del">
          <ac:chgData name="Owen Santoso (22466085)" userId="b375e2bc-c19d-4108-9c74-f6149a3e4a36" providerId="ADAL" clId="{EDA1BA22-0DCE-47AC-9CF8-F53C4DF624CE}" dt="2022-04-14T17:18:47.881" v="4177" actId="26606"/>
          <ac:cxnSpMkLst>
            <pc:docMk/>
            <pc:sldMk cId="2158479090" sldId="325"/>
            <ac:cxnSpMk id="34" creationId="{49EC5CA6-6479-49D5-B4B5-5643D26B83CD}"/>
          </ac:cxnSpMkLst>
        </pc:cxnChg>
      </pc:sldChg>
      <pc:sldChg chg="add del mod ord modShow">
        <pc:chgData name="Owen Santoso (22466085)" userId="b375e2bc-c19d-4108-9c74-f6149a3e4a36" providerId="ADAL" clId="{EDA1BA22-0DCE-47AC-9CF8-F53C4DF624CE}" dt="2022-04-14T18:30:20.915" v="4470" actId="47"/>
        <pc:sldMkLst>
          <pc:docMk/>
          <pc:sldMk cId="1861118214" sldId="326"/>
        </pc:sldMkLst>
      </pc:sldChg>
      <pc:sldChg chg="addSp delSp modSp add mod modTransition modAnim modShow modNotesTx">
        <pc:chgData name="Owen Santoso (22466085)" userId="b375e2bc-c19d-4108-9c74-f6149a3e4a36" providerId="ADAL" clId="{EDA1BA22-0DCE-47AC-9CF8-F53C4DF624CE}" dt="2022-04-15T04:29:38.158" v="6030"/>
        <pc:sldMkLst>
          <pc:docMk/>
          <pc:sldMk cId="3339850473" sldId="327"/>
        </pc:sldMkLst>
        <pc:spChg chg="add del mod">
          <ac:chgData name="Owen Santoso (22466085)" userId="b375e2bc-c19d-4108-9c74-f6149a3e4a36" providerId="ADAL" clId="{EDA1BA22-0DCE-47AC-9CF8-F53C4DF624CE}" dt="2022-04-14T18:00:20.608" v="4430"/>
          <ac:spMkLst>
            <pc:docMk/>
            <pc:sldMk cId="3339850473" sldId="327"/>
            <ac:spMk id="7" creationId="{136D1CE9-6614-46E6-AD47-4A15E34F5DA5}"/>
          </ac:spMkLst>
        </pc:spChg>
        <pc:spChg chg="add mod">
          <ac:chgData name="Owen Santoso (22466085)" userId="b375e2bc-c19d-4108-9c74-f6149a3e4a36" providerId="ADAL" clId="{EDA1BA22-0DCE-47AC-9CF8-F53C4DF624CE}" dt="2022-04-14T21:22:34.992" v="4524" actId="164"/>
          <ac:spMkLst>
            <pc:docMk/>
            <pc:sldMk cId="3339850473" sldId="327"/>
            <ac:spMk id="8" creationId="{63CDE61D-62FB-4E50-AF87-AD4EA30BE35C}"/>
          </ac:spMkLst>
        </pc:spChg>
        <pc:spChg chg="add mod">
          <ac:chgData name="Owen Santoso (22466085)" userId="b375e2bc-c19d-4108-9c74-f6149a3e4a36" providerId="ADAL" clId="{EDA1BA22-0DCE-47AC-9CF8-F53C4DF624CE}" dt="2022-04-14T21:22:34.992" v="4524" actId="164"/>
          <ac:spMkLst>
            <pc:docMk/>
            <pc:sldMk cId="3339850473" sldId="327"/>
            <ac:spMk id="9" creationId="{02D43289-F010-4A11-BB28-A71EC5D7A173}"/>
          </ac:spMkLst>
        </pc:spChg>
        <pc:spChg chg="mod topLvl">
          <ac:chgData name="Owen Santoso (22466085)" userId="b375e2bc-c19d-4108-9c74-f6149a3e4a36" providerId="ADAL" clId="{EDA1BA22-0DCE-47AC-9CF8-F53C4DF624CE}" dt="2022-04-14T21:22:58.260" v="4528" actId="164"/>
          <ac:spMkLst>
            <pc:docMk/>
            <pc:sldMk cId="3339850473" sldId="327"/>
            <ac:spMk id="11" creationId="{57A5652B-17CF-4B5C-B35B-BAD3C84671EC}"/>
          </ac:spMkLst>
        </pc:spChg>
        <pc:spChg chg="mod topLvl">
          <ac:chgData name="Owen Santoso (22466085)" userId="b375e2bc-c19d-4108-9c74-f6149a3e4a36" providerId="ADAL" clId="{EDA1BA22-0DCE-47AC-9CF8-F53C4DF624CE}" dt="2022-04-14T21:22:58.260" v="4528" actId="164"/>
          <ac:spMkLst>
            <pc:docMk/>
            <pc:sldMk cId="3339850473" sldId="327"/>
            <ac:spMk id="13" creationId="{79424172-4CCC-429C-A902-6C9A3DDB2789}"/>
          </ac:spMkLst>
        </pc:spChg>
        <pc:spChg chg="mod topLvl">
          <ac:chgData name="Owen Santoso (22466085)" userId="b375e2bc-c19d-4108-9c74-f6149a3e4a36" providerId="ADAL" clId="{EDA1BA22-0DCE-47AC-9CF8-F53C4DF624CE}" dt="2022-04-14T21:22:58.260" v="4528" actId="164"/>
          <ac:spMkLst>
            <pc:docMk/>
            <pc:sldMk cId="3339850473" sldId="327"/>
            <ac:spMk id="15" creationId="{EAEFFAE3-0426-4A6A-A7D5-108CD1E6A909}"/>
          </ac:spMkLst>
        </pc:spChg>
        <pc:spChg chg="mod topLvl">
          <ac:chgData name="Owen Santoso (22466085)" userId="b375e2bc-c19d-4108-9c74-f6149a3e4a36" providerId="ADAL" clId="{EDA1BA22-0DCE-47AC-9CF8-F53C4DF624CE}" dt="2022-04-14T21:22:59.584" v="4529" actId="164"/>
          <ac:spMkLst>
            <pc:docMk/>
            <pc:sldMk cId="3339850473" sldId="327"/>
            <ac:spMk id="16" creationId="{04537C3D-12B8-4CC7-A0B5-1AC527F93A57}"/>
          </ac:spMkLst>
        </pc:spChg>
        <pc:spChg chg="mod topLvl">
          <ac:chgData name="Owen Santoso (22466085)" userId="b375e2bc-c19d-4108-9c74-f6149a3e4a36" providerId="ADAL" clId="{EDA1BA22-0DCE-47AC-9CF8-F53C4DF624CE}" dt="2022-04-14T21:22:59.584" v="4529" actId="164"/>
          <ac:spMkLst>
            <pc:docMk/>
            <pc:sldMk cId="3339850473" sldId="327"/>
            <ac:spMk id="17" creationId="{D0CC5494-3AD0-4C6C-B827-F6AD3C430E6F}"/>
          </ac:spMkLst>
        </pc:spChg>
        <pc:spChg chg="mod topLvl">
          <ac:chgData name="Owen Santoso (22466085)" userId="b375e2bc-c19d-4108-9c74-f6149a3e4a36" providerId="ADAL" clId="{EDA1BA22-0DCE-47AC-9CF8-F53C4DF624CE}" dt="2022-04-14T21:22:59.584" v="4529" actId="164"/>
          <ac:spMkLst>
            <pc:docMk/>
            <pc:sldMk cId="3339850473" sldId="327"/>
            <ac:spMk id="18" creationId="{5DBC3001-AE52-432E-A7FF-337D4C8A4C1E}"/>
          </ac:spMkLst>
        </pc:spChg>
        <pc:spChg chg="mod topLvl">
          <ac:chgData name="Owen Santoso (22466085)" userId="b375e2bc-c19d-4108-9c74-f6149a3e4a36" providerId="ADAL" clId="{EDA1BA22-0DCE-47AC-9CF8-F53C4DF624CE}" dt="2022-04-14T21:23:01.086" v="4530" actId="164"/>
          <ac:spMkLst>
            <pc:docMk/>
            <pc:sldMk cId="3339850473" sldId="327"/>
            <ac:spMk id="19" creationId="{B21BC07E-F6EF-4810-90EF-7AEB02EF9998}"/>
          </ac:spMkLst>
        </pc:spChg>
        <pc:spChg chg="mod topLvl">
          <ac:chgData name="Owen Santoso (22466085)" userId="b375e2bc-c19d-4108-9c74-f6149a3e4a36" providerId="ADAL" clId="{EDA1BA22-0DCE-47AC-9CF8-F53C4DF624CE}" dt="2022-04-14T21:23:01.086" v="4530" actId="164"/>
          <ac:spMkLst>
            <pc:docMk/>
            <pc:sldMk cId="3339850473" sldId="327"/>
            <ac:spMk id="20" creationId="{9B1F791F-03FE-432D-AC7D-074EADD01C89}"/>
          </ac:spMkLst>
        </pc:spChg>
        <pc:spChg chg="mod topLvl">
          <ac:chgData name="Owen Santoso (22466085)" userId="b375e2bc-c19d-4108-9c74-f6149a3e4a36" providerId="ADAL" clId="{EDA1BA22-0DCE-47AC-9CF8-F53C4DF624CE}" dt="2022-04-14T21:23:01.086" v="4530" actId="164"/>
          <ac:spMkLst>
            <pc:docMk/>
            <pc:sldMk cId="3339850473" sldId="327"/>
            <ac:spMk id="21" creationId="{342CB32A-FE68-4624-A7D7-8301AB699F39}"/>
          </ac:spMkLst>
        </pc:spChg>
        <pc:grpChg chg="add mod">
          <ac:chgData name="Owen Santoso (22466085)" userId="b375e2bc-c19d-4108-9c74-f6149a3e4a36" providerId="ADAL" clId="{EDA1BA22-0DCE-47AC-9CF8-F53C4DF624CE}" dt="2022-04-14T21:22:34.992" v="4524" actId="164"/>
          <ac:grpSpMkLst>
            <pc:docMk/>
            <pc:sldMk cId="3339850473" sldId="327"/>
            <ac:grpSpMk id="4" creationId="{A1E6AB9F-89DE-4A0A-8971-496DC25D3735}"/>
          </ac:grpSpMkLst>
        </pc:grpChg>
        <pc:grpChg chg="del mod">
          <ac:chgData name="Owen Santoso (22466085)" userId="b375e2bc-c19d-4108-9c74-f6149a3e4a36" providerId="ADAL" clId="{EDA1BA22-0DCE-47AC-9CF8-F53C4DF624CE}" dt="2022-04-14T21:22:56.416" v="4527" actId="165"/>
          <ac:grpSpMkLst>
            <pc:docMk/>
            <pc:sldMk cId="3339850473" sldId="327"/>
            <ac:grpSpMk id="6" creationId="{71CD6A7C-4728-42C1-AC12-A6E82E1A987B}"/>
          </ac:grpSpMkLst>
        </pc:grpChg>
        <pc:grpChg chg="add mod">
          <ac:chgData name="Owen Santoso (22466085)" userId="b375e2bc-c19d-4108-9c74-f6149a3e4a36" providerId="ADAL" clId="{EDA1BA22-0DCE-47AC-9CF8-F53C4DF624CE}" dt="2022-04-14T21:22:58.260" v="4528" actId="164"/>
          <ac:grpSpMkLst>
            <pc:docMk/>
            <pc:sldMk cId="3339850473" sldId="327"/>
            <ac:grpSpMk id="22" creationId="{FD7CEBB0-E129-49A9-84F8-6A123A1C37AB}"/>
          </ac:grpSpMkLst>
        </pc:grpChg>
        <pc:grpChg chg="add mod">
          <ac:chgData name="Owen Santoso (22466085)" userId="b375e2bc-c19d-4108-9c74-f6149a3e4a36" providerId="ADAL" clId="{EDA1BA22-0DCE-47AC-9CF8-F53C4DF624CE}" dt="2022-04-14T21:22:59.584" v="4529" actId="164"/>
          <ac:grpSpMkLst>
            <pc:docMk/>
            <pc:sldMk cId="3339850473" sldId="327"/>
            <ac:grpSpMk id="23" creationId="{FEC9B8F2-2DE0-4FCC-A698-830E2AB9F6BB}"/>
          </ac:grpSpMkLst>
        </pc:grpChg>
        <pc:grpChg chg="add mod">
          <ac:chgData name="Owen Santoso (22466085)" userId="b375e2bc-c19d-4108-9c74-f6149a3e4a36" providerId="ADAL" clId="{EDA1BA22-0DCE-47AC-9CF8-F53C4DF624CE}" dt="2022-04-14T21:23:01.086" v="4530" actId="164"/>
          <ac:grpSpMkLst>
            <pc:docMk/>
            <pc:sldMk cId="3339850473" sldId="327"/>
            <ac:grpSpMk id="24" creationId="{DDC57AC2-3139-4B5B-A87A-790CB3D1309C}"/>
          </ac:grpSpMkLst>
        </pc:grpChg>
        <pc:graphicFrameChg chg="del mod modGraphic">
          <ac:chgData name="Owen Santoso (22466085)" userId="b375e2bc-c19d-4108-9c74-f6149a3e4a36" providerId="ADAL" clId="{EDA1BA22-0DCE-47AC-9CF8-F53C4DF624CE}" dt="2022-04-14T21:22:54.886" v="4526" actId="18245"/>
          <ac:graphicFrameMkLst>
            <pc:docMk/>
            <pc:sldMk cId="3339850473" sldId="327"/>
            <ac:graphicFrameMk id="5" creationId="{10F47F54-EB6D-2F80-3D2D-0A14AE91DAB4}"/>
          </ac:graphicFrameMkLst>
        </pc:graphicFrameChg>
        <pc:picChg chg="add del mod">
          <ac:chgData name="Owen Santoso (22466085)" userId="b375e2bc-c19d-4108-9c74-f6149a3e4a36" providerId="ADAL" clId="{EDA1BA22-0DCE-47AC-9CF8-F53C4DF624CE}" dt="2022-04-15T04:01:03.155" v="5977"/>
          <ac:picMkLst>
            <pc:docMk/>
            <pc:sldMk cId="3339850473" sldId="327"/>
            <ac:picMk id="3" creationId="{914C99ED-F846-49F4-B7D1-06B782F7C34B}"/>
          </ac:picMkLst>
        </pc:picChg>
        <pc:picChg chg="add del mod">
          <ac:chgData name="Owen Santoso (22466085)" userId="b375e2bc-c19d-4108-9c74-f6149a3e4a36" providerId="ADAL" clId="{EDA1BA22-0DCE-47AC-9CF8-F53C4DF624CE}" dt="2022-04-15T04:01:25.257" v="5979"/>
          <ac:picMkLst>
            <pc:docMk/>
            <pc:sldMk cId="3339850473" sldId="327"/>
            <ac:picMk id="25" creationId="{3E741316-5CC8-46D5-A573-FB28EF89651A}"/>
          </ac:picMkLst>
        </pc:picChg>
        <pc:picChg chg="add del mod">
          <ac:chgData name="Owen Santoso (22466085)" userId="b375e2bc-c19d-4108-9c74-f6149a3e4a36" providerId="ADAL" clId="{EDA1BA22-0DCE-47AC-9CF8-F53C4DF624CE}" dt="2022-04-15T04:01:41.708" v="5981"/>
          <ac:picMkLst>
            <pc:docMk/>
            <pc:sldMk cId="3339850473" sldId="327"/>
            <ac:picMk id="26" creationId="{EF56033E-A016-4610-A7BB-790599EBC630}"/>
          </ac:picMkLst>
        </pc:picChg>
        <pc:picChg chg="add del mod">
          <ac:chgData name="Owen Santoso (22466085)" userId="b375e2bc-c19d-4108-9c74-f6149a3e4a36" providerId="ADAL" clId="{EDA1BA22-0DCE-47AC-9CF8-F53C4DF624CE}" dt="2022-04-15T04:27:19.113" v="6025"/>
          <ac:picMkLst>
            <pc:docMk/>
            <pc:sldMk cId="3339850473" sldId="327"/>
            <ac:picMk id="27" creationId="{68C8A931-84DD-4EBA-B995-A0600F101FAD}"/>
          </ac:picMkLst>
        </pc:picChg>
        <pc:picChg chg="add del mod">
          <ac:chgData name="Owen Santoso (22466085)" userId="b375e2bc-c19d-4108-9c74-f6149a3e4a36" providerId="ADAL" clId="{EDA1BA22-0DCE-47AC-9CF8-F53C4DF624CE}" dt="2022-04-15T04:28:11.155" v="6027"/>
          <ac:picMkLst>
            <pc:docMk/>
            <pc:sldMk cId="3339850473" sldId="327"/>
            <ac:picMk id="28" creationId="{C745649A-E41C-4D6F-87EB-0EA5C0F0B804}"/>
          </ac:picMkLst>
        </pc:picChg>
        <pc:picChg chg="add del mod">
          <ac:chgData name="Owen Santoso (22466085)" userId="b375e2bc-c19d-4108-9c74-f6149a3e4a36" providerId="ADAL" clId="{EDA1BA22-0DCE-47AC-9CF8-F53C4DF624CE}" dt="2022-04-15T04:28:22.087" v="6029"/>
          <ac:picMkLst>
            <pc:docMk/>
            <pc:sldMk cId="3339850473" sldId="327"/>
            <ac:picMk id="29" creationId="{CFEC9450-E5D1-4534-8FDB-05DFC5EEC23C}"/>
          </ac:picMkLst>
        </pc:picChg>
        <pc:picChg chg="add mod">
          <ac:chgData name="Owen Santoso (22466085)" userId="b375e2bc-c19d-4108-9c74-f6149a3e4a36" providerId="ADAL" clId="{EDA1BA22-0DCE-47AC-9CF8-F53C4DF624CE}" dt="2022-04-15T04:29:38.158" v="6030"/>
          <ac:picMkLst>
            <pc:docMk/>
            <pc:sldMk cId="3339850473" sldId="327"/>
            <ac:picMk id="30" creationId="{95888F1B-7E02-4C17-9EF7-944EF70585B9}"/>
          </ac:picMkLst>
        </pc:picChg>
      </pc:sldChg>
      <pc:sldChg chg="addSp delSp modSp add del modTransition modAnim">
        <pc:chgData name="Owen Santoso (22466085)" userId="b375e2bc-c19d-4108-9c74-f6149a3e4a36" providerId="ADAL" clId="{EDA1BA22-0DCE-47AC-9CF8-F53C4DF624CE}" dt="2022-04-15T04:48:21.239" v="6096" actId="47"/>
        <pc:sldMkLst>
          <pc:docMk/>
          <pc:sldMk cId="3457495314" sldId="328"/>
        </pc:sldMkLst>
        <pc:picChg chg="add del mod">
          <ac:chgData name="Owen Santoso (22466085)" userId="b375e2bc-c19d-4108-9c74-f6149a3e4a36" providerId="ADAL" clId="{EDA1BA22-0DCE-47AC-9CF8-F53C4DF624CE}" dt="2022-04-15T04:45:03.371" v="6086"/>
          <ac:picMkLst>
            <pc:docMk/>
            <pc:sldMk cId="3457495314" sldId="328"/>
            <ac:picMk id="2" creationId="{DE567F15-F270-4305-BA4E-1A28DDD48749}"/>
          </ac:picMkLst>
        </pc:picChg>
        <pc:picChg chg="add del mod">
          <ac:chgData name="Owen Santoso (22466085)" userId="b375e2bc-c19d-4108-9c74-f6149a3e4a36" providerId="ADAL" clId="{EDA1BA22-0DCE-47AC-9CF8-F53C4DF624CE}" dt="2022-04-15T04:45:54.783" v="6088"/>
          <ac:picMkLst>
            <pc:docMk/>
            <pc:sldMk cId="3457495314" sldId="328"/>
            <ac:picMk id="3" creationId="{3880F516-A245-4A28-A82F-059273DAEE7A}"/>
          </ac:picMkLst>
        </pc:picChg>
        <pc:picChg chg="del">
          <ac:chgData name="Owen Santoso (22466085)" userId="b375e2bc-c19d-4108-9c74-f6149a3e4a36" providerId="ADAL" clId="{EDA1BA22-0DCE-47AC-9CF8-F53C4DF624CE}" dt="2022-04-15T04:44:42.542" v="6084"/>
          <ac:picMkLst>
            <pc:docMk/>
            <pc:sldMk cId="3457495314" sldId="328"/>
            <ac:picMk id="4" creationId="{5240060A-7200-4A36-96A4-56BE0860BF88}"/>
          </ac:picMkLst>
        </pc:picChg>
        <pc:picChg chg="add del mod">
          <ac:chgData name="Owen Santoso (22466085)" userId="b375e2bc-c19d-4108-9c74-f6149a3e4a36" providerId="ADAL" clId="{EDA1BA22-0DCE-47AC-9CF8-F53C4DF624CE}" dt="2022-04-15T04:46:12.021" v="6090"/>
          <ac:picMkLst>
            <pc:docMk/>
            <pc:sldMk cId="3457495314" sldId="328"/>
            <ac:picMk id="5" creationId="{50693880-0711-4CB1-A4A6-927C7E46A7F1}"/>
          </ac:picMkLst>
        </pc:picChg>
        <pc:picChg chg="add del mod">
          <ac:chgData name="Owen Santoso (22466085)" userId="b375e2bc-c19d-4108-9c74-f6149a3e4a36" providerId="ADAL" clId="{EDA1BA22-0DCE-47AC-9CF8-F53C4DF624CE}" dt="2022-04-15T04:46:54.550" v="6092"/>
          <ac:picMkLst>
            <pc:docMk/>
            <pc:sldMk cId="3457495314" sldId="328"/>
            <ac:picMk id="6" creationId="{66D6B827-BBE0-4251-8A60-4CB37B2A3996}"/>
          </ac:picMkLst>
        </pc:picChg>
        <pc:picChg chg="add del mod">
          <ac:chgData name="Owen Santoso (22466085)" userId="b375e2bc-c19d-4108-9c74-f6149a3e4a36" providerId="ADAL" clId="{EDA1BA22-0DCE-47AC-9CF8-F53C4DF624CE}" dt="2022-04-15T04:47:05.762" v="6094"/>
          <ac:picMkLst>
            <pc:docMk/>
            <pc:sldMk cId="3457495314" sldId="328"/>
            <ac:picMk id="7" creationId="{AC0E65D5-48D2-4E10-9840-C4F391323C36}"/>
          </ac:picMkLst>
        </pc:picChg>
        <pc:picChg chg="add mod">
          <ac:chgData name="Owen Santoso (22466085)" userId="b375e2bc-c19d-4108-9c74-f6149a3e4a36" providerId="ADAL" clId="{EDA1BA22-0DCE-47AC-9CF8-F53C4DF624CE}" dt="2022-04-15T04:47:58.063" v="6095"/>
          <ac:picMkLst>
            <pc:docMk/>
            <pc:sldMk cId="3457495314" sldId="328"/>
            <ac:picMk id="8" creationId="{49181CDC-DC70-4F3D-923B-AC05844143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24607-56A9-4FB0-B1B7-8A712B113CF7}" type="datetimeFigureOut">
              <a:rPr lang="en-AU" smtClean="0"/>
              <a:t>31/05/2023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B769-3200-431C-BDFF-20D7A8606B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21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B769-3200-431C-BDFF-20D7A8606B5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0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B769-3200-431C-BDFF-20D7A8606B5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38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B769-3200-431C-BDFF-20D7A8606B5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84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B769-3200-431C-BDFF-20D7A8606B5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09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/>
            <a:endParaRPr lang="en-GB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B769-3200-431C-BDFF-20D7A8606B5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70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B769-3200-431C-BDFF-20D7A8606B5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07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B769-3200-431C-BDFF-20D7A8606B5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33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Structural Integrity Renovation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GENG5505 Project Management</a:t>
            </a:r>
          </a:p>
          <a:p>
            <a:r>
              <a:rPr lang="en-US" dirty="0">
                <a:solidFill>
                  <a:schemeClr val="tx1"/>
                </a:solidFill>
              </a:rPr>
              <a:t>Owen Santoso (22466085)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6441"/>
    </mc:Choice>
    <mc:Fallback xmlns="">
      <p:transition spd="slow" advTm="64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475B-5C01-4FFC-99FE-4F7ADF2D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5615"/>
          </a:xfrm>
        </p:spPr>
        <p:txBody>
          <a:bodyPr/>
          <a:lstStyle/>
          <a:p>
            <a:r>
              <a:rPr lang="en-AU" dirty="0"/>
              <a:t>Project Lifecycle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Stage 2: Planning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9B19277-896E-4E72-B7DF-B4C7FC92B905}"/>
              </a:ext>
            </a:extLst>
          </p:cNvPr>
          <p:cNvSpPr/>
          <p:nvPr/>
        </p:nvSpPr>
        <p:spPr>
          <a:xfrm>
            <a:off x="3762062" y="1633444"/>
            <a:ext cx="2281252" cy="2281252"/>
          </a:xfrm>
          <a:custGeom>
            <a:avLst/>
            <a:gdLst>
              <a:gd name="connsiteX0" fmla="*/ 0 w 2281252"/>
              <a:gd name="connsiteY0" fmla="*/ 2281252 h 2281252"/>
              <a:gd name="connsiteX1" fmla="*/ 2281252 w 2281252"/>
              <a:gd name="connsiteY1" fmla="*/ 0 h 2281252"/>
              <a:gd name="connsiteX2" fmla="*/ 2281252 w 2281252"/>
              <a:gd name="connsiteY2" fmla="*/ 2281252 h 2281252"/>
              <a:gd name="connsiteX3" fmla="*/ 0 w 2281252"/>
              <a:gd name="connsiteY3" fmla="*/ 2281252 h 228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252" h="2281252">
                <a:moveTo>
                  <a:pt x="0" y="2281252"/>
                </a:moveTo>
                <a:cubicBezTo>
                  <a:pt x="0" y="1021351"/>
                  <a:pt x="1021351" y="0"/>
                  <a:pt x="2281252" y="0"/>
                </a:cubicBezTo>
                <a:lnTo>
                  <a:pt x="2281252" y="2281252"/>
                </a:lnTo>
                <a:lnTo>
                  <a:pt x="0" y="22812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95" tIns="746395" rIns="78232" bIns="7823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 err="1"/>
              <a:t>Conceptualisation</a:t>
            </a:r>
            <a:endParaRPr lang="en-AU" sz="1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2F49D00-73B5-4C1C-991C-E41CC13E97A5}"/>
              </a:ext>
            </a:extLst>
          </p:cNvPr>
          <p:cNvSpPr/>
          <p:nvPr/>
        </p:nvSpPr>
        <p:spPr>
          <a:xfrm>
            <a:off x="6148684" y="1633444"/>
            <a:ext cx="2281252" cy="2281252"/>
          </a:xfrm>
          <a:custGeom>
            <a:avLst/>
            <a:gdLst>
              <a:gd name="connsiteX0" fmla="*/ 0 w 2281252"/>
              <a:gd name="connsiteY0" fmla="*/ 2281252 h 2281252"/>
              <a:gd name="connsiteX1" fmla="*/ 2281252 w 2281252"/>
              <a:gd name="connsiteY1" fmla="*/ 0 h 2281252"/>
              <a:gd name="connsiteX2" fmla="*/ 2281252 w 2281252"/>
              <a:gd name="connsiteY2" fmla="*/ 2281252 h 2281252"/>
              <a:gd name="connsiteX3" fmla="*/ 0 w 2281252"/>
              <a:gd name="connsiteY3" fmla="*/ 2281252 h 228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252" h="2281252">
                <a:moveTo>
                  <a:pt x="0" y="0"/>
                </a:moveTo>
                <a:cubicBezTo>
                  <a:pt x="1259901" y="0"/>
                  <a:pt x="2281252" y="1021351"/>
                  <a:pt x="2281252" y="2281252"/>
                </a:cubicBezTo>
                <a:lnTo>
                  <a:pt x="0" y="22812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746395" rIns="746395" bIns="7823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u="sng" kern="1200" dirty="0"/>
              <a:t>Planning</a:t>
            </a:r>
            <a:endParaRPr lang="en-US" sz="1200" b="1" u="sng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D08FC5-CEF9-41DD-B63F-BAD11BC50182}"/>
              </a:ext>
            </a:extLst>
          </p:cNvPr>
          <p:cNvSpPr/>
          <p:nvPr/>
        </p:nvSpPr>
        <p:spPr>
          <a:xfrm>
            <a:off x="6148684" y="4020065"/>
            <a:ext cx="2281252" cy="2281253"/>
          </a:xfrm>
          <a:custGeom>
            <a:avLst/>
            <a:gdLst>
              <a:gd name="connsiteX0" fmla="*/ 0 w 2281252"/>
              <a:gd name="connsiteY0" fmla="*/ 2281252 h 2281252"/>
              <a:gd name="connsiteX1" fmla="*/ 2281252 w 2281252"/>
              <a:gd name="connsiteY1" fmla="*/ 0 h 2281252"/>
              <a:gd name="connsiteX2" fmla="*/ 2281252 w 2281252"/>
              <a:gd name="connsiteY2" fmla="*/ 2281252 h 2281252"/>
              <a:gd name="connsiteX3" fmla="*/ 0 w 2281252"/>
              <a:gd name="connsiteY3" fmla="*/ 2281252 h 228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252" h="2281252">
                <a:moveTo>
                  <a:pt x="2281252" y="0"/>
                </a:moveTo>
                <a:cubicBezTo>
                  <a:pt x="2281252" y="1259901"/>
                  <a:pt x="1259901" y="2281252"/>
                  <a:pt x="0" y="2281252"/>
                </a:cubicBezTo>
                <a:lnTo>
                  <a:pt x="0" y="0"/>
                </a:lnTo>
                <a:lnTo>
                  <a:pt x="2281252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78233" rIns="746395" bIns="746395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Execution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4A4F56-37F9-43F5-B762-0FFC80FCE455}"/>
              </a:ext>
            </a:extLst>
          </p:cNvPr>
          <p:cNvSpPr/>
          <p:nvPr/>
        </p:nvSpPr>
        <p:spPr>
          <a:xfrm>
            <a:off x="3762062" y="4020066"/>
            <a:ext cx="2281252" cy="2281252"/>
          </a:xfrm>
          <a:custGeom>
            <a:avLst/>
            <a:gdLst>
              <a:gd name="connsiteX0" fmla="*/ 0 w 2281252"/>
              <a:gd name="connsiteY0" fmla="*/ 2281252 h 2281252"/>
              <a:gd name="connsiteX1" fmla="*/ 2281252 w 2281252"/>
              <a:gd name="connsiteY1" fmla="*/ 0 h 2281252"/>
              <a:gd name="connsiteX2" fmla="*/ 2281252 w 2281252"/>
              <a:gd name="connsiteY2" fmla="*/ 2281252 h 2281252"/>
              <a:gd name="connsiteX3" fmla="*/ 0 w 2281252"/>
              <a:gd name="connsiteY3" fmla="*/ 2281252 h 228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252" h="2281252">
                <a:moveTo>
                  <a:pt x="2281252" y="2281252"/>
                </a:moveTo>
                <a:cubicBezTo>
                  <a:pt x="1021351" y="2281252"/>
                  <a:pt x="0" y="1259901"/>
                  <a:pt x="0" y="0"/>
                </a:cubicBezTo>
                <a:lnTo>
                  <a:pt x="2281252" y="0"/>
                </a:lnTo>
                <a:lnTo>
                  <a:pt x="2281252" y="22812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95" tIns="78232" rIns="78232" bIns="746395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200" kern="1200" noProof="0" dirty="0"/>
              <a:t>Finalisation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1B14DD44-3FB6-4EA6-A474-1B5DEAA4209A}"/>
              </a:ext>
            </a:extLst>
          </p:cNvPr>
          <p:cNvSpPr/>
          <p:nvPr/>
        </p:nvSpPr>
        <p:spPr>
          <a:xfrm>
            <a:off x="5702180" y="3493218"/>
            <a:ext cx="787638" cy="684902"/>
          </a:xfrm>
          <a:prstGeom prst="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907449DE-9BBE-4F01-AE60-D8AEAE225423}"/>
              </a:ext>
            </a:extLst>
          </p:cNvPr>
          <p:cNvSpPr/>
          <p:nvPr/>
        </p:nvSpPr>
        <p:spPr>
          <a:xfrm rot="10800000">
            <a:off x="5702180" y="3756642"/>
            <a:ext cx="787638" cy="684902"/>
          </a:xfrm>
          <a:prstGeom prst="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116007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81"/>
    </mc:Choice>
    <mc:Fallback xmlns="">
      <p:transition spd="slow" advTm="27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785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Main Sections Contributed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9FDAB9-C319-41A9-855C-5526D9959B33}"/>
              </a:ext>
            </a:extLst>
          </p:cNvPr>
          <p:cNvGrpSpPr/>
          <p:nvPr/>
        </p:nvGrpSpPr>
        <p:grpSpPr>
          <a:xfrm>
            <a:off x="3628941" y="1606613"/>
            <a:ext cx="2372171" cy="4033611"/>
            <a:chOff x="3628941" y="1606613"/>
            <a:chExt cx="2372171" cy="403361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79D26C-F4A1-4F4F-A444-F72F2A21D70E}"/>
                </a:ext>
              </a:extLst>
            </p:cNvPr>
            <p:cNvGrpSpPr/>
            <p:nvPr/>
          </p:nvGrpSpPr>
          <p:grpSpPr>
            <a:xfrm>
              <a:off x="3628941" y="1606613"/>
              <a:ext cx="2372171" cy="4033611"/>
              <a:chOff x="6190886" y="2749566"/>
              <a:chExt cx="2372171" cy="2846605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4CA5D3B-41C8-43FA-9095-8C20CE9DB78A}"/>
                  </a:ext>
                </a:extLst>
              </p:cNvPr>
              <p:cNvSpPr/>
              <p:nvPr/>
            </p:nvSpPr>
            <p:spPr>
              <a:xfrm>
                <a:off x="6190886" y="2749566"/>
                <a:ext cx="2372171" cy="2846605"/>
              </a:xfrm>
              <a:custGeom>
                <a:avLst/>
                <a:gdLst>
                  <a:gd name="connsiteX0" fmla="*/ 0 w 2372171"/>
                  <a:gd name="connsiteY0" fmla="*/ 0 h 2846605"/>
                  <a:gd name="connsiteX1" fmla="*/ 2372171 w 2372171"/>
                  <a:gd name="connsiteY1" fmla="*/ 0 h 2846605"/>
                  <a:gd name="connsiteX2" fmla="*/ 2372171 w 2372171"/>
                  <a:gd name="connsiteY2" fmla="*/ 2846605 h 2846605"/>
                  <a:gd name="connsiteX3" fmla="*/ 0 w 2372171"/>
                  <a:gd name="connsiteY3" fmla="*/ 2846605 h 2846605"/>
                  <a:gd name="connsiteX4" fmla="*/ 0 w 2372171"/>
                  <a:gd name="connsiteY4" fmla="*/ 0 h 284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171" h="2846605">
                    <a:moveTo>
                      <a:pt x="0" y="0"/>
                    </a:moveTo>
                    <a:lnTo>
                      <a:pt x="2372171" y="0"/>
                    </a:lnTo>
                    <a:lnTo>
                      <a:pt x="2372171" y="2846605"/>
                    </a:lnTo>
                    <a:lnTo>
                      <a:pt x="0" y="28466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318" tIns="1138642" rIns="234318" bIns="330200" numCol="1" spcCol="1270" anchor="t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1600" b="0" i="0" kern="1200" dirty="0"/>
                  <a:t>Section B - 2.3.5 </a:t>
                </a:r>
                <a:br>
                  <a:rPr lang="en-AU" sz="2400" b="0" i="0" kern="1200" dirty="0"/>
                </a:br>
                <a:r>
                  <a:rPr lang="en-AU" sz="2400" b="0" i="0" kern="1200" dirty="0"/>
                  <a:t>Cost Management</a:t>
                </a:r>
                <a:endParaRPr lang="en-US" sz="2400" kern="1200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98FBD33-D52A-4885-A888-DEDF46334580}"/>
                  </a:ext>
                </a:extLst>
              </p:cNvPr>
              <p:cNvSpPr/>
              <p:nvPr/>
            </p:nvSpPr>
            <p:spPr>
              <a:xfrm>
                <a:off x="6190886" y="2749566"/>
                <a:ext cx="2372171" cy="800783"/>
              </a:xfrm>
              <a:custGeom>
                <a:avLst/>
                <a:gdLst>
                  <a:gd name="connsiteX0" fmla="*/ 0 w 2372171"/>
                  <a:gd name="connsiteY0" fmla="*/ 0 h 1138642"/>
                  <a:gd name="connsiteX1" fmla="*/ 2372171 w 2372171"/>
                  <a:gd name="connsiteY1" fmla="*/ 0 h 1138642"/>
                  <a:gd name="connsiteX2" fmla="*/ 2372171 w 2372171"/>
                  <a:gd name="connsiteY2" fmla="*/ 1138642 h 1138642"/>
                  <a:gd name="connsiteX3" fmla="*/ 0 w 2372171"/>
                  <a:gd name="connsiteY3" fmla="*/ 1138642 h 1138642"/>
                  <a:gd name="connsiteX4" fmla="*/ 0 w 2372171"/>
                  <a:gd name="connsiteY4" fmla="*/ 0 h 11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171" h="1138642">
                    <a:moveTo>
                      <a:pt x="0" y="0"/>
                    </a:moveTo>
                    <a:lnTo>
                      <a:pt x="2372171" y="0"/>
                    </a:lnTo>
                    <a:lnTo>
                      <a:pt x="2372171" y="1138642"/>
                    </a:lnTo>
                    <a:lnTo>
                      <a:pt x="0" y="113864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318" tIns="165100" rIns="234318" bIns="165100" numCol="1" spcCol="1270" anchor="ctr" anchorCtr="0">
                <a:noAutofit/>
              </a:bodyPr>
              <a:lstStyle/>
              <a:p>
                <a:pPr marL="0" lvl="0" indent="0" algn="l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5900" kern="1200" dirty="0"/>
                  <a:t>02</a:t>
                </a:r>
              </a:p>
            </p:txBody>
          </p:sp>
        </p:grpSp>
        <p:pic>
          <p:nvPicPr>
            <p:cNvPr id="18" name="Graphic 17" descr="Dollar with solid fill">
              <a:extLst>
                <a:ext uri="{FF2B5EF4-FFF2-40B4-BE49-F238E27FC236}">
                  <a16:creationId xmlns:a16="http://schemas.microsoft.com/office/drawing/2014/main" id="{81F4C12D-7B0A-4498-AF43-9A980966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57826" y="4304945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E3E50A-A4B6-463F-AA74-09363D70ECBC}"/>
              </a:ext>
            </a:extLst>
          </p:cNvPr>
          <p:cNvGrpSpPr/>
          <p:nvPr/>
        </p:nvGrpSpPr>
        <p:grpSpPr>
          <a:xfrm>
            <a:off x="8752832" y="1606613"/>
            <a:ext cx="2372171" cy="4033611"/>
            <a:chOff x="8752832" y="1606613"/>
            <a:chExt cx="2372171" cy="403361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69B6B8-5263-4A8E-B8B5-72B3A8A3C437}"/>
                </a:ext>
              </a:extLst>
            </p:cNvPr>
            <p:cNvGrpSpPr/>
            <p:nvPr/>
          </p:nvGrpSpPr>
          <p:grpSpPr>
            <a:xfrm>
              <a:off x="8752832" y="1606613"/>
              <a:ext cx="2372171" cy="4033611"/>
              <a:chOff x="8752832" y="2749566"/>
              <a:chExt cx="2372171" cy="284660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2EAD567-2652-41E8-B75A-F98780985825}"/>
                  </a:ext>
                </a:extLst>
              </p:cNvPr>
              <p:cNvSpPr/>
              <p:nvPr/>
            </p:nvSpPr>
            <p:spPr>
              <a:xfrm>
                <a:off x="8752832" y="2749566"/>
                <a:ext cx="2372171" cy="2846605"/>
              </a:xfrm>
              <a:custGeom>
                <a:avLst/>
                <a:gdLst>
                  <a:gd name="connsiteX0" fmla="*/ 0 w 2372171"/>
                  <a:gd name="connsiteY0" fmla="*/ 0 h 2846605"/>
                  <a:gd name="connsiteX1" fmla="*/ 2372171 w 2372171"/>
                  <a:gd name="connsiteY1" fmla="*/ 0 h 2846605"/>
                  <a:gd name="connsiteX2" fmla="*/ 2372171 w 2372171"/>
                  <a:gd name="connsiteY2" fmla="*/ 2846605 h 2846605"/>
                  <a:gd name="connsiteX3" fmla="*/ 0 w 2372171"/>
                  <a:gd name="connsiteY3" fmla="*/ 2846605 h 2846605"/>
                  <a:gd name="connsiteX4" fmla="*/ 0 w 2372171"/>
                  <a:gd name="connsiteY4" fmla="*/ 0 h 284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171" h="2846605">
                    <a:moveTo>
                      <a:pt x="0" y="0"/>
                    </a:moveTo>
                    <a:lnTo>
                      <a:pt x="2372171" y="0"/>
                    </a:lnTo>
                    <a:lnTo>
                      <a:pt x="2372171" y="2846605"/>
                    </a:lnTo>
                    <a:lnTo>
                      <a:pt x="0" y="28466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318" tIns="1138642" rIns="234318" bIns="330200" numCol="1" spcCol="1270" anchor="t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1800" b="0" i="0" kern="1200" dirty="0"/>
                  <a:t>Section A - 3.1.1</a:t>
                </a:r>
                <a:br>
                  <a:rPr lang="en-AU" sz="2500" b="0" i="0" kern="1200" dirty="0"/>
                </a:br>
                <a:r>
                  <a:rPr lang="en-AU" sz="2500" b="0" i="0" kern="1200" dirty="0"/>
                  <a:t>Stakeholder Priority Analysis</a:t>
                </a:r>
                <a:endParaRPr lang="en-US" sz="2500" kern="12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BE1F1A9-2225-4714-8D56-478818CD33A0}"/>
                  </a:ext>
                </a:extLst>
              </p:cNvPr>
              <p:cNvSpPr/>
              <p:nvPr/>
            </p:nvSpPr>
            <p:spPr>
              <a:xfrm>
                <a:off x="8752832" y="2749566"/>
                <a:ext cx="2372171" cy="800783"/>
              </a:xfrm>
              <a:custGeom>
                <a:avLst/>
                <a:gdLst>
                  <a:gd name="connsiteX0" fmla="*/ 0 w 2372171"/>
                  <a:gd name="connsiteY0" fmla="*/ 0 h 1138642"/>
                  <a:gd name="connsiteX1" fmla="*/ 2372171 w 2372171"/>
                  <a:gd name="connsiteY1" fmla="*/ 0 h 1138642"/>
                  <a:gd name="connsiteX2" fmla="*/ 2372171 w 2372171"/>
                  <a:gd name="connsiteY2" fmla="*/ 1138642 h 1138642"/>
                  <a:gd name="connsiteX3" fmla="*/ 0 w 2372171"/>
                  <a:gd name="connsiteY3" fmla="*/ 1138642 h 1138642"/>
                  <a:gd name="connsiteX4" fmla="*/ 0 w 2372171"/>
                  <a:gd name="connsiteY4" fmla="*/ 0 h 11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171" h="1138642">
                    <a:moveTo>
                      <a:pt x="0" y="0"/>
                    </a:moveTo>
                    <a:lnTo>
                      <a:pt x="2372171" y="0"/>
                    </a:lnTo>
                    <a:lnTo>
                      <a:pt x="2372171" y="1138642"/>
                    </a:lnTo>
                    <a:lnTo>
                      <a:pt x="0" y="113864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318" tIns="165100" rIns="234318" bIns="165100" numCol="1" spcCol="1270" anchor="ctr" anchorCtr="0">
                <a:noAutofit/>
              </a:bodyPr>
              <a:lstStyle/>
              <a:p>
                <a:pPr marL="0" lvl="0" indent="0" algn="l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5900" kern="1200" dirty="0"/>
                  <a:t>04</a:t>
                </a:r>
              </a:p>
            </p:txBody>
          </p:sp>
        </p:grpSp>
        <p:pic>
          <p:nvPicPr>
            <p:cNvPr id="22" name="Graphic 21" descr="Scatterplot with solid fill">
              <a:extLst>
                <a:ext uri="{FF2B5EF4-FFF2-40B4-BE49-F238E27FC236}">
                  <a16:creationId xmlns:a16="http://schemas.microsoft.com/office/drawing/2014/main" id="{AC7F3436-90BD-4BF8-B5A2-69756F60A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1717" y="4304945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E5177A-B608-436C-8ADF-084AB4169C32}"/>
              </a:ext>
            </a:extLst>
          </p:cNvPr>
          <p:cNvGrpSpPr/>
          <p:nvPr/>
        </p:nvGrpSpPr>
        <p:grpSpPr>
          <a:xfrm>
            <a:off x="1066996" y="1606613"/>
            <a:ext cx="2372171" cy="4033611"/>
            <a:chOff x="1066996" y="1606613"/>
            <a:chExt cx="2372171" cy="40336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D327C20-A288-46F6-B1D7-B087DDEB5BA7}"/>
                </a:ext>
              </a:extLst>
            </p:cNvPr>
            <p:cNvGrpSpPr/>
            <p:nvPr/>
          </p:nvGrpSpPr>
          <p:grpSpPr>
            <a:xfrm>
              <a:off x="1066996" y="1606613"/>
              <a:ext cx="2372171" cy="4033611"/>
              <a:chOff x="1066996" y="2749566"/>
              <a:chExt cx="2372171" cy="284660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60C0E91-0763-45FF-9D67-150AA2530B9F}"/>
                  </a:ext>
                </a:extLst>
              </p:cNvPr>
              <p:cNvSpPr/>
              <p:nvPr/>
            </p:nvSpPr>
            <p:spPr>
              <a:xfrm>
                <a:off x="1066996" y="2749566"/>
                <a:ext cx="2372171" cy="2846605"/>
              </a:xfrm>
              <a:custGeom>
                <a:avLst/>
                <a:gdLst>
                  <a:gd name="connsiteX0" fmla="*/ 0 w 2372171"/>
                  <a:gd name="connsiteY0" fmla="*/ 0 h 2846605"/>
                  <a:gd name="connsiteX1" fmla="*/ 2372171 w 2372171"/>
                  <a:gd name="connsiteY1" fmla="*/ 0 h 2846605"/>
                  <a:gd name="connsiteX2" fmla="*/ 2372171 w 2372171"/>
                  <a:gd name="connsiteY2" fmla="*/ 2846605 h 2846605"/>
                  <a:gd name="connsiteX3" fmla="*/ 0 w 2372171"/>
                  <a:gd name="connsiteY3" fmla="*/ 2846605 h 2846605"/>
                  <a:gd name="connsiteX4" fmla="*/ 0 w 2372171"/>
                  <a:gd name="connsiteY4" fmla="*/ 0 h 284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171" h="2846605">
                    <a:moveTo>
                      <a:pt x="0" y="0"/>
                    </a:moveTo>
                    <a:lnTo>
                      <a:pt x="2372171" y="0"/>
                    </a:lnTo>
                    <a:lnTo>
                      <a:pt x="2372171" y="2846605"/>
                    </a:lnTo>
                    <a:lnTo>
                      <a:pt x="0" y="28466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318" tIns="1138642" rIns="234318" bIns="330200" numCol="1" spcCol="1270" anchor="t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1600" b="0" i="0" kern="1200" dirty="0"/>
                  <a:t>Section B - 2.3.2 </a:t>
                </a:r>
                <a:br>
                  <a:rPr lang="en-AU" sz="2400" b="0" i="0" kern="1200" dirty="0"/>
                </a:br>
                <a:r>
                  <a:rPr lang="en-AU" sz="2400" b="0" i="0" kern="1200" dirty="0"/>
                  <a:t>Scope Management</a:t>
                </a:r>
                <a:endParaRPr lang="en-US" sz="2400" kern="1200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28C51A-7A4E-4CCA-BDA5-219060FF9802}"/>
                  </a:ext>
                </a:extLst>
              </p:cNvPr>
              <p:cNvSpPr/>
              <p:nvPr/>
            </p:nvSpPr>
            <p:spPr>
              <a:xfrm>
                <a:off x="1066996" y="2749566"/>
                <a:ext cx="2372171" cy="800783"/>
              </a:xfrm>
              <a:custGeom>
                <a:avLst/>
                <a:gdLst>
                  <a:gd name="connsiteX0" fmla="*/ 0 w 2372171"/>
                  <a:gd name="connsiteY0" fmla="*/ 0 h 1138642"/>
                  <a:gd name="connsiteX1" fmla="*/ 2372171 w 2372171"/>
                  <a:gd name="connsiteY1" fmla="*/ 0 h 1138642"/>
                  <a:gd name="connsiteX2" fmla="*/ 2372171 w 2372171"/>
                  <a:gd name="connsiteY2" fmla="*/ 1138642 h 1138642"/>
                  <a:gd name="connsiteX3" fmla="*/ 0 w 2372171"/>
                  <a:gd name="connsiteY3" fmla="*/ 1138642 h 1138642"/>
                  <a:gd name="connsiteX4" fmla="*/ 0 w 2372171"/>
                  <a:gd name="connsiteY4" fmla="*/ 0 h 11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171" h="1138642">
                    <a:moveTo>
                      <a:pt x="0" y="0"/>
                    </a:moveTo>
                    <a:lnTo>
                      <a:pt x="2372171" y="0"/>
                    </a:lnTo>
                    <a:lnTo>
                      <a:pt x="2372171" y="1138642"/>
                    </a:lnTo>
                    <a:lnTo>
                      <a:pt x="0" y="113864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318" tIns="165100" rIns="234318" bIns="165100" numCol="1" spcCol="1270" anchor="ctr" anchorCtr="0">
                <a:noAutofit/>
              </a:bodyPr>
              <a:lstStyle/>
              <a:p>
                <a:pPr marL="0" lvl="0" indent="0" algn="l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5900" kern="1200" dirty="0"/>
                  <a:t>01</a:t>
                </a:r>
              </a:p>
            </p:txBody>
          </p:sp>
        </p:grpSp>
        <p:pic>
          <p:nvPicPr>
            <p:cNvPr id="24" name="Graphic 23" descr="Document with solid fill">
              <a:extLst>
                <a:ext uri="{FF2B5EF4-FFF2-40B4-BE49-F238E27FC236}">
                  <a16:creationId xmlns:a16="http://schemas.microsoft.com/office/drawing/2014/main" id="{1D3D97C1-AC1E-4E1B-A29F-331724E71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5881" y="4304945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AB0431-DA9D-4055-8A8E-1B591170DE78}"/>
              </a:ext>
            </a:extLst>
          </p:cNvPr>
          <p:cNvGrpSpPr/>
          <p:nvPr/>
        </p:nvGrpSpPr>
        <p:grpSpPr>
          <a:xfrm>
            <a:off x="6190886" y="1606613"/>
            <a:ext cx="2372171" cy="4033611"/>
            <a:chOff x="6190886" y="1606613"/>
            <a:chExt cx="2372171" cy="40336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ED760B-76BA-420A-A826-80F640FE0A7F}"/>
                </a:ext>
              </a:extLst>
            </p:cNvPr>
            <p:cNvGrpSpPr/>
            <p:nvPr/>
          </p:nvGrpSpPr>
          <p:grpSpPr>
            <a:xfrm>
              <a:off x="6190886" y="1606613"/>
              <a:ext cx="2372171" cy="4033611"/>
              <a:chOff x="3628941" y="2749566"/>
              <a:chExt cx="2372171" cy="284660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B8B3C03-7344-43F1-994C-57BB30C71748}"/>
                  </a:ext>
                </a:extLst>
              </p:cNvPr>
              <p:cNvSpPr/>
              <p:nvPr/>
            </p:nvSpPr>
            <p:spPr>
              <a:xfrm>
                <a:off x="3628941" y="2749566"/>
                <a:ext cx="2372171" cy="2846605"/>
              </a:xfrm>
              <a:custGeom>
                <a:avLst/>
                <a:gdLst>
                  <a:gd name="connsiteX0" fmla="*/ 0 w 2372171"/>
                  <a:gd name="connsiteY0" fmla="*/ 0 h 2846605"/>
                  <a:gd name="connsiteX1" fmla="*/ 2372171 w 2372171"/>
                  <a:gd name="connsiteY1" fmla="*/ 0 h 2846605"/>
                  <a:gd name="connsiteX2" fmla="*/ 2372171 w 2372171"/>
                  <a:gd name="connsiteY2" fmla="*/ 2846605 h 2846605"/>
                  <a:gd name="connsiteX3" fmla="*/ 0 w 2372171"/>
                  <a:gd name="connsiteY3" fmla="*/ 2846605 h 2846605"/>
                  <a:gd name="connsiteX4" fmla="*/ 0 w 2372171"/>
                  <a:gd name="connsiteY4" fmla="*/ 0 h 284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171" h="2846605">
                    <a:moveTo>
                      <a:pt x="0" y="0"/>
                    </a:moveTo>
                    <a:lnTo>
                      <a:pt x="2372171" y="0"/>
                    </a:lnTo>
                    <a:lnTo>
                      <a:pt x="2372171" y="2846605"/>
                    </a:lnTo>
                    <a:lnTo>
                      <a:pt x="0" y="28466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318" tIns="1138642" rIns="234318" bIns="330200" numCol="1" spcCol="1270" anchor="t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1600" b="0" i="0" kern="1200" dirty="0"/>
                  <a:t>Section B - 2.3.3 </a:t>
                </a:r>
                <a:br>
                  <a:rPr lang="en-AU" sz="2400" b="0" i="0" kern="1200" dirty="0"/>
                </a:br>
                <a:r>
                  <a:rPr lang="en-AU" sz="2400" b="0" i="0" kern="1200" dirty="0"/>
                  <a:t>Stakeholder Management</a:t>
                </a:r>
                <a:endParaRPr lang="en-US" sz="2400" kern="1200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60F5AF9-5C4E-44FE-AA76-41BE313CECC8}"/>
                  </a:ext>
                </a:extLst>
              </p:cNvPr>
              <p:cNvSpPr/>
              <p:nvPr/>
            </p:nvSpPr>
            <p:spPr>
              <a:xfrm>
                <a:off x="3628941" y="2749566"/>
                <a:ext cx="2372171" cy="800783"/>
              </a:xfrm>
              <a:custGeom>
                <a:avLst/>
                <a:gdLst>
                  <a:gd name="connsiteX0" fmla="*/ 0 w 2372171"/>
                  <a:gd name="connsiteY0" fmla="*/ 0 h 1138642"/>
                  <a:gd name="connsiteX1" fmla="*/ 2372171 w 2372171"/>
                  <a:gd name="connsiteY1" fmla="*/ 0 h 1138642"/>
                  <a:gd name="connsiteX2" fmla="*/ 2372171 w 2372171"/>
                  <a:gd name="connsiteY2" fmla="*/ 1138642 h 1138642"/>
                  <a:gd name="connsiteX3" fmla="*/ 0 w 2372171"/>
                  <a:gd name="connsiteY3" fmla="*/ 1138642 h 1138642"/>
                  <a:gd name="connsiteX4" fmla="*/ 0 w 2372171"/>
                  <a:gd name="connsiteY4" fmla="*/ 0 h 11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171" h="1138642">
                    <a:moveTo>
                      <a:pt x="0" y="0"/>
                    </a:moveTo>
                    <a:lnTo>
                      <a:pt x="2372171" y="0"/>
                    </a:lnTo>
                    <a:lnTo>
                      <a:pt x="2372171" y="1138642"/>
                    </a:lnTo>
                    <a:lnTo>
                      <a:pt x="0" y="113864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318" tIns="165100" rIns="234318" bIns="165100" numCol="1" spcCol="1270" anchor="ctr" anchorCtr="0">
                <a:noAutofit/>
              </a:bodyPr>
              <a:lstStyle/>
              <a:p>
                <a:pPr marL="0" lvl="0" indent="0" algn="l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5900" kern="1200" dirty="0"/>
                  <a:t>03</a:t>
                </a:r>
              </a:p>
            </p:txBody>
          </p:sp>
        </p:grpSp>
        <p:pic>
          <p:nvPicPr>
            <p:cNvPr id="26" name="Graphic 25" descr="Group of men with solid fill">
              <a:extLst>
                <a:ext uri="{FF2B5EF4-FFF2-40B4-BE49-F238E27FC236}">
                  <a16:creationId xmlns:a16="http://schemas.microsoft.com/office/drawing/2014/main" id="{F802F456-2EE1-4807-8DB3-427C6D952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19771" y="4304945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259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1"/>
    </mc:Choice>
    <mc:Fallback xmlns="">
      <p:transition spd="slow" advTm="11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421797-7B77-498E-A01C-0A119461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D38EC-CD1B-456B-A813-64F8D8E7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8E46-CA2E-43A8-A2EC-61D30FAC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E5C68-F2A0-4A6F-8AE5-E739E348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AU" sz="2000" b="0" i="0" kern="1200" dirty="0"/>
              <a:t>Section B - 2.3.2</a:t>
            </a:r>
            <a:br>
              <a:rPr lang="en-AU" dirty="0"/>
            </a:br>
            <a:r>
              <a:rPr lang="en-AU" dirty="0"/>
              <a:t>Scope Management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7CEBB0-E129-49A9-84F8-6A123A1C37AB}"/>
              </a:ext>
            </a:extLst>
          </p:cNvPr>
          <p:cNvGrpSpPr/>
          <p:nvPr/>
        </p:nvGrpSpPr>
        <p:grpSpPr>
          <a:xfrm>
            <a:off x="1066800" y="3136649"/>
            <a:ext cx="10058399" cy="804499"/>
            <a:chOff x="1066800" y="3136649"/>
            <a:chExt cx="10058399" cy="80449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A5652B-17CF-4B5C-B35B-BAD3C84671EC}"/>
                </a:ext>
              </a:extLst>
            </p:cNvPr>
            <p:cNvSpPr/>
            <p:nvPr/>
          </p:nvSpPr>
          <p:spPr>
            <a:xfrm>
              <a:off x="1066800" y="3136649"/>
              <a:ext cx="10058399" cy="80449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 descr="Branching Diagram">
              <a:extLst>
                <a:ext uri="{FF2B5EF4-FFF2-40B4-BE49-F238E27FC236}">
                  <a16:creationId xmlns:a16="http://schemas.microsoft.com/office/drawing/2014/main" id="{79424172-4CCC-429C-A902-6C9A3DDB2789}"/>
                </a:ext>
              </a:extLst>
            </p:cNvPr>
            <p:cNvSpPr/>
            <p:nvPr/>
          </p:nvSpPr>
          <p:spPr>
            <a:xfrm>
              <a:off x="1310161" y="3317662"/>
              <a:ext cx="442474" cy="44247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EFFAE3-0426-4A6A-A7D5-108CD1E6A909}"/>
                </a:ext>
              </a:extLst>
            </p:cNvPr>
            <p:cNvSpPr/>
            <p:nvPr/>
          </p:nvSpPr>
          <p:spPr>
            <a:xfrm>
              <a:off x="1995997" y="3136649"/>
              <a:ext cx="9129202" cy="804499"/>
            </a:xfrm>
            <a:custGeom>
              <a:avLst/>
              <a:gdLst>
                <a:gd name="connsiteX0" fmla="*/ 0 w 9129202"/>
                <a:gd name="connsiteY0" fmla="*/ 0 h 804499"/>
                <a:gd name="connsiteX1" fmla="*/ 9129202 w 9129202"/>
                <a:gd name="connsiteY1" fmla="*/ 0 h 804499"/>
                <a:gd name="connsiteX2" fmla="*/ 9129202 w 9129202"/>
                <a:gd name="connsiteY2" fmla="*/ 804499 h 804499"/>
                <a:gd name="connsiteX3" fmla="*/ 0 w 9129202"/>
                <a:gd name="connsiteY3" fmla="*/ 804499 h 804499"/>
                <a:gd name="connsiteX4" fmla="*/ 0 w 9129202"/>
                <a:gd name="connsiteY4" fmla="*/ 0 h 8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9202" h="804499">
                  <a:moveTo>
                    <a:pt x="0" y="0"/>
                  </a:moveTo>
                  <a:lnTo>
                    <a:pt x="9129202" y="0"/>
                  </a:lnTo>
                  <a:lnTo>
                    <a:pt x="9129202" y="804499"/>
                  </a:lnTo>
                  <a:lnTo>
                    <a:pt x="0" y="804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143" tIns="85143" rIns="85143" bIns="85143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400" kern="1200" dirty="0"/>
                <a:t>Project manager “doesn’t believe in scope creep”</a:t>
              </a:r>
              <a:endParaRPr lang="en-US" sz="24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C9B8F2-2DE0-4FCC-A698-830E2AB9F6BB}"/>
              </a:ext>
            </a:extLst>
          </p:cNvPr>
          <p:cNvGrpSpPr/>
          <p:nvPr/>
        </p:nvGrpSpPr>
        <p:grpSpPr>
          <a:xfrm>
            <a:off x="1066800" y="4142274"/>
            <a:ext cx="10058399" cy="804499"/>
            <a:chOff x="1066800" y="4142274"/>
            <a:chExt cx="10058399" cy="80449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4537C3D-12B8-4CC7-A0B5-1AC527F93A57}"/>
                </a:ext>
              </a:extLst>
            </p:cNvPr>
            <p:cNvSpPr/>
            <p:nvPr/>
          </p:nvSpPr>
          <p:spPr>
            <a:xfrm>
              <a:off x="1066800" y="4142274"/>
              <a:ext cx="10058399" cy="80449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 descr="House">
              <a:extLst>
                <a:ext uri="{FF2B5EF4-FFF2-40B4-BE49-F238E27FC236}">
                  <a16:creationId xmlns:a16="http://schemas.microsoft.com/office/drawing/2014/main" id="{D0CC5494-3AD0-4C6C-B827-F6AD3C430E6F}"/>
                </a:ext>
              </a:extLst>
            </p:cNvPr>
            <p:cNvSpPr/>
            <p:nvPr/>
          </p:nvSpPr>
          <p:spPr>
            <a:xfrm>
              <a:off x="1310161" y="4323287"/>
              <a:ext cx="442474" cy="44247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BC3001-AE52-432E-A7FF-337D4C8A4C1E}"/>
                </a:ext>
              </a:extLst>
            </p:cNvPr>
            <p:cNvSpPr/>
            <p:nvPr/>
          </p:nvSpPr>
          <p:spPr>
            <a:xfrm>
              <a:off x="1995997" y="4142274"/>
              <a:ext cx="9129202" cy="804499"/>
            </a:xfrm>
            <a:custGeom>
              <a:avLst/>
              <a:gdLst>
                <a:gd name="connsiteX0" fmla="*/ 0 w 9129202"/>
                <a:gd name="connsiteY0" fmla="*/ 0 h 804499"/>
                <a:gd name="connsiteX1" fmla="*/ 9129202 w 9129202"/>
                <a:gd name="connsiteY1" fmla="*/ 0 h 804499"/>
                <a:gd name="connsiteX2" fmla="*/ 9129202 w 9129202"/>
                <a:gd name="connsiteY2" fmla="*/ 804499 h 804499"/>
                <a:gd name="connsiteX3" fmla="*/ 0 w 9129202"/>
                <a:gd name="connsiteY3" fmla="*/ 804499 h 804499"/>
                <a:gd name="connsiteX4" fmla="*/ 0 w 9129202"/>
                <a:gd name="connsiteY4" fmla="*/ 0 h 8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9202" h="804499">
                  <a:moveTo>
                    <a:pt x="0" y="0"/>
                  </a:moveTo>
                  <a:lnTo>
                    <a:pt x="9129202" y="0"/>
                  </a:lnTo>
                  <a:lnTo>
                    <a:pt x="9129202" y="804499"/>
                  </a:lnTo>
                  <a:lnTo>
                    <a:pt x="0" y="804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143" tIns="85143" rIns="85143" bIns="85143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400" kern="1200" dirty="0"/>
                <a:t>Unknown factors for each house</a:t>
              </a:r>
              <a:endParaRPr lang="en-US" sz="24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C57AC2-3139-4B5B-A87A-790CB3D1309C}"/>
              </a:ext>
            </a:extLst>
          </p:cNvPr>
          <p:cNvGrpSpPr/>
          <p:nvPr/>
        </p:nvGrpSpPr>
        <p:grpSpPr>
          <a:xfrm>
            <a:off x="1066800" y="5147899"/>
            <a:ext cx="10058399" cy="804499"/>
            <a:chOff x="1066800" y="5147899"/>
            <a:chExt cx="10058399" cy="8044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21BC07E-F6EF-4810-90EF-7AEB02EF9998}"/>
                </a:ext>
              </a:extLst>
            </p:cNvPr>
            <p:cNvSpPr/>
            <p:nvPr/>
          </p:nvSpPr>
          <p:spPr>
            <a:xfrm>
              <a:off x="1066800" y="5147899"/>
              <a:ext cx="10058399" cy="80449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 descr="Users">
              <a:extLst>
                <a:ext uri="{FF2B5EF4-FFF2-40B4-BE49-F238E27FC236}">
                  <a16:creationId xmlns:a16="http://schemas.microsoft.com/office/drawing/2014/main" id="{9B1F791F-03FE-432D-AC7D-074EADD01C89}"/>
                </a:ext>
              </a:extLst>
            </p:cNvPr>
            <p:cNvSpPr/>
            <p:nvPr/>
          </p:nvSpPr>
          <p:spPr>
            <a:xfrm>
              <a:off x="1310161" y="5328911"/>
              <a:ext cx="442474" cy="442474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2CB32A-FE68-4624-A7D7-8301AB699F39}"/>
                </a:ext>
              </a:extLst>
            </p:cNvPr>
            <p:cNvSpPr/>
            <p:nvPr/>
          </p:nvSpPr>
          <p:spPr>
            <a:xfrm>
              <a:off x="1995997" y="5147899"/>
              <a:ext cx="9129202" cy="804499"/>
            </a:xfrm>
            <a:custGeom>
              <a:avLst/>
              <a:gdLst>
                <a:gd name="connsiteX0" fmla="*/ 0 w 9129202"/>
                <a:gd name="connsiteY0" fmla="*/ 0 h 804499"/>
                <a:gd name="connsiteX1" fmla="*/ 9129202 w 9129202"/>
                <a:gd name="connsiteY1" fmla="*/ 0 h 804499"/>
                <a:gd name="connsiteX2" fmla="*/ 9129202 w 9129202"/>
                <a:gd name="connsiteY2" fmla="*/ 804499 h 804499"/>
                <a:gd name="connsiteX3" fmla="*/ 0 w 9129202"/>
                <a:gd name="connsiteY3" fmla="*/ 804499 h 804499"/>
                <a:gd name="connsiteX4" fmla="*/ 0 w 9129202"/>
                <a:gd name="connsiteY4" fmla="*/ 0 h 8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9202" h="804499">
                  <a:moveTo>
                    <a:pt x="0" y="0"/>
                  </a:moveTo>
                  <a:lnTo>
                    <a:pt x="9129202" y="0"/>
                  </a:lnTo>
                  <a:lnTo>
                    <a:pt x="9129202" y="804499"/>
                  </a:lnTo>
                  <a:lnTo>
                    <a:pt x="0" y="804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143" tIns="85143" rIns="85143" bIns="85143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400" kern="1200" dirty="0"/>
                <a:t>Team lacked effective scope management plan</a:t>
              </a:r>
              <a:endParaRPr lang="en-US" sz="24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6AB9F-89DE-4A0A-8971-496DC25D3735}"/>
              </a:ext>
            </a:extLst>
          </p:cNvPr>
          <p:cNvGrpSpPr/>
          <p:nvPr/>
        </p:nvGrpSpPr>
        <p:grpSpPr>
          <a:xfrm>
            <a:off x="1066800" y="2010120"/>
            <a:ext cx="10058400" cy="1151400"/>
            <a:chOff x="1066800" y="2010120"/>
            <a:chExt cx="10058400" cy="1151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3CDE61D-62FB-4E50-AF87-AD4EA30BE35C}"/>
                </a:ext>
              </a:extLst>
            </p:cNvPr>
            <p:cNvSpPr/>
            <p:nvPr/>
          </p:nvSpPr>
          <p:spPr>
            <a:xfrm>
              <a:off x="1066800" y="2010120"/>
              <a:ext cx="10058400" cy="89545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02D43289-F010-4A11-BB28-A71EC5D7A173}"/>
                </a:ext>
              </a:extLst>
            </p:cNvPr>
            <p:cNvSpPr txBox="1">
              <a:spLocks/>
            </p:cNvSpPr>
            <p:nvPr/>
          </p:nvSpPr>
          <p:spPr>
            <a:xfrm>
              <a:off x="2813944" y="2111484"/>
              <a:ext cx="6559296" cy="10500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182880" indent="-182880" algn="l" defTabSz="914400" rtl="0" eaLnBrk="1" latinLnBrk="0" hangingPunct="1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lvl="1" indent="0" algn="ctr">
                <a:buNone/>
              </a:pPr>
              <a:r>
                <a:rPr lang="en-GB" sz="2800" i="1" dirty="0">
                  <a:latin typeface="Aparajita" panose="020B0502040204020203" pitchFamily="18" charset="0"/>
                  <a:cs typeface="Aparajita" panose="020B0502040204020203" pitchFamily="18" charset="0"/>
                </a:rPr>
                <a:t>“The scope defines all the work that needs to be performed in order to complete the project successfully.” (Hartley 2018)</a:t>
              </a:r>
              <a:endParaRPr lang="en-AU" sz="2800" i="1" dirty="0">
                <a:latin typeface="Aparajita" panose="020B0502040204020203" pitchFamily="18" charset="0"/>
                <a:cs typeface="Aparajita" panose="020B0502040204020203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398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63"/>
    </mc:Choice>
    <mc:Fallback xmlns="">
      <p:transition spd="slow" advTm="72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E5C68-F2A0-4A6F-8AE5-E739E348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gona ExtraLight" panose="02020404030301010803"/>
                <a:ea typeface="+mn-ea"/>
                <a:cs typeface="+mn-cs"/>
              </a:rPr>
              <a:t>Section B - 2.3.5</a:t>
            </a:r>
            <a:br>
              <a:rPr kumimoji="0" lang="en-A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gona ExtraLight" panose="02020404030301010803"/>
                <a:ea typeface="+mn-ea"/>
                <a:cs typeface="+mn-cs"/>
              </a:rPr>
            </a:br>
            <a:r>
              <a:rPr kumimoji="0" lang="en-A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gona ExtraLight" panose="02020404030301010803"/>
                <a:ea typeface="+mn-ea"/>
                <a:cs typeface="+mn-cs"/>
              </a:rPr>
              <a:t>Cost Management</a:t>
            </a:r>
            <a:endParaRPr lang="en-A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616F00-DF30-4B4C-ADA9-8CB81B3564EF}"/>
              </a:ext>
            </a:extLst>
          </p:cNvPr>
          <p:cNvGrpSpPr/>
          <p:nvPr/>
        </p:nvGrpSpPr>
        <p:grpSpPr>
          <a:xfrm>
            <a:off x="1373025" y="2386294"/>
            <a:ext cx="9752175" cy="1064200"/>
            <a:chOff x="1066800" y="2310517"/>
            <a:chExt cx="10058399" cy="10642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797077A-9A7D-4572-915F-A2D31F1B3F66}"/>
                </a:ext>
              </a:extLst>
            </p:cNvPr>
            <p:cNvSpPr/>
            <p:nvPr/>
          </p:nvSpPr>
          <p:spPr>
            <a:xfrm>
              <a:off x="1066800" y="2310517"/>
              <a:ext cx="10058399" cy="1064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ctangle 4" descr="Money">
              <a:extLst>
                <a:ext uri="{FF2B5EF4-FFF2-40B4-BE49-F238E27FC236}">
                  <a16:creationId xmlns:a16="http://schemas.microsoft.com/office/drawing/2014/main" id="{FF80B426-1F89-4F06-93E9-E65087741164}"/>
                </a:ext>
              </a:extLst>
            </p:cNvPr>
            <p:cNvSpPr/>
            <p:nvPr/>
          </p:nvSpPr>
          <p:spPr>
            <a:xfrm>
              <a:off x="1388720" y="2549962"/>
              <a:ext cx="585310" cy="58531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EACF42-C7B5-4A89-9582-F0ED8A73AF0C}"/>
                </a:ext>
              </a:extLst>
            </p:cNvPr>
            <p:cNvSpPr/>
            <p:nvPr/>
          </p:nvSpPr>
          <p:spPr>
            <a:xfrm>
              <a:off x="2295951" y="2310517"/>
              <a:ext cx="4526280" cy="1064200"/>
            </a:xfrm>
            <a:custGeom>
              <a:avLst/>
              <a:gdLst>
                <a:gd name="connsiteX0" fmla="*/ 0 w 4526280"/>
                <a:gd name="connsiteY0" fmla="*/ 0 h 1064200"/>
                <a:gd name="connsiteX1" fmla="*/ 4526280 w 4526280"/>
                <a:gd name="connsiteY1" fmla="*/ 0 h 1064200"/>
                <a:gd name="connsiteX2" fmla="*/ 4526280 w 4526280"/>
                <a:gd name="connsiteY2" fmla="*/ 1064200 h 1064200"/>
                <a:gd name="connsiteX3" fmla="*/ 0 w 4526280"/>
                <a:gd name="connsiteY3" fmla="*/ 1064200 h 1064200"/>
                <a:gd name="connsiteX4" fmla="*/ 0 w 4526280"/>
                <a:gd name="connsiteY4" fmla="*/ 0 h 106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6280" h="1064200">
                  <a:moveTo>
                    <a:pt x="0" y="0"/>
                  </a:moveTo>
                  <a:lnTo>
                    <a:pt x="4526280" y="0"/>
                  </a:lnTo>
                  <a:lnTo>
                    <a:pt x="4526280" y="1064200"/>
                  </a:lnTo>
                  <a:lnTo>
                    <a:pt x="0" y="1064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628" tIns="112628" rIns="112628" bIns="112628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100" dirty="0"/>
                <a:t>C</a:t>
              </a:r>
              <a:r>
                <a:rPr lang="en-AU" sz="2100" kern="1200" dirty="0"/>
                <a:t>ontracted work under a </a:t>
              </a:r>
              <a:r>
                <a:rPr lang="en-AU" sz="2100" u="sng" kern="1200" dirty="0"/>
                <a:t>lump-sum contract</a:t>
              </a:r>
              <a:endParaRPr lang="en-US" sz="21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CA304B-C969-49FC-A781-E151C77DCD9B}"/>
                </a:ext>
              </a:extLst>
            </p:cNvPr>
            <p:cNvSpPr/>
            <p:nvPr/>
          </p:nvSpPr>
          <p:spPr>
            <a:xfrm>
              <a:off x="6822231" y="2310517"/>
              <a:ext cx="4302968" cy="1064200"/>
            </a:xfrm>
            <a:custGeom>
              <a:avLst/>
              <a:gdLst>
                <a:gd name="connsiteX0" fmla="*/ 0 w 4302968"/>
                <a:gd name="connsiteY0" fmla="*/ 0 h 1064200"/>
                <a:gd name="connsiteX1" fmla="*/ 4302968 w 4302968"/>
                <a:gd name="connsiteY1" fmla="*/ 0 h 1064200"/>
                <a:gd name="connsiteX2" fmla="*/ 4302968 w 4302968"/>
                <a:gd name="connsiteY2" fmla="*/ 1064200 h 1064200"/>
                <a:gd name="connsiteX3" fmla="*/ 0 w 4302968"/>
                <a:gd name="connsiteY3" fmla="*/ 1064200 h 1064200"/>
                <a:gd name="connsiteX4" fmla="*/ 0 w 4302968"/>
                <a:gd name="connsiteY4" fmla="*/ 0 h 106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2968" h="1064200">
                  <a:moveTo>
                    <a:pt x="0" y="0"/>
                  </a:moveTo>
                  <a:lnTo>
                    <a:pt x="4302968" y="0"/>
                  </a:lnTo>
                  <a:lnTo>
                    <a:pt x="4302968" y="1064200"/>
                  </a:lnTo>
                  <a:lnTo>
                    <a:pt x="0" y="1064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628" tIns="112628" rIns="112628" bIns="112628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600" kern="1200" dirty="0"/>
                <a:t>Fixed price for a scope of work</a:t>
              </a:r>
              <a:endParaRPr lang="en-US" sz="1600" kern="1200" dirty="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600" kern="1200" dirty="0"/>
                <a:t>No cost overruns</a:t>
              </a:r>
              <a:endParaRPr lang="en-US" sz="16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631CAB-3D29-4CAD-BD51-B0DA65AA0479}"/>
              </a:ext>
            </a:extLst>
          </p:cNvPr>
          <p:cNvGrpSpPr/>
          <p:nvPr/>
        </p:nvGrpSpPr>
        <p:grpSpPr>
          <a:xfrm>
            <a:off x="1373025" y="3716545"/>
            <a:ext cx="9752175" cy="1064200"/>
            <a:chOff x="1066800" y="3640768"/>
            <a:chExt cx="10058399" cy="1064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AFE9BE6-4906-4BC3-B7A5-2031EF4F0DB1}"/>
                </a:ext>
              </a:extLst>
            </p:cNvPr>
            <p:cNvSpPr/>
            <p:nvPr/>
          </p:nvSpPr>
          <p:spPr>
            <a:xfrm>
              <a:off x="1066800" y="3640768"/>
              <a:ext cx="10058399" cy="1064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tangle 10" descr="Stopwatch">
              <a:extLst>
                <a:ext uri="{FF2B5EF4-FFF2-40B4-BE49-F238E27FC236}">
                  <a16:creationId xmlns:a16="http://schemas.microsoft.com/office/drawing/2014/main" id="{63611D1B-A7DD-41A3-82DD-6FA34462050C}"/>
                </a:ext>
              </a:extLst>
            </p:cNvPr>
            <p:cNvSpPr/>
            <p:nvPr/>
          </p:nvSpPr>
          <p:spPr>
            <a:xfrm>
              <a:off x="1388720" y="3880213"/>
              <a:ext cx="585310" cy="58531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5EC715-0BC7-40C9-B6AC-16442CB4FF3B}"/>
                </a:ext>
              </a:extLst>
            </p:cNvPr>
            <p:cNvSpPr/>
            <p:nvPr/>
          </p:nvSpPr>
          <p:spPr>
            <a:xfrm>
              <a:off x="2295951" y="3640768"/>
              <a:ext cx="4526280" cy="1064200"/>
            </a:xfrm>
            <a:custGeom>
              <a:avLst/>
              <a:gdLst>
                <a:gd name="connsiteX0" fmla="*/ 0 w 4526280"/>
                <a:gd name="connsiteY0" fmla="*/ 0 h 1064200"/>
                <a:gd name="connsiteX1" fmla="*/ 4526280 w 4526280"/>
                <a:gd name="connsiteY1" fmla="*/ 0 h 1064200"/>
                <a:gd name="connsiteX2" fmla="*/ 4526280 w 4526280"/>
                <a:gd name="connsiteY2" fmla="*/ 1064200 h 1064200"/>
                <a:gd name="connsiteX3" fmla="*/ 0 w 4526280"/>
                <a:gd name="connsiteY3" fmla="*/ 1064200 h 1064200"/>
                <a:gd name="connsiteX4" fmla="*/ 0 w 4526280"/>
                <a:gd name="connsiteY4" fmla="*/ 0 h 106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6280" h="1064200">
                  <a:moveTo>
                    <a:pt x="0" y="0"/>
                  </a:moveTo>
                  <a:lnTo>
                    <a:pt x="4526280" y="0"/>
                  </a:lnTo>
                  <a:lnTo>
                    <a:pt x="4526280" y="1064200"/>
                  </a:lnTo>
                  <a:lnTo>
                    <a:pt x="0" y="1064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628" tIns="112628" rIns="112628" bIns="112628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100" kern="1200"/>
                <a:t>Contrasts with contracts paid per hour</a:t>
              </a:r>
              <a:endParaRPr lang="en-US" sz="21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7A4AC6-B43E-4B9B-8F86-FB2442FB03B7}"/>
                </a:ext>
              </a:extLst>
            </p:cNvPr>
            <p:cNvSpPr/>
            <p:nvPr/>
          </p:nvSpPr>
          <p:spPr>
            <a:xfrm>
              <a:off x="6822231" y="3640768"/>
              <a:ext cx="4302968" cy="1064200"/>
            </a:xfrm>
            <a:custGeom>
              <a:avLst/>
              <a:gdLst>
                <a:gd name="connsiteX0" fmla="*/ 0 w 4302968"/>
                <a:gd name="connsiteY0" fmla="*/ 0 h 1064200"/>
                <a:gd name="connsiteX1" fmla="*/ 4302968 w 4302968"/>
                <a:gd name="connsiteY1" fmla="*/ 0 h 1064200"/>
                <a:gd name="connsiteX2" fmla="*/ 4302968 w 4302968"/>
                <a:gd name="connsiteY2" fmla="*/ 1064200 h 1064200"/>
                <a:gd name="connsiteX3" fmla="*/ 0 w 4302968"/>
                <a:gd name="connsiteY3" fmla="*/ 1064200 h 1064200"/>
                <a:gd name="connsiteX4" fmla="*/ 0 w 4302968"/>
                <a:gd name="connsiteY4" fmla="*/ 0 h 106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2968" h="1064200">
                  <a:moveTo>
                    <a:pt x="0" y="0"/>
                  </a:moveTo>
                  <a:lnTo>
                    <a:pt x="4302968" y="0"/>
                  </a:lnTo>
                  <a:lnTo>
                    <a:pt x="4302968" y="1064200"/>
                  </a:lnTo>
                  <a:lnTo>
                    <a:pt x="0" y="1064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628" tIns="112628" rIns="112628" bIns="112628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600" kern="1200" dirty="0"/>
                <a:t>Delays can lead to significant cost overruns</a:t>
              </a:r>
              <a:endParaRPr lang="en-US" sz="16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6D50C-8E77-4AB0-BEFB-8848B42ABDB1}"/>
              </a:ext>
            </a:extLst>
          </p:cNvPr>
          <p:cNvGrpSpPr/>
          <p:nvPr/>
        </p:nvGrpSpPr>
        <p:grpSpPr>
          <a:xfrm>
            <a:off x="1373025" y="5046796"/>
            <a:ext cx="9752175" cy="1064200"/>
            <a:chOff x="1066800" y="4971019"/>
            <a:chExt cx="10058399" cy="10642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DDE288D-AC5D-45DC-BB5B-42674F3C948A}"/>
                </a:ext>
              </a:extLst>
            </p:cNvPr>
            <p:cNvSpPr/>
            <p:nvPr/>
          </p:nvSpPr>
          <p:spPr>
            <a:xfrm>
              <a:off x="1066800" y="4971019"/>
              <a:ext cx="10058399" cy="10642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8" name="Rectangle 17" descr="Welder">
              <a:extLst>
                <a:ext uri="{FF2B5EF4-FFF2-40B4-BE49-F238E27FC236}">
                  <a16:creationId xmlns:a16="http://schemas.microsoft.com/office/drawing/2014/main" id="{508DFE16-BF37-49D7-A258-1BCDF719661B}"/>
                </a:ext>
              </a:extLst>
            </p:cNvPr>
            <p:cNvSpPr/>
            <p:nvPr/>
          </p:nvSpPr>
          <p:spPr>
            <a:xfrm>
              <a:off x="1388720" y="5210464"/>
              <a:ext cx="585310" cy="58531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0C866B-DB63-4663-95BD-BC0BE0FFA829}"/>
                </a:ext>
              </a:extLst>
            </p:cNvPr>
            <p:cNvSpPr/>
            <p:nvPr/>
          </p:nvSpPr>
          <p:spPr>
            <a:xfrm>
              <a:off x="2295951" y="4971019"/>
              <a:ext cx="4526280" cy="1064200"/>
            </a:xfrm>
            <a:custGeom>
              <a:avLst/>
              <a:gdLst>
                <a:gd name="connsiteX0" fmla="*/ 0 w 4526280"/>
                <a:gd name="connsiteY0" fmla="*/ 0 h 1064200"/>
                <a:gd name="connsiteX1" fmla="*/ 4526280 w 4526280"/>
                <a:gd name="connsiteY1" fmla="*/ 0 h 1064200"/>
                <a:gd name="connsiteX2" fmla="*/ 4526280 w 4526280"/>
                <a:gd name="connsiteY2" fmla="*/ 1064200 h 1064200"/>
                <a:gd name="connsiteX3" fmla="*/ 0 w 4526280"/>
                <a:gd name="connsiteY3" fmla="*/ 1064200 h 1064200"/>
                <a:gd name="connsiteX4" fmla="*/ 0 w 4526280"/>
                <a:gd name="connsiteY4" fmla="*/ 0 h 106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6280" h="1064200">
                  <a:moveTo>
                    <a:pt x="0" y="0"/>
                  </a:moveTo>
                  <a:lnTo>
                    <a:pt x="4526280" y="0"/>
                  </a:lnTo>
                  <a:lnTo>
                    <a:pt x="4526280" y="1064200"/>
                  </a:lnTo>
                  <a:lnTo>
                    <a:pt x="0" y="1064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628" tIns="112628" rIns="112628" bIns="112628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100" kern="1200" dirty="0"/>
                <a:t>Contractor incentivised to complete the job early</a:t>
              </a:r>
              <a:endParaRPr lang="en-US" sz="21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D34B88-F212-429D-9338-041C5CDA6828}"/>
                </a:ext>
              </a:extLst>
            </p:cNvPr>
            <p:cNvSpPr/>
            <p:nvPr/>
          </p:nvSpPr>
          <p:spPr>
            <a:xfrm>
              <a:off x="6822231" y="4971019"/>
              <a:ext cx="2904018" cy="1064200"/>
            </a:xfrm>
            <a:custGeom>
              <a:avLst/>
              <a:gdLst>
                <a:gd name="connsiteX0" fmla="*/ 0 w 4302968"/>
                <a:gd name="connsiteY0" fmla="*/ 0 h 1064200"/>
                <a:gd name="connsiteX1" fmla="*/ 4302968 w 4302968"/>
                <a:gd name="connsiteY1" fmla="*/ 0 h 1064200"/>
                <a:gd name="connsiteX2" fmla="*/ 4302968 w 4302968"/>
                <a:gd name="connsiteY2" fmla="*/ 1064200 h 1064200"/>
                <a:gd name="connsiteX3" fmla="*/ 0 w 4302968"/>
                <a:gd name="connsiteY3" fmla="*/ 1064200 h 1064200"/>
                <a:gd name="connsiteX4" fmla="*/ 0 w 4302968"/>
                <a:gd name="connsiteY4" fmla="*/ 0 h 106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2968" h="1064200">
                  <a:moveTo>
                    <a:pt x="0" y="0"/>
                  </a:moveTo>
                  <a:lnTo>
                    <a:pt x="4302968" y="0"/>
                  </a:lnTo>
                  <a:lnTo>
                    <a:pt x="4302968" y="1064200"/>
                  </a:lnTo>
                  <a:lnTo>
                    <a:pt x="0" y="1064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628" tIns="112628" rIns="112628" bIns="112628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600" kern="1200" dirty="0"/>
                <a:t>May rush job, leading to poor quality work</a:t>
              </a:r>
              <a:endParaRPr lang="en-US" sz="1600" kern="1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83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99"/>
    </mc:Choice>
    <mc:Fallback xmlns="">
      <p:transition spd="slow" advTm="37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E5C68-F2A0-4A6F-8AE5-E739E348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gona ExtraLight" panose="02020404030301010803"/>
                <a:ea typeface="+mn-ea"/>
                <a:cs typeface="+mn-cs"/>
              </a:rPr>
              <a:t>Section B - 2.3.3</a:t>
            </a:r>
            <a:br>
              <a:rPr kumimoji="0" lang="en-A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gona ExtraLight" panose="02020404030301010803"/>
                <a:ea typeface="+mn-ea"/>
                <a:cs typeface="+mn-cs"/>
              </a:rPr>
            </a:br>
            <a:r>
              <a:rPr kumimoji="0" lang="en-A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agona ExtraLight" panose="02020404030301010803"/>
                <a:ea typeface="+mn-ea"/>
                <a:cs typeface="+mn-cs"/>
              </a:rPr>
              <a:t>Stakeholder Management</a:t>
            </a:r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938EF8-2926-451B-91D6-68A1F07FEA5A}"/>
              </a:ext>
            </a:extLst>
          </p:cNvPr>
          <p:cNvGrpSpPr/>
          <p:nvPr/>
        </p:nvGrpSpPr>
        <p:grpSpPr>
          <a:xfrm>
            <a:off x="2214015" y="2157347"/>
            <a:ext cx="3708874" cy="2778841"/>
            <a:chOff x="2214015" y="2157347"/>
            <a:chExt cx="3708874" cy="2778841"/>
          </a:xfrm>
        </p:grpSpPr>
        <p:sp>
          <p:nvSpPr>
            <p:cNvPr id="5" name="Rectangle 4" descr="Users">
              <a:extLst>
                <a:ext uri="{FF2B5EF4-FFF2-40B4-BE49-F238E27FC236}">
                  <a16:creationId xmlns:a16="http://schemas.microsoft.com/office/drawing/2014/main" id="{012D81DB-717A-4E33-B38A-6B665B397D47}"/>
                </a:ext>
              </a:extLst>
            </p:cNvPr>
            <p:cNvSpPr/>
            <p:nvPr/>
          </p:nvSpPr>
          <p:spPr>
            <a:xfrm>
              <a:off x="3419400" y="2157347"/>
              <a:ext cx="1298106" cy="129810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76F5A5-A805-4C4F-8561-C3C206565350}"/>
                </a:ext>
              </a:extLst>
            </p:cNvPr>
            <p:cNvSpPr/>
            <p:nvPr/>
          </p:nvSpPr>
          <p:spPr>
            <a:xfrm>
              <a:off x="2214015" y="3574944"/>
              <a:ext cx="3708874" cy="556331"/>
            </a:xfrm>
            <a:custGeom>
              <a:avLst/>
              <a:gdLst>
                <a:gd name="connsiteX0" fmla="*/ 0 w 3708874"/>
                <a:gd name="connsiteY0" fmla="*/ 0 h 556331"/>
                <a:gd name="connsiteX1" fmla="*/ 3708874 w 3708874"/>
                <a:gd name="connsiteY1" fmla="*/ 0 h 556331"/>
                <a:gd name="connsiteX2" fmla="*/ 3708874 w 3708874"/>
                <a:gd name="connsiteY2" fmla="*/ 556331 h 556331"/>
                <a:gd name="connsiteX3" fmla="*/ 0 w 3708874"/>
                <a:gd name="connsiteY3" fmla="*/ 556331 h 556331"/>
                <a:gd name="connsiteX4" fmla="*/ 0 w 3708874"/>
                <a:gd name="connsiteY4" fmla="*/ 0 h 55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874" h="556331">
                  <a:moveTo>
                    <a:pt x="0" y="0"/>
                  </a:moveTo>
                  <a:lnTo>
                    <a:pt x="3708874" y="0"/>
                  </a:lnTo>
                  <a:lnTo>
                    <a:pt x="3708874" y="556331"/>
                  </a:lnTo>
                  <a:lnTo>
                    <a:pt x="0" y="556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AU" sz="1800" kern="1200" dirty="0"/>
                <a:t>Key stakeholders identified:</a:t>
              </a:r>
              <a:endParaRPr lang="en-US" sz="18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4ACC6B-54CA-4FC9-A22C-A47B139ED45C}"/>
                </a:ext>
              </a:extLst>
            </p:cNvPr>
            <p:cNvSpPr/>
            <p:nvPr/>
          </p:nvSpPr>
          <p:spPr>
            <a:xfrm>
              <a:off x="2214015" y="4186852"/>
              <a:ext cx="3708874" cy="749336"/>
            </a:xfrm>
            <a:custGeom>
              <a:avLst/>
              <a:gdLst>
                <a:gd name="connsiteX0" fmla="*/ 0 w 3708874"/>
                <a:gd name="connsiteY0" fmla="*/ 0 h 749336"/>
                <a:gd name="connsiteX1" fmla="*/ 3708874 w 3708874"/>
                <a:gd name="connsiteY1" fmla="*/ 0 h 749336"/>
                <a:gd name="connsiteX2" fmla="*/ 3708874 w 3708874"/>
                <a:gd name="connsiteY2" fmla="*/ 749336 h 749336"/>
                <a:gd name="connsiteX3" fmla="*/ 0 w 3708874"/>
                <a:gd name="connsiteY3" fmla="*/ 749336 h 749336"/>
                <a:gd name="connsiteX4" fmla="*/ 0 w 3708874"/>
                <a:gd name="connsiteY4" fmla="*/ 0 h 74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874" h="749336">
                  <a:moveTo>
                    <a:pt x="0" y="0"/>
                  </a:moveTo>
                  <a:lnTo>
                    <a:pt x="3708874" y="0"/>
                  </a:lnTo>
                  <a:lnTo>
                    <a:pt x="3708874" y="749336"/>
                  </a:lnTo>
                  <a:lnTo>
                    <a:pt x="0" y="7493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300" kern="1200" dirty="0"/>
                <a:t>Tenants</a:t>
              </a:r>
              <a:endParaRPr lang="en-US" sz="1300" kern="1200" dirty="0"/>
            </a:p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Contractor</a:t>
              </a:r>
            </a:p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300" kern="1200" dirty="0"/>
                <a:t>Operational leaders</a:t>
              </a:r>
              <a:endParaRPr lang="en-US" sz="13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914736-76E9-4DA1-9B7D-A83BB59D8F89}"/>
              </a:ext>
            </a:extLst>
          </p:cNvPr>
          <p:cNvGrpSpPr/>
          <p:nvPr/>
        </p:nvGrpSpPr>
        <p:grpSpPr>
          <a:xfrm>
            <a:off x="6571943" y="2157347"/>
            <a:ext cx="3708874" cy="2778841"/>
            <a:chOff x="6571943" y="2157347"/>
            <a:chExt cx="3708874" cy="2778841"/>
          </a:xfrm>
        </p:grpSpPr>
        <p:sp>
          <p:nvSpPr>
            <p:cNvPr id="8" name="Rectangle 7" descr="Close with solid fill">
              <a:extLst>
                <a:ext uri="{FF2B5EF4-FFF2-40B4-BE49-F238E27FC236}">
                  <a16:creationId xmlns:a16="http://schemas.microsoft.com/office/drawing/2014/main" id="{6D7C95DC-5A34-4BD0-8396-B11464A6BB5C}"/>
                </a:ext>
              </a:extLst>
            </p:cNvPr>
            <p:cNvSpPr/>
            <p:nvPr/>
          </p:nvSpPr>
          <p:spPr>
            <a:xfrm>
              <a:off x="7777327" y="2157347"/>
              <a:ext cx="1298106" cy="1298106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F51C5D-BBC7-48A6-9CDA-695778EAEB51}"/>
                </a:ext>
              </a:extLst>
            </p:cNvPr>
            <p:cNvSpPr/>
            <p:nvPr/>
          </p:nvSpPr>
          <p:spPr>
            <a:xfrm>
              <a:off x="6571943" y="3574944"/>
              <a:ext cx="3708874" cy="556331"/>
            </a:xfrm>
            <a:custGeom>
              <a:avLst/>
              <a:gdLst>
                <a:gd name="connsiteX0" fmla="*/ 0 w 3708874"/>
                <a:gd name="connsiteY0" fmla="*/ 0 h 556331"/>
                <a:gd name="connsiteX1" fmla="*/ 3708874 w 3708874"/>
                <a:gd name="connsiteY1" fmla="*/ 0 h 556331"/>
                <a:gd name="connsiteX2" fmla="*/ 3708874 w 3708874"/>
                <a:gd name="connsiteY2" fmla="*/ 556331 h 556331"/>
                <a:gd name="connsiteX3" fmla="*/ 0 w 3708874"/>
                <a:gd name="connsiteY3" fmla="*/ 556331 h 556331"/>
                <a:gd name="connsiteX4" fmla="*/ 0 w 3708874"/>
                <a:gd name="connsiteY4" fmla="*/ 0 h 55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874" h="556331">
                  <a:moveTo>
                    <a:pt x="0" y="0"/>
                  </a:moveTo>
                  <a:lnTo>
                    <a:pt x="3708874" y="0"/>
                  </a:lnTo>
                  <a:lnTo>
                    <a:pt x="3708874" y="556331"/>
                  </a:lnTo>
                  <a:lnTo>
                    <a:pt x="0" y="556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AU" sz="1800" kern="1200" dirty="0"/>
                <a:t>Problems with tenants objecting to renovations</a:t>
              </a:r>
              <a:endParaRPr lang="en-US" sz="18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8555E88-0DCA-4AC2-9A8E-313404AA418F}"/>
                </a:ext>
              </a:extLst>
            </p:cNvPr>
            <p:cNvSpPr/>
            <p:nvPr/>
          </p:nvSpPr>
          <p:spPr>
            <a:xfrm>
              <a:off x="6571943" y="4186852"/>
              <a:ext cx="3708874" cy="749336"/>
            </a:xfrm>
            <a:custGeom>
              <a:avLst/>
              <a:gdLst>
                <a:gd name="connsiteX0" fmla="*/ 0 w 3708874"/>
                <a:gd name="connsiteY0" fmla="*/ 0 h 749336"/>
                <a:gd name="connsiteX1" fmla="*/ 3708874 w 3708874"/>
                <a:gd name="connsiteY1" fmla="*/ 0 h 749336"/>
                <a:gd name="connsiteX2" fmla="*/ 3708874 w 3708874"/>
                <a:gd name="connsiteY2" fmla="*/ 749336 h 749336"/>
                <a:gd name="connsiteX3" fmla="*/ 0 w 3708874"/>
                <a:gd name="connsiteY3" fmla="*/ 749336 h 749336"/>
                <a:gd name="connsiteX4" fmla="*/ 0 w 3708874"/>
                <a:gd name="connsiteY4" fmla="*/ 0 h 74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874" h="749336">
                  <a:moveTo>
                    <a:pt x="0" y="0"/>
                  </a:moveTo>
                  <a:lnTo>
                    <a:pt x="3708874" y="0"/>
                  </a:lnTo>
                  <a:lnTo>
                    <a:pt x="3708874" y="749336"/>
                  </a:lnTo>
                  <a:lnTo>
                    <a:pt x="0" y="7493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300" kern="1200" dirty="0"/>
                <a:t>Notice to tenants was too short, only a few weeks</a:t>
              </a:r>
              <a:endParaRPr lang="en-US" sz="13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59A549-3740-4DFA-B3BA-92E1BE9A5DEC}"/>
              </a:ext>
            </a:extLst>
          </p:cNvPr>
          <p:cNvGrpSpPr/>
          <p:nvPr/>
        </p:nvGrpSpPr>
        <p:grpSpPr>
          <a:xfrm>
            <a:off x="2208818" y="5375549"/>
            <a:ext cx="8601612" cy="1133113"/>
            <a:chOff x="2208818" y="5375549"/>
            <a:chExt cx="8601612" cy="11331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6912681-CF4E-4AFF-945D-460DF78C1117}"/>
                </a:ext>
              </a:extLst>
            </p:cNvPr>
            <p:cNvSpPr/>
            <p:nvPr/>
          </p:nvSpPr>
          <p:spPr>
            <a:xfrm>
              <a:off x="2208818" y="5375549"/>
              <a:ext cx="8601612" cy="9881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04917456-59AF-4F44-B95B-858206AE381D}"/>
                </a:ext>
              </a:extLst>
            </p:cNvPr>
            <p:cNvSpPr txBox="1">
              <a:spLocks/>
            </p:cNvSpPr>
            <p:nvPr/>
          </p:nvSpPr>
          <p:spPr>
            <a:xfrm>
              <a:off x="2967769" y="5458626"/>
              <a:ext cx="6559296" cy="10500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182880" indent="-182880" algn="l" defTabSz="914400" rtl="0" eaLnBrk="1" latinLnBrk="0" hangingPunct="1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lvl="1" indent="0" algn="ctr">
                <a:buNone/>
              </a:pPr>
              <a:r>
                <a:rPr lang="en-GB" sz="2800" i="1" dirty="0">
                  <a:latin typeface="Aparajita" panose="020B0502040204020203" pitchFamily="18" charset="0"/>
                  <a:cs typeface="Aparajita" panose="020B0502040204020203" pitchFamily="18" charset="0"/>
                </a:rPr>
                <a:t>“Identifying stakeholders is not enough, their needs and particular interests must be addressed” (Hartley 2018)</a:t>
              </a:r>
              <a:endParaRPr lang="en-AU" sz="2800" i="1" dirty="0">
                <a:latin typeface="Aparajita" panose="020B0502040204020203" pitchFamily="18" charset="0"/>
                <a:cs typeface="Aparajita" panose="020B0502040204020203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84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24"/>
    </mc:Choice>
    <mc:Fallback xmlns="">
      <p:transition spd="slow" advTm="30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7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B289B0-F753-40DE-9724-521DBFD5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GB" sz="1600" b="0" i="0" kern="1200" dirty="0"/>
              <a:t>Section A - 3.1.1</a:t>
            </a:r>
            <a:br>
              <a:rPr lang="en-GB" sz="2400" b="0" i="0" kern="1200" dirty="0"/>
            </a:br>
            <a:r>
              <a:rPr lang="en-GB" sz="2400" b="0" i="0" kern="1200" dirty="0"/>
              <a:t>Stakeholder Priority Analysis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10B8E1-FA16-4D4A-A875-6D691835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Lack of understanding in importance of stakeholders</a:t>
            </a:r>
          </a:p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Identified key stakeholders, but did not prioritise them</a:t>
            </a:r>
          </a:p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Stakeholder power interest matrix is recommended</a:t>
            </a:r>
          </a:p>
          <a:p>
            <a:pPr lvl="1"/>
            <a:endParaRPr lang="en-AU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9" name="Rectangle 7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56AD97-5822-490F-B131-71FDD85CD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296" y="882398"/>
            <a:ext cx="6064129" cy="512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002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6168"/>
    </mc:Choice>
    <mc:Fallback xmlns="">
      <p:transition spd="slow" advTm="46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.2|1.6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|25.9|2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3.5|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0.2|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5|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{28461107-AF60-420C-A9ED-195D0871471F}tf78829772_win32</Template>
  <TotalTime>1053</TotalTime>
  <Words>251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Aparajita</vt:lpstr>
      <vt:lpstr>Calibri</vt:lpstr>
      <vt:lpstr>Garamond</vt:lpstr>
      <vt:lpstr>Sagona Book</vt:lpstr>
      <vt:lpstr>Sagona ExtraLight</vt:lpstr>
      <vt:lpstr>Segoe UI</vt:lpstr>
      <vt:lpstr>SavonVTI</vt:lpstr>
      <vt:lpstr>Structural Integrity Renovation Project </vt:lpstr>
      <vt:lpstr>Project Lifecycle  Stage 2: Planning</vt:lpstr>
      <vt:lpstr>Main Sections Contributed</vt:lpstr>
      <vt:lpstr>Section B - 2.3.2 Scope Management</vt:lpstr>
      <vt:lpstr>Section B - 2.3.5 Cost Management</vt:lpstr>
      <vt:lpstr>Section B - 2.3.3 Stakeholder Management</vt:lpstr>
      <vt:lpstr>Section A - 3.1.1 Stakeholder Priority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Angela Gu (22258001)</dc:creator>
  <cp:lastModifiedBy>Owen Santoso (22466085)</cp:lastModifiedBy>
  <cp:revision>3</cp:revision>
  <dcterms:created xsi:type="dcterms:W3CDTF">2022-04-14T03:05:39Z</dcterms:created>
  <dcterms:modified xsi:type="dcterms:W3CDTF">2023-05-31T06:28:16Z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