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51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2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3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4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7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37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7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1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0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97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8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0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1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9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🛍️ E-Commerce Business Insights in Rwanda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Capstone Project – INSY 8413</a:t>
            </a:r>
          </a:p>
          <a:p>
            <a:r>
              <a:t>Student: Shema Owen (ID: 26253)</a:t>
            </a:r>
          </a:p>
          <a:p>
            <a:r>
              <a:t>Instructor: Eric Maniraguha</a:t>
            </a:r>
          </a:p>
          <a:p>
            <a:r>
              <a:t>Dataset: IBES 2023 – NISR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🔮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 financial inclusion data</a:t>
            </a:r>
          </a:p>
          <a:p>
            <a:r>
              <a:t>Geo-mapping for province-level insights</a:t>
            </a:r>
          </a:p>
          <a:p>
            <a:r>
              <a:t>Sentiment analysis on business survey data</a:t>
            </a:r>
          </a:p>
          <a:p>
            <a:r>
              <a:t>Predictive modeling for future growth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Rwanda’s business distribution to support e-commerce growth.</a:t>
            </a:r>
          </a:p>
          <a:p>
            <a:r>
              <a:t>Focus: Region, Sector, Formality, Size, Year</a:t>
            </a:r>
          </a:p>
          <a:p>
            <a:r>
              <a:t>Tools: Python, Power BI,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❓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can we analyze and predict customer purchasing behavior in an e-commerce platform to:</a:t>
            </a:r>
          </a:p>
          <a:p>
            <a:r>
              <a:t>✔️ Improve product recommendations</a:t>
            </a:r>
          </a:p>
          <a:p>
            <a:r>
              <a:t>✔️ Increase customer retention</a:t>
            </a:r>
          </a:p>
          <a:p>
            <a:r>
              <a:t>✔️ Boost sales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🗂️ 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IBES 2023 – NISR</a:t>
            </a:r>
          </a:p>
          <a:p>
            <a:r>
              <a:t>Format: CSV</a:t>
            </a:r>
          </a:p>
          <a:p>
            <a:r>
              <a:t>Dimensions: Region, Sector, Size, Formality, Year</a:t>
            </a:r>
          </a:p>
          <a:p>
            <a:r>
              <a:t>Formality: Formal vs Informal | Size: Micro to Big</a:t>
            </a:r>
          </a:p>
          <a:p>
            <a:r>
              <a:t>Year of Establishment: 2000 to 2023+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🧹 Data Cleaning &amp; EDA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Standardized region &amp; sector names</a:t>
            </a:r>
          </a:p>
          <a:p>
            <a:r>
              <a:t>Converted text to numeric</a:t>
            </a:r>
          </a:p>
          <a:p>
            <a:r>
              <a:t>Removed missing/null values</a:t>
            </a:r>
          </a:p>
          <a:p>
            <a:r>
              <a:t>Analyzed businesses by region, sector, size, and formality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ML &amp;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Clustering sectors by region to find e-commerce hotspots</a:t>
            </a:r>
          </a:p>
          <a:p>
            <a:r>
              <a:t>Custom scoring functions for economic potential</a:t>
            </a:r>
          </a:p>
          <a:p>
            <a:r>
              <a:t>Heatmaps for business distribution</a:t>
            </a:r>
          </a:p>
          <a:p>
            <a:r>
              <a:t>Optional predictions on customer trends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Sector-wise bar charts, line charts, and pie charts</a:t>
            </a:r>
          </a:p>
          <a:p>
            <a:r>
              <a:t>Slicers: Province, Sector, Size</a:t>
            </a:r>
          </a:p>
          <a:p>
            <a:r>
              <a:t>Custom tooltips and bookmarks</a:t>
            </a:r>
          </a:p>
          <a:p>
            <a:r>
              <a:t>(Insert visuals manually if needed)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Kigali leads in business presence</a:t>
            </a:r>
          </a:p>
          <a:p>
            <a:r>
              <a:t>Retail is the dominant sector</a:t>
            </a:r>
          </a:p>
          <a:p>
            <a:r>
              <a:t>Informal micro businesses dominate outside Kigali</a:t>
            </a:r>
          </a:p>
          <a:p>
            <a:r>
              <a:t>Most new businesses (2021+) are in Kigali and Eastern Province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e-commerce efforts in Kigali, East, and South</a:t>
            </a:r>
          </a:p>
          <a:p>
            <a:r>
              <a:t>Support digital transformation of micro businesses</a:t>
            </a:r>
          </a:p>
          <a:p>
            <a:r>
              <a:t>Leverage retail strength to build online marketplaces</a:t>
            </a:r>
          </a:p>
          <a:p>
            <a:r>
              <a:t>Train informal businesses to formalize digitally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309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🛍️ E-Commerce Business Insights in Rwanda</vt:lpstr>
      <vt:lpstr>📌 Project Overview</vt:lpstr>
      <vt:lpstr>❓ Problem Statement</vt:lpstr>
      <vt:lpstr>🗂️ Dataset Summary</vt:lpstr>
      <vt:lpstr>🧹 Data Cleaning &amp; EDA (Python)</vt:lpstr>
      <vt:lpstr>🤖 ML &amp; Innovation</vt:lpstr>
      <vt:lpstr>📊 Power BI Dashboard</vt:lpstr>
      <vt:lpstr>💡 Key Insights</vt:lpstr>
      <vt:lpstr>📈 Recommendations</vt:lpstr>
      <vt:lpstr>🔮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🛍️ E-Commerce Business Insights in Rwanda</dc:title>
  <dc:subject/>
  <dc:creator>SHEMA Owen</dc:creator>
  <cp:keywords/>
  <dc:description>generated using python-pptx</dc:description>
  <cp:lastModifiedBy>LENOVO</cp:lastModifiedBy>
  <cp:revision>3</cp:revision>
  <dcterms:created xsi:type="dcterms:W3CDTF">2013-01-27T09:14:16Z</dcterms:created>
  <dcterms:modified xsi:type="dcterms:W3CDTF">2025-08-01T18:56:21Z</dcterms:modified>
  <cp:category/>
</cp:coreProperties>
</file>