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Database Programming and Auditing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Phase VII</a:t>
            </a:r>
          </a:p>
          <a:p>
            <a:r>
              <a:t>Your Name</a:t>
            </a:r>
          </a:p>
          <a:p>
            <a:r>
              <a:t>Course &amp; Instructor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implemented business rule restrictions and auditing</a:t>
            </a:r>
          </a:p>
          <a:p>
            <a:r>
              <a:t>• Provides strong foundation for data governance in the system</a:t>
            </a:r>
          </a:p>
          <a:p>
            <a:r>
              <a:t>• Future improvements:</a:t>
            </a:r>
          </a:p>
          <a:p>
            <a:r>
              <a:t>  - Extend auditing to more tables</a:t>
            </a:r>
          </a:p>
          <a:p>
            <a:r>
              <a:t>  - Automate holiday updates</a:t>
            </a:r>
          </a:p>
          <a:p>
            <a:r>
              <a:t>  - Create audit reports for management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Enforce security and data integrity in E-commerce Order Management System</a:t>
            </a:r>
          </a:p>
          <a:p>
            <a:r>
              <a:t>• Restrict employee data modifications during weekdays and public holidays</a:t>
            </a:r>
          </a:p>
          <a:p>
            <a:r>
              <a:t>• Implement auditing to track user activities on sensitive tables</a:t>
            </a:r>
          </a:p>
          <a:p>
            <a:r>
              <a:t>• Enhance accountability and 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Advanced DB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Business rules require restrictions on data changes during specific periods</a:t>
            </a:r>
          </a:p>
          <a:p>
            <a:r>
              <a:t>• Need to log all sensitive operations for audit and security purposes</a:t>
            </a:r>
          </a:p>
          <a:p>
            <a:r>
              <a:t>• Automate enforcement via triggers and packages</a:t>
            </a:r>
          </a:p>
          <a:p>
            <a:r>
              <a:t>• Ensure reliable, consistent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Holiday Reference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Stores public holiday dates for the upcoming month</a:t>
            </a:r>
          </a:p>
          <a:p>
            <a:r>
              <a:t>• Used by triggers to block restricted actions</a:t>
            </a:r>
          </a:p>
          <a:p>
            <a:r>
              <a:t>• Example entries:</a:t>
            </a:r>
          </a:p>
          <a:p>
            <a:r>
              <a:t>  - 2025-06-01: Children’s Day</a:t>
            </a:r>
          </a:p>
          <a:p>
            <a:r>
              <a:t>  - 2025-06-15: Mid-Year Holiday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 Logging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Audit table captures:</a:t>
            </a:r>
          </a:p>
          <a:p>
            <a:r>
              <a:t>  - User ID</a:t>
            </a:r>
          </a:p>
          <a:p>
            <a:r>
              <a:t>  - Date &amp; time of action</a:t>
            </a:r>
          </a:p>
          <a:p>
            <a:r>
              <a:t>  - Operation attempted</a:t>
            </a:r>
          </a:p>
          <a:p>
            <a:r>
              <a:t>  - Table name and status</a:t>
            </a:r>
          </a:p>
          <a:p>
            <a:r>
              <a:t>  - Details of the operation</a:t>
            </a:r>
          </a:p>
          <a:p>
            <a:r>
              <a:t>• Centralized audit logging via package procedure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Restriction Trigger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Checks current day of week</a:t>
            </a:r>
          </a:p>
          <a:p>
            <a:r>
              <a:t>• Checks if current date is a holiday</a:t>
            </a:r>
          </a:p>
          <a:p>
            <a:r>
              <a:t>• Blocks INSERT, UPDATE, DELETE on EMPLOYEES table if weekday or holiday</a:t>
            </a:r>
          </a:p>
          <a:p>
            <a:r>
              <a:t>• Throws error with clear message to prevent operation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 Trigger and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Audit package logs user actions with details</a:t>
            </a:r>
          </a:p>
          <a:p>
            <a:r>
              <a:t>• Audit triggers call package after each data modification</a:t>
            </a:r>
          </a:p>
          <a:p>
            <a:r>
              <a:t>• Ensures consistent and automatic audit trail</a:t>
            </a:r>
          </a:p>
          <a:p>
            <a:r>
              <a:t>• Example: AFTER INSERT trigger logs new employee additions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Security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Prevents unauthorized or out-of-policy modifications</a:t>
            </a:r>
          </a:p>
          <a:p>
            <a:r>
              <a:t>• Ensures traceability of all sensitive data changes</a:t>
            </a:r>
          </a:p>
          <a:p>
            <a:r>
              <a:t>• Supports compliance with organizational policies and audits</a:t>
            </a:r>
          </a:p>
          <a:p>
            <a:r>
              <a:t>• Enhances data security and operational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Keeping holiday list up-to-date monthly</a:t>
            </a:r>
          </a:p>
          <a:p>
            <a:r>
              <a:t>• Handling exceptions without disrupting business processes</a:t>
            </a:r>
          </a:p>
          <a:p>
            <a:r>
              <a:t>• Ensuring audit data integrity and storage management</a:t>
            </a:r>
          </a:p>
          <a:p>
            <a:r>
              <a:t>• Balancing security with usability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