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A16C-4769-4CDD-9FA0-BD1B61F1E072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9188990D-D50C-4AB6-A3C1-BDA22DE332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94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A16C-4769-4CDD-9FA0-BD1B61F1E072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990D-D50C-4AB6-A3C1-BDA22DE33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5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A16C-4769-4CDD-9FA0-BD1B61F1E072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990D-D50C-4AB6-A3C1-BDA22DE332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2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A16C-4769-4CDD-9FA0-BD1B61F1E072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990D-D50C-4AB6-A3C1-BDA22DE3325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04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A16C-4769-4CDD-9FA0-BD1B61F1E072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990D-D50C-4AB6-A3C1-BDA22DE332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17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A16C-4769-4CDD-9FA0-BD1B61F1E072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990D-D50C-4AB6-A3C1-BDA22DE3325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89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A16C-4769-4CDD-9FA0-BD1B61F1E072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990D-D50C-4AB6-A3C1-BDA22DE33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0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A16C-4769-4CDD-9FA0-BD1B61F1E072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990D-D50C-4AB6-A3C1-BDA22DE33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9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A16C-4769-4CDD-9FA0-BD1B61F1E072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990D-D50C-4AB6-A3C1-BDA22DE33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8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A16C-4769-4CDD-9FA0-BD1B61F1E072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990D-D50C-4AB6-A3C1-BDA22DE3325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30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7B1BA16C-4769-4CDD-9FA0-BD1B61F1E072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990D-D50C-4AB6-A3C1-BDA22DE3325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09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BA16C-4769-4CDD-9FA0-BD1B61F1E072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188990D-D50C-4AB6-A3C1-BDA22DE33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5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029002-7277-F6AA-ABCC-2A1D337AF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1423" y="3429000"/>
            <a:ext cx="6649716" cy="1655477"/>
          </a:xfrm>
        </p:spPr>
        <p:txBody>
          <a:bodyPr>
            <a:normAutofit/>
          </a:bodyPr>
          <a:lstStyle/>
          <a:p>
            <a:r>
              <a:rPr lang="en-US" b="1" dirty="0"/>
              <a:t>Project Title:</a:t>
            </a:r>
            <a:r>
              <a:rPr lang="en-US" dirty="0"/>
              <a:t> E-Commerce Order Management System</a:t>
            </a:r>
            <a:br>
              <a:rPr lang="en-US" dirty="0"/>
            </a:br>
            <a:r>
              <a:rPr lang="en-US" b="1" dirty="0"/>
              <a:t>Student Name:</a:t>
            </a:r>
            <a:r>
              <a:rPr lang="en-US" dirty="0"/>
              <a:t> Shema Owen</a:t>
            </a:r>
            <a:br>
              <a:rPr lang="en-US" dirty="0"/>
            </a:br>
            <a:r>
              <a:rPr lang="en-US" b="1" dirty="0"/>
              <a:t>Course Name:</a:t>
            </a:r>
            <a:r>
              <a:rPr lang="en-US" dirty="0"/>
              <a:t> PL/SQL </a:t>
            </a:r>
            <a:br>
              <a:rPr lang="en-US" dirty="0"/>
            </a:br>
            <a:r>
              <a:rPr lang="en-US" b="1" dirty="0"/>
              <a:t>Date:</a:t>
            </a:r>
            <a:r>
              <a:rPr lang="en-US" dirty="0"/>
              <a:t> March 25, 2025</a:t>
            </a:r>
          </a:p>
        </p:txBody>
      </p:sp>
    </p:spTree>
    <p:extLst>
      <p:ext uri="{BB962C8B-B14F-4D97-AF65-F5344CB8AC3E}">
        <p14:creationId xmlns:p14="http://schemas.microsoft.com/office/powerpoint/2010/main" val="325014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F3DD-AADF-F1CD-0B04-60856EC1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15350" cy="10942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E-Commerce Order Management System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956B9-37ED-6139-42B8-B84728F6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01630"/>
            <a:ext cx="9144000" cy="50563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Problem Statement.</a:t>
            </a:r>
          </a:p>
          <a:p>
            <a:pPr>
              <a:buNone/>
            </a:pPr>
            <a:r>
              <a:rPr lang="en-US" dirty="0"/>
              <a:t>Many e-commerce businesses face challenges in managing orders, tracking inventory, and ensuring smooth payment processing. These inefficiencies often lead to customer dissatisfaction, delayed shipments, and inventory mismanagement.</a:t>
            </a:r>
          </a:p>
          <a:p>
            <a:pPr>
              <a:buNone/>
            </a:pPr>
            <a:r>
              <a:rPr lang="en-US" b="1" dirty="0"/>
              <a:t>Context</a:t>
            </a:r>
          </a:p>
          <a:p>
            <a:r>
              <a:rPr lang="en-US" dirty="0"/>
              <a:t>The system will be implemented for online retail businesses to enhance order processing, inventory tracking, and secure payment management.</a:t>
            </a:r>
          </a:p>
          <a:p>
            <a:pPr>
              <a:buNone/>
            </a:pPr>
            <a:r>
              <a:rPr lang="en-US" b="1" dirty="0"/>
              <a:t>Target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Customers:</a:t>
            </a:r>
            <a:r>
              <a:rPr lang="en-US" dirty="0"/>
              <a:t> To place and track orders seamlessly.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Business Owners:</a:t>
            </a:r>
            <a:r>
              <a:rPr lang="en-US" dirty="0"/>
              <a:t> To manage sales, inventory, and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Warehouse Staff:</a:t>
            </a:r>
            <a:r>
              <a:rPr lang="en-US" dirty="0"/>
              <a:t> To track stock levels and ensure timely order fulfillment.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10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C5FB3-7398-F51F-F98C-14139DEFD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9144000" cy="51435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Project Goals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Automation:</a:t>
            </a:r>
            <a:r>
              <a:rPr lang="en-US" dirty="0"/>
              <a:t> Streamline order placement and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Inventory Management:</a:t>
            </a:r>
            <a:r>
              <a:rPr lang="en-US" dirty="0"/>
              <a:t> Improve stock tracking and prevent shortages.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Payment Security:</a:t>
            </a:r>
            <a:r>
              <a:rPr lang="en-US" dirty="0"/>
              <a:t> Ensure secure transactions and fraud prevention.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Satisfaction:</a:t>
            </a:r>
            <a:r>
              <a:rPr lang="en-US" dirty="0"/>
              <a:t> Enhance customer experience with a reliable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561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</TotalTime>
  <Words>168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PowerPoint Presentation</vt:lpstr>
      <vt:lpstr>E-Commerce Order Management System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Shema Owen</dc:creator>
  <cp:lastModifiedBy>Shema Owen</cp:lastModifiedBy>
  <cp:revision>2</cp:revision>
  <dcterms:created xsi:type="dcterms:W3CDTF">2025-03-24T10:24:50Z</dcterms:created>
  <dcterms:modified xsi:type="dcterms:W3CDTF">2025-03-24T16:56:52Z</dcterms:modified>
</cp:coreProperties>
</file>