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86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E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107" y="1231406"/>
            <a:ext cx="7003389" cy="80314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E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9151" y="977932"/>
            <a:ext cx="2989697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9200" y="2475238"/>
            <a:ext cx="8633963" cy="61689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500"/>
              </a:lnSpc>
              <a:spcBef>
                <a:spcPts val="105"/>
              </a:spcBef>
            </a:pPr>
            <a:r>
              <a:rPr lang="en-ID" sz="15000" spc="-150" dirty="0">
                <a:solidFill>
                  <a:srgbClr val="15485B"/>
                </a:solidFill>
                <a:latin typeface="Microsoft Sans Serif"/>
                <a:cs typeface="Microsoft Sans Serif"/>
              </a:rPr>
              <a:t>TUGAS 2</a:t>
            </a:r>
            <a:endParaRPr lang="en-ID" sz="15000" spc="-150" dirty="0">
              <a:latin typeface="Microsoft Sans Serif"/>
              <a:cs typeface="Microsoft Sans Serif"/>
            </a:endParaRPr>
          </a:p>
          <a:p>
            <a:pPr marL="12700" marR="5080" algn="ctr">
              <a:lnSpc>
                <a:spcPts val="15000"/>
              </a:lnSpc>
              <a:spcBef>
                <a:spcPts val="1500"/>
              </a:spcBef>
            </a:pPr>
            <a:r>
              <a:rPr lang="en-ID" sz="15000" spc="-150" dirty="0">
                <a:solidFill>
                  <a:srgbClr val="15485B"/>
                </a:solidFill>
                <a:latin typeface="Microsoft Sans Serif"/>
                <a:cs typeface="Microsoft Sans Serif"/>
              </a:rPr>
              <a:t>Goggle  Analytics</a:t>
            </a:r>
            <a:endParaRPr lang="en-ID" sz="15000" spc="-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1607" y="1610109"/>
            <a:ext cx="67538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5" dirty="0">
                <a:solidFill>
                  <a:srgbClr val="15485B"/>
                </a:solidFill>
                <a:latin typeface="Trebuchet MS"/>
                <a:cs typeface="Trebuchet MS"/>
              </a:rPr>
              <a:t>2173004</a:t>
            </a:r>
            <a:r>
              <a:rPr sz="3000" spc="-225" dirty="0">
                <a:solidFill>
                  <a:srgbClr val="15485B"/>
                </a:solidFill>
                <a:latin typeface="Trebuchet MS"/>
                <a:cs typeface="Trebuchet MS"/>
              </a:rPr>
              <a:t> </a:t>
            </a:r>
            <a:r>
              <a:rPr sz="3000" spc="235" dirty="0">
                <a:solidFill>
                  <a:srgbClr val="15485B"/>
                </a:solidFill>
                <a:latin typeface="Trebuchet MS"/>
                <a:cs typeface="Trebuchet MS"/>
              </a:rPr>
              <a:t>VELINDA</a:t>
            </a:r>
            <a:r>
              <a:rPr sz="3000" spc="-220" dirty="0">
                <a:solidFill>
                  <a:srgbClr val="15485B"/>
                </a:solidFill>
                <a:latin typeface="Trebuchet MS"/>
                <a:cs typeface="Trebuchet MS"/>
              </a:rPr>
              <a:t> </a:t>
            </a:r>
            <a:r>
              <a:rPr sz="3000" spc="225" dirty="0">
                <a:solidFill>
                  <a:srgbClr val="15485B"/>
                </a:solidFill>
                <a:latin typeface="Trebuchet MS"/>
                <a:cs typeface="Trebuchet MS"/>
              </a:rPr>
              <a:t>NOVELIA</a:t>
            </a:r>
            <a:r>
              <a:rPr sz="3000" spc="-225" dirty="0">
                <a:solidFill>
                  <a:srgbClr val="15485B"/>
                </a:solidFill>
                <a:latin typeface="Trebuchet MS"/>
                <a:cs typeface="Trebuchet MS"/>
              </a:rPr>
              <a:t> </a:t>
            </a:r>
            <a:r>
              <a:rPr sz="3000" spc="310" dirty="0">
                <a:solidFill>
                  <a:srgbClr val="15485B"/>
                </a:solidFill>
                <a:latin typeface="Trebuchet MS"/>
                <a:cs typeface="Trebuchet MS"/>
              </a:rPr>
              <a:t>CANDRA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807" y="1677438"/>
            <a:ext cx="17535524" cy="6934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BD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13" y="1822827"/>
            <a:ext cx="17687924" cy="6638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413" y="1080349"/>
            <a:ext cx="17240249" cy="8124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506" y="1677173"/>
            <a:ext cx="17659349" cy="807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7600" y="342900"/>
            <a:ext cx="4672063" cy="102528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50" spc="-150" dirty="0"/>
              <a:t>Overview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808" y="2511539"/>
            <a:ext cx="17621247" cy="7105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0" y="419100"/>
            <a:ext cx="575672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Audiens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BD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518" y="2638282"/>
            <a:ext cx="17421224" cy="70199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48400" y="543288"/>
            <a:ext cx="7534176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Technology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296" y="3080783"/>
            <a:ext cx="17545049" cy="6181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39000" y="800100"/>
            <a:ext cx="4161849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Mobile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67138" y="7049844"/>
            <a:ext cx="141605" cy="359410"/>
          </a:xfrm>
          <a:custGeom>
            <a:avLst/>
            <a:gdLst/>
            <a:ahLst/>
            <a:cxnLst/>
            <a:rect l="l" t="t" r="r" b="b"/>
            <a:pathLst>
              <a:path w="141604" h="359409">
                <a:moveTo>
                  <a:pt x="0" y="358941"/>
                </a:moveTo>
                <a:lnTo>
                  <a:pt x="654" y="220586"/>
                </a:lnTo>
                <a:lnTo>
                  <a:pt x="15455" y="166826"/>
                </a:lnTo>
                <a:lnTo>
                  <a:pt x="30748" y="113556"/>
                </a:lnTo>
                <a:lnTo>
                  <a:pt x="56344" y="56778"/>
                </a:lnTo>
                <a:lnTo>
                  <a:pt x="82431" y="0"/>
                </a:lnTo>
                <a:lnTo>
                  <a:pt x="87665" y="13776"/>
                </a:lnTo>
                <a:lnTo>
                  <a:pt x="105329" y="71135"/>
                </a:lnTo>
                <a:lnTo>
                  <a:pt x="115387" y="117716"/>
                </a:lnTo>
                <a:lnTo>
                  <a:pt x="121428" y="156578"/>
                </a:lnTo>
                <a:lnTo>
                  <a:pt x="128880" y="212754"/>
                </a:lnTo>
                <a:lnTo>
                  <a:pt x="134605" y="262109"/>
                </a:lnTo>
                <a:lnTo>
                  <a:pt x="141311" y="323700"/>
                </a:lnTo>
                <a:lnTo>
                  <a:pt x="105707" y="332235"/>
                </a:lnTo>
                <a:lnTo>
                  <a:pt x="70410" y="341076"/>
                </a:lnTo>
                <a:lnTo>
                  <a:pt x="0" y="358941"/>
                </a:lnTo>
                <a:close/>
              </a:path>
            </a:pathLst>
          </a:custGeom>
          <a:solidFill>
            <a:srgbClr val="FAE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486618" y="7191464"/>
            <a:ext cx="2880360" cy="379095"/>
            <a:chOff x="5486618" y="7191464"/>
            <a:chExt cx="2880360" cy="379095"/>
          </a:xfrm>
        </p:grpSpPr>
        <p:sp>
          <p:nvSpPr>
            <p:cNvPr id="5" name="object 5"/>
            <p:cNvSpPr/>
            <p:nvPr/>
          </p:nvSpPr>
          <p:spPr>
            <a:xfrm>
              <a:off x="5486618" y="7191464"/>
              <a:ext cx="121920" cy="339725"/>
            </a:xfrm>
            <a:custGeom>
              <a:avLst/>
              <a:gdLst/>
              <a:ahLst/>
              <a:cxnLst/>
              <a:rect l="l" t="t" r="r" b="b"/>
              <a:pathLst>
                <a:path w="121920" h="339725">
                  <a:moveTo>
                    <a:pt x="121684" y="339363"/>
                  </a:moveTo>
                  <a:lnTo>
                    <a:pt x="92132" y="336528"/>
                  </a:lnTo>
                  <a:lnTo>
                    <a:pt x="2616" y="328268"/>
                  </a:lnTo>
                  <a:lnTo>
                    <a:pt x="2023" y="320539"/>
                  </a:lnTo>
                  <a:lnTo>
                    <a:pt x="592" y="305324"/>
                  </a:lnTo>
                  <a:lnTo>
                    <a:pt x="0" y="297595"/>
                  </a:lnTo>
                  <a:lnTo>
                    <a:pt x="2841" y="258825"/>
                  </a:lnTo>
                  <a:lnTo>
                    <a:pt x="8279" y="181041"/>
                  </a:lnTo>
                  <a:lnTo>
                    <a:pt x="11121" y="142271"/>
                  </a:lnTo>
                  <a:lnTo>
                    <a:pt x="24645" y="35629"/>
                  </a:lnTo>
                  <a:lnTo>
                    <a:pt x="28785" y="0"/>
                  </a:lnTo>
                  <a:lnTo>
                    <a:pt x="33365" y="652"/>
                  </a:lnTo>
                  <a:lnTo>
                    <a:pt x="41869" y="652"/>
                  </a:lnTo>
                  <a:lnTo>
                    <a:pt x="62549" y="30673"/>
                  </a:lnTo>
                  <a:lnTo>
                    <a:pt x="77279" y="58735"/>
                  </a:lnTo>
                  <a:lnTo>
                    <a:pt x="87225" y="84351"/>
                  </a:lnTo>
                  <a:lnTo>
                    <a:pt x="93553" y="107029"/>
                  </a:lnTo>
                  <a:lnTo>
                    <a:pt x="96384" y="119164"/>
                  </a:lnTo>
                  <a:lnTo>
                    <a:pt x="103448" y="147818"/>
                  </a:lnTo>
                  <a:lnTo>
                    <a:pt x="112596" y="181367"/>
                  </a:lnTo>
                  <a:lnTo>
                    <a:pt x="121684" y="208186"/>
                  </a:lnTo>
                  <a:lnTo>
                    <a:pt x="121684" y="339363"/>
                  </a:lnTo>
                  <a:close/>
                </a:path>
              </a:pathLst>
            </a:custGeom>
            <a:solidFill>
              <a:srgbClr val="FAE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08957" y="7273041"/>
              <a:ext cx="2757805" cy="297180"/>
            </a:xfrm>
            <a:custGeom>
              <a:avLst/>
              <a:gdLst/>
              <a:ahLst/>
              <a:cxnLst/>
              <a:rect l="l" t="t" r="r" b="b"/>
              <a:pathLst>
                <a:path w="2757804" h="297179">
                  <a:moveTo>
                    <a:pt x="2299574" y="213407"/>
                  </a:moveTo>
                  <a:lnTo>
                    <a:pt x="2297612" y="144229"/>
                  </a:lnTo>
                  <a:lnTo>
                    <a:pt x="2297111" y="120836"/>
                  </a:lnTo>
                  <a:lnTo>
                    <a:pt x="2296549" y="97566"/>
                  </a:lnTo>
                  <a:lnTo>
                    <a:pt x="2295864" y="74296"/>
                  </a:lnTo>
                  <a:lnTo>
                    <a:pt x="2294995" y="50904"/>
                  </a:lnTo>
                  <a:lnTo>
                    <a:pt x="2289986" y="39157"/>
                  </a:lnTo>
                  <a:lnTo>
                    <a:pt x="2279723" y="15662"/>
                  </a:lnTo>
                  <a:lnTo>
                    <a:pt x="2274714" y="3915"/>
                  </a:lnTo>
                  <a:lnTo>
                    <a:pt x="2406212" y="0"/>
                  </a:lnTo>
                  <a:lnTo>
                    <a:pt x="2754910" y="3915"/>
                  </a:lnTo>
                  <a:lnTo>
                    <a:pt x="2755525" y="39157"/>
                  </a:lnTo>
                  <a:lnTo>
                    <a:pt x="2756934" y="106152"/>
                  </a:lnTo>
                  <a:lnTo>
                    <a:pt x="2757527" y="140313"/>
                  </a:lnTo>
                  <a:lnTo>
                    <a:pt x="2299574" y="213407"/>
                  </a:lnTo>
                  <a:close/>
                </a:path>
                <a:path w="2757804" h="297179">
                  <a:moveTo>
                    <a:pt x="458795" y="127393"/>
                  </a:moveTo>
                  <a:lnTo>
                    <a:pt x="56364" y="127393"/>
                  </a:lnTo>
                  <a:lnTo>
                    <a:pt x="100749" y="126853"/>
                  </a:lnTo>
                  <a:lnTo>
                    <a:pt x="146115" y="125701"/>
                  </a:lnTo>
                  <a:lnTo>
                    <a:pt x="192339" y="123998"/>
                  </a:lnTo>
                  <a:lnTo>
                    <a:pt x="249722" y="120792"/>
                  </a:lnTo>
                  <a:lnTo>
                    <a:pt x="305660" y="116678"/>
                  </a:lnTo>
                  <a:lnTo>
                    <a:pt x="360123" y="111687"/>
                  </a:lnTo>
                  <a:lnTo>
                    <a:pt x="413078" y="105849"/>
                  </a:lnTo>
                  <a:lnTo>
                    <a:pt x="464494" y="99198"/>
                  </a:lnTo>
                  <a:lnTo>
                    <a:pt x="461928" y="112413"/>
                  </a:lnTo>
                  <a:lnTo>
                    <a:pt x="458795" y="127393"/>
                  </a:lnTo>
                  <a:close/>
                </a:path>
                <a:path w="2757804" h="297179">
                  <a:moveTo>
                    <a:pt x="487392" y="296942"/>
                  </a:moveTo>
                  <a:lnTo>
                    <a:pt x="0" y="257785"/>
                  </a:lnTo>
                  <a:lnTo>
                    <a:pt x="3056" y="225093"/>
                  </a:lnTo>
                  <a:lnTo>
                    <a:pt x="6296" y="192523"/>
                  </a:lnTo>
                  <a:lnTo>
                    <a:pt x="9659" y="159953"/>
                  </a:lnTo>
                  <a:lnTo>
                    <a:pt x="13084" y="127261"/>
                  </a:lnTo>
                  <a:lnTo>
                    <a:pt x="458795" y="127393"/>
                  </a:lnTo>
                  <a:lnTo>
                    <a:pt x="456306" y="138845"/>
                  </a:lnTo>
                  <a:lnTo>
                    <a:pt x="453372" y="152060"/>
                  </a:lnTo>
                  <a:lnTo>
                    <a:pt x="454251" y="169294"/>
                  </a:lnTo>
                  <a:lnTo>
                    <a:pt x="455764" y="204005"/>
                  </a:lnTo>
                  <a:lnTo>
                    <a:pt x="456643" y="221238"/>
                  </a:lnTo>
                  <a:lnTo>
                    <a:pt x="464116" y="240225"/>
                  </a:lnTo>
                  <a:lnTo>
                    <a:pt x="471772" y="259090"/>
                  </a:lnTo>
                  <a:lnTo>
                    <a:pt x="487392" y="296942"/>
                  </a:lnTo>
                  <a:close/>
                </a:path>
              </a:pathLst>
            </a:custGeom>
            <a:solidFill>
              <a:srgbClr val="154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0260" y="7439514"/>
            <a:ext cx="1904999" cy="25376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0473" y="8249094"/>
            <a:ext cx="2406969" cy="20334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6160" y="2904732"/>
            <a:ext cx="1001839" cy="20526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53491" y="5602209"/>
            <a:ext cx="2134505" cy="46847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81572" y="8929658"/>
            <a:ext cx="2177840" cy="135734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5926" y="8132642"/>
            <a:ext cx="968507" cy="20484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62397" y="5307962"/>
            <a:ext cx="1557173" cy="2027796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0" y="0"/>
            <a:ext cx="17853660" cy="10288270"/>
            <a:chOff x="0" y="0"/>
            <a:chExt cx="17853660" cy="1028827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13878" y="7649333"/>
              <a:ext cx="1325933" cy="26376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17853432" cy="86736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93133" y="4871427"/>
              <a:ext cx="3522851" cy="5309238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568022" y="1503748"/>
            <a:ext cx="8105089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>
                <a:solidFill>
                  <a:srgbClr val="15485B"/>
                </a:solidFill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14</Words>
  <Application>Microsoft Office PowerPoint</Application>
  <PresentationFormat>Custom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Microsoft Sans Serif</vt:lpstr>
      <vt:lpstr>Trebuchet MS</vt:lpstr>
      <vt:lpstr>Office Theme</vt:lpstr>
      <vt:lpstr>2173004 VELINDA NOVELIA CANDRA</vt:lpstr>
      <vt:lpstr>PowerPoint Presentation</vt:lpstr>
      <vt:lpstr>PowerPoint Presentation</vt:lpstr>
      <vt:lpstr>PowerPoint Presentation</vt:lpstr>
      <vt:lpstr>Overview</vt:lpstr>
      <vt:lpstr>Audiens</vt:lpstr>
      <vt:lpstr>Technology</vt:lpstr>
      <vt:lpstr>Mobile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Tugas2_GoogleAnalytics_2173004</dc:title>
  <dc:creator>2173004 Velinda Novelia Candra</dc:creator>
  <cp:keywords>DAFOJ9COa-I,BAFK3dvUaLU</cp:keywords>
  <cp:lastModifiedBy>Velinda Candra</cp:lastModifiedBy>
  <cp:revision>1</cp:revision>
  <dcterms:created xsi:type="dcterms:W3CDTF">2022-10-05T08:30:49Z</dcterms:created>
  <dcterms:modified xsi:type="dcterms:W3CDTF">2022-10-05T08:49:43Z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2022-10-05T00:00:00Z</vt:filetime>
  </property>
  <property fmtid="{D5CDD505-2E9C-101B-9397-08002B2CF9AE}" pid="3" name="Creator">
    <vt:lpwstr>Canva</vt:lpwstr>
  </property>
  <property fmtid="{D5CDD505-2E9C-101B-9397-08002B2CF9AE}" pid="4" name="LastSaved">
    <vt:filetime>2022-10-05T00:00:00Z</vt:filetime>
  </property>
</Properties>
</file>