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DA14426-869C-444C-BF9C-2029379BFBB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Citi Bike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AC42AA2-833F-4915-8A59-6DB58D94DD1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4/17/2019 8:33:54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4D6FA4C-4651-4A3D-B3DC-19F93DBF4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737" y="790575"/>
            <a:ext cx="420052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1D7026AC-B8BC-4A70-91DB-ED5C556DE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2381250"/>
            <a:ext cx="92678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C4280A97-D297-4D3E-9321-3A6F920A9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62000"/>
            <a:ext cx="619125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A09A1276-4B9B-4E55-BB6F-F2286BC41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900237"/>
            <a:ext cx="31623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56177898-93BA-4B4B-9DD7-6556E6F03E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600325"/>
            <a:ext cx="17335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